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3"/>
    <p:restoredTop sz="94664"/>
  </p:normalViewPr>
  <p:slideViewPr>
    <p:cSldViewPr snapToGrid="0" snapToObjects="1">
      <p:cViewPr varScale="1">
        <p:scale>
          <a:sx n="143" d="100"/>
          <a:sy n="143" d="100"/>
        </p:scale>
        <p:origin x="1744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8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9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53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52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94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33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33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3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7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075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94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44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79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88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254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195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87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19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1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Введение и аудитория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Разработка</a:t>
            </a:r>
            <a:r>
              <a:rPr dirty="0"/>
              <a:t> </a:t>
            </a:r>
            <a:r>
              <a:rPr dirty="0" err="1"/>
              <a:t>датчиков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мониторинга</a:t>
            </a:r>
            <a:r>
              <a:rPr dirty="0"/>
              <a:t> </a:t>
            </a:r>
            <a:r>
              <a:rPr dirty="0" err="1"/>
              <a:t>условий</a:t>
            </a:r>
            <a:r>
              <a:rPr dirty="0"/>
              <a:t> </a:t>
            </a:r>
            <a:r>
              <a:rPr dirty="0" err="1"/>
              <a:t>хранения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транспортировки</a:t>
            </a:r>
            <a:r>
              <a:rPr dirty="0"/>
              <a:t>.</a:t>
            </a:r>
          </a:p>
          <a:p>
            <a:r>
              <a:rPr dirty="0" err="1"/>
              <a:t>Инновационное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обеспечения</a:t>
            </a:r>
            <a:r>
              <a:rPr dirty="0"/>
              <a:t> </a:t>
            </a:r>
            <a:r>
              <a:rPr dirty="0" err="1"/>
              <a:t>безопасности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качества</a:t>
            </a:r>
            <a:r>
              <a:rPr dirty="0"/>
              <a:t> </a:t>
            </a:r>
            <a:r>
              <a:rPr dirty="0" err="1"/>
              <a:t>цепи</a:t>
            </a:r>
            <a:r>
              <a:rPr dirty="0"/>
              <a:t> </a:t>
            </a:r>
            <a:r>
              <a:rPr dirty="0" err="1"/>
              <a:t>поставок</a:t>
            </a:r>
            <a:r>
              <a:rPr dirty="0"/>
              <a:t>.</a:t>
            </a:r>
          </a:p>
          <a:p>
            <a:r>
              <a:rPr dirty="0" err="1"/>
              <a:t>Целевая</a:t>
            </a:r>
            <a:r>
              <a:rPr dirty="0"/>
              <a:t> </a:t>
            </a:r>
            <a:r>
              <a:rPr dirty="0" err="1"/>
              <a:t>аудитория</a:t>
            </a:r>
            <a:r>
              <a:rPr dirty="0"/>
              <a:t>: </a:t>
            </a:r>
            <a:r>
              <a:rPr dirty="0" err="1"/>
              <a:t>логистические</a:t>
            </a:r>
            <a:r>
              <a:rPr dirty="0"/>
              <a:t> </a:t>
            </a:r>
            <a:r>
              <a:rPr dirty="0" err="1"/>
              <a:t>компании</a:t>
            </a:r>
            <a:r>
              <a:rPr dirty="0"/>
              <a:t>, </a:t>
            </a:r>
            <a:r>
              <a:rPr dirty="0" err="1"/>
              <a:t>производители</a:t>
            </a:r>
            <a:r>
              <a:rPr dirty="0"/>
              <a:t> (</a:t>
            </a:r>
            <a:r>
              <a:rPr dirty="0" err="1"/>
              <a:t>еда</a:t>
            </a:r>
            <a:r>
              <a:rPr dirty="0"/>
              <a:t>, </a:t>
            </a:r>
            <a:r>
              <a:rPr dirty="0" err="1"/>
              <a:t>фарма</a:t>
            </a:r>
            <a:r>
              <a:rPr dirty="0"/>
              <a:t>), </a:t>
            </a:r>
            <a:r>
              <a:rPr dirty="0" err="1"/>
              <a:t>склады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Ключевые возможности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Ключевые</a:t>
            </a:r>
            <a:r>
              <a:rPr dirty="0"/>
              <a:t> </a:t>
            </a:r>
            <a:r>
              <a:rPr dirty="0" err="1"/>
              <a:t>возможности</a:t>
            </a:r>
            <a:r>
              <a:rPr dirty="0"/>
              <a:t>:</a:t>
            </a:r>
          </a:p>
          <a:p>
            <a:r>
              <a:rPr dirty="0"/>
              <a:t>• </a:t>
            </a:r>
            <a:r>
              <a:rPr dirty="0" err="1"/>
              <a:t>Комплексный</a:t>
            </a:r>
            <a:r>
              <a:rPr dirty="0"/>
              <a:t> </a:t>
            </a:r>
            <a:r>
              <a:rPr dirty="0" err="1"/>
              <a:t>мониторинг</a:t>
            </a:r>
            <a:r>
              <a:rPr dirty="0"/>
              <a:t> (</a:t>
            </a:r>
            <a:r>
              <a:rPr dirty="0" err="1"/>
              <a:t>температура</a:t>
            </a:r>
            <a:r>
              <a:rPr dirty="0"/>
              <a:t>, </a:t>
            </a:r>
            <a:r>
              <a:rPr dirty="0" err="1"/>
              <a:t>влажность</a:t>
            </a:r>
            <a:r>
              <a:rPr dirty="0"/>
              <a:t>, </a:t>
            </a:r>
            <a:r>
              <a:rPr dirty="0" err="1"/>
              <a:t>вибрация</a:t>
            </a:r>
            <a:r>
              <a:rPr dirty="0"/>
              <a:t>, </a:t>
            </a:r>
            <a:r>
              <a:rPr dirty="0" err="1"/>
              <a:t>давление</a:t>
            </a:r>
            <a:r>
              <a:rPr dirty="0"/>
              <a:t>)</a:t>
            </a:r>
          </a:p>
          <a:p>
            <a:r>
              <a:rPr dirty="0"/>
              <a:t>• </a:t>
            </a:r>
            <a:r>
              <a:rPr dirty="0" err="1"/>
              <a:t>Отслеживание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реальном</a:t>
            </a:r>
            <a:r>
              <a:rPr dirty="0"/>
              <a:t> </a:t>
            </a:r>
            <a:r>
              <a:rPr dirty="0" err="1"/>
              <a:t>времени</a:t>
            </a:r>
            <a:r>
              <a:rPr dirty="0"/>
              <a:t> (GPS/ГЛОНАСС)</a:t>
            </a:r>
          </a:p>
          <a:p>
            <a:r>
              <a:rPr dirty="0"/>
              <a:t>• </a:t>
            </a:r>
            <a:r>
              <a:rPr dirty="0" err="1"/>
              <a:t>Продвинутая</a:t>
            </a:r>
            <a:r>
              <a:rPr dirty="0"/>
              <a:t> </a:t>
            </a:r>
            <a:r>
              <a:rPr dirty="0" err="1"/>
              <a:t>аналитика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автоуведомления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Технологическое решение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Технологическое превосходство:</a:t>
            </a:r>
          </a:p>
          <a:p>
            <a:r>
              <a:t>• Датчик-коммуникатор с Wi-Fi, LTE, eSIM</a:t>
            </a:r>
          </a:p>
          <a:p>
            <a:r>
              <a:t>• Опциональная камера и автономная батарея Type-C</a:t>
            </a:r>
          </a:p>
          <a:p>
            <a:r>
              <a:t>• Защищенное облачное хранилище данных.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Бизнес-модель и преимущества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Бизнес-модель:</a:t>
            </a:r>
          </a:p>
          <a:p>
            <a:r>
              <a:t>• Продажа оборудования</a:t>
            </a:r>
          </a:p>
          <a:p>
            <a:r>
              <a:t>• Лицензирование ПО (SaaS)</a:t>
            </a:r>
          </a:p>
          <a:p>
            <a:r>
              <a:t>• Сервисное обслуживание.</a:t>
            </a:r>
          </a:p>
          <a:p>
            <a:endParaRPr/>
          </a:p>
          <a:p>
            <a:r>
              <a:t>Преимущества:</a:t>
            </a:r>
          </a:p>
          <a:p>
            <a:r>
              <a:t>• Снижение потерь</a:t>
            </a:r>
          </a:p>
          <a:p>
            <a:r>
              <a:t>• Оптимизация затрат</a:t>
            </a:r>
          </a:p>
          <a:p>
            <a:r>
              <a:t>• Повышение прозрачности.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Итоги и команда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000" dirty="0" err="1"/>
              <a:t>Итоги</a:t>
            </a:r>
            <a:r>
              <a:rPr sz="2000" dirty="0"/>
              <a:t> </a:t>
            </a:r>
            <a:r>
              <a:rPr sz="2000" dirty="0" err="1"/>
              <a:t>и</a:t>
            </a:r>
            <a:r>
              <a:rPr sz="2000" dirty="0"/>
              <a:t> </a:t>
            </a:r>
            <a:r>
              <a:rPr sz="2000" dirty="0" err="1"/>
              <a:t>команда</a:t>
            </a:r>
            <a:r>
              <a:rPr sz="2000" dirty="0"/>
              <a:t>:</a:t>
            </a:r>
          </a:p>
          <a:p>
            <a:r>
              <a:rPr sz="2000" dirty="0"/>
              <a:t>• </a:t>
            </a:r>
            <a:r>
              <a:rPr sz="2000" dirty="0" err="1"/>
              <a:t>Проект</a:t>
            </a:r>
            <a:r>
              <a:rPr sz="2000" dirty="0"/>
              <a:t> </a:t>
            </a:r>
            <a:r>
              <a:rPr sz="2000" dirty="0" err="1"/>
              <a:t>предлагает</a:t>
            </a:r>
            <a:r>
              <a:rPr sz="2000" dirty="0"/>
              <a:t> </a:t>
            </a:r>
            <a:r>
              <a:rPr sz="2000" dirty="0" err="1"/>
              <a:t>инновационное</a:t>
            </a:r>
            <a:r>
              <a:rPr sz="2000" dirty="0"/>
              <a:t> </a:t>
            </a:r>
            <a:r>
              <a:rPr sz="2000" dirty="0" err="1"/>
              <a:t>и</a:t>
            </a:r>
            <a:r>
              <a:rPr sz="2000" dirty="0"/>
              <a:t> </a:t>
            </a:r>
            <a:r>
              <a:rPr sz="2000" dirty="0" err="1"/>
              <a:t>экономически</a:t>
            </a:r>
            <a:r>
              <a:rPr sz="2000" dirty="0"/>
              <a:t> </a:t>
            </a:r>
            <a:r>
              <a:rPr sz="2000" dirty="0" err="1"/>
              <a:t>выгодное</a:t>
            </a:r>
            <a:r>
              <a:rPr sz="2000" dirty="0"/>
              <a:t> </a:t>
            </a:r>
            <a:r>
              <a:rPr sz="2000" dirty="0" err="1"/>
              <a:t>решение</a:t>
            </a:r>
            <a:r>
              <a:rPr sz="2000" dirty="0"/>
              <a:t>.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Команда: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Арсланова </a:t>
            </a:r>
            <a:r>
              <a:rPr lang="ru-RU" sz="2000" dirty="0" err="1"/>
              <a:t>Рузиля</a:t>
            </a:r>
            <a:endParaRPr lang="ru-RU" sz="2000" dirty="0"/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Исмагилов </a:t>
            </a:r>
            <a:r>
              <a:rPr lang="ru-RU" sz="2000" dirty="0" err="1"/>
              <a:t>Данис</a:t>
            </a:r>
            <a:endParaRPr lang="ru-RU" sz="2000" dirty="0"/>
          </a:p>
          <a:p>
            <a:pPr marL="514350" indent="-514350">
              <a:buFont typeface="+mj-lt"/>
              <a:buAutoNum type="arabicPeriod"/>
            </a:pPr>
            <a:r>
              <a:rPr lang="ru-RU" sz="2000" dirty="0" err="1"/>
              <a:t>Резепов</a:t>
            </a:r>
            <a:r>
              <a:rPr lang="ru-RU" sz="2000" dirty="0"/>
              <a:t> Артур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Шафранова Дарья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err="1"/>
              <a:t>Федеров</a:t>
            </a:r>
            <a:r>
              <a:rPr lang="ru-RU" sz="2000" dirty="0"/>
              <a:t> Виталий</a:t>
            </a:r>
          </a:p>
          <a:p>
            <a:pPr marL="514350" indent="-514350">
              <a:buFont typeface="+mj-lt"/>
              <a:buAutoNum type="arabicPeriod"/>
            </a:pPr>
            <a:endParaRPr lang="ru-RU" sz="2000" dirty="0"/>
          </a:p>
          <a:p>
            <a:pPr marL="514350" indent="-514350">
              <a:buFont typeface="+mj-lt"/>
              <a:buAutoNum type="arabicPeriod"/>
            </a:pPr>
            <a:endParaRPr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A9E023"/>
      </a:accent1>
      <a:accent2>
        <a:srgbClr val="1FCDB6"/>
      </a:accent2>
      <a:accent3>
        <a:srgbClr val="5F99C9"/>
      </a:accent3>
      <a:accent4>
        <a:srgbClr val="AE65D1"/>
      </a:accent4>
      <a:accent5>
        <a:srgbClr val="D06423"/>
      </a:accent5>
      <a:accent6>
        <a:srgbClr val="DCAB11"/>
      </a:accent6>
      <a:hlink>
        <a:srgbClr val="ADE133"/>
      </a:hlink>
      <a:folHlink>
        <a:srgbClr val="C2EA6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1FEE2289-88FB-467C-9C9A-54F3C85768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{314BEA3E-BEE1-DF46-B072-6C660BB2CB96}tf10001063</Template>
  <TotalTime>58</TotalTime>
  <Words>153</Words>
  <Application>Microsoft Macintosh PowerPoint</Application>
  <PresentationFormat>On-screen Show (4:3)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Mesh</vt:lpstr>
      <vt:lpstr>Введение и аудитория</vt:lpstr>
      <vt:lpstr>Ключевые возможности</vt:lpstr>
      <vt:lpstr>Технологическое решение</vt:lpstr>
      <vt:lpstr>Бизнес-модель и преимущества</vt:lpstr>
      <vt:lpstr>Итоги и команда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и аудитория</dc:title>
  <dc:subject/>
  <dc:creator/>
  <cp:keywords/>
  <dc:description>generated using python-pptx</dc:description>
  <cp:lastModifiedBy>Microsoft Office User</cp:lastModifiedBy>
  <cp:revision>2</cp:revision>
  <dcterms:created xsi:type="dcterms:W3CDTF">2013-01-27T09:14:16Z</dcterms:created>
  <dcterms:modified xsi:type="dcterms:W3CDTF">2025-10-16T23:48:52Z</dcterms:modified>
  <cp:category/>
</cp:coreProperties>
</file>