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58" r:id="rId4"/>
  </p:sldMasterIdLst>
  <p:notesMasterIdLst>
    <p:notesMasterId r:id="rId16"/>
  </p:notesMasterIdLst>
  <p:handoutMasterIdLst>
    <p:handoutMasterId r:id="rId17"/>
  </p:handoutMasterIdLst>
  <p:sldIdLst>
    <p:sldId id="350" r:id="rId5"/>
    <p:sldId id="361" r:id="rId6"/>
    <p:sldId id="355" r:id="rId7"/>
    <p:sldId id="363" r:id="rId8"/>
    <p:sldId id="357" r:id="rId9"/>
    <p:sldId id="362" r:id="rId10"/>
    <p:sldId id="365" r:id="rId11"/>
    <p:sldId id="364" r:id="rId12"/>
    <p:sldId id="367" r:id="rId13"/>
    <p:sldId id="356" r:id="rId14"/>
    <p:sldId id="343" r:id="rId15"/>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Автор"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58A693-50B3-437E-AD52-B88D40E35526}" v="3" dt="2020-10-14T20:04:43.3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76" autoAdjust="0"/>
    <p:restoredTop sz="95226" autoAdjust="0"/>
  </p:normalViewPr>
  <p:slideViewPr>
    <p:cSldViewPr snapToGrid="0">
      <p:cViewPr varScale="1">
        <p:scale>
          <a:sx n="83" d="100"/>
          <a:sy n="83" d="100"/>
        </p:scale>
        <p:origin x="-994" y="-67"/>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99" d="100"/>
          <a:sy n="99" d="100"/>
        </p:scale>
        <p:origin x="357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 xmlns:a16="http://schemas.microsoft.com/office/drawing/2014/main" id="{395B66E5-15AA-4745-8A67-3CE257BEE3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4" name="Нижний колонтитул 3">
            <a:extLst>
              <a:ext uri="{FF2B5EF4-FFF2-40B4-BE49-F238E27FC236}">
                <a16:creationId xmlns="" xmlns:a16="http://schemas.microsoft.com/office/drawing/2014/main" id="{AC844A45-21B3-834A-A491-E4E4B9DC11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 xmlns:a16="http://schemas.microsoft.com/office/drawing/2014/main" id="{AC039FDB-18A0-074D-8BA3-A4C3DE896A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E6D13E5-4CEC-3A4A-8E5D-AFCEE7512EEC}" type="slidenum">
              <a:rPr lang="ru-RU" smtClean="0"/>
              <a:t>‹#›</a:t>
            </a:fld>
            <a:endParaRPr lang="ru-RU"/>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01DE3701-6BD3-4C26-8B98-D8271490F5AE}" type="datetime1">
              <a:rPr lang="ru-RU" noProof="0" smtClean="0"/>
              <a:t>30.11.2023</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89C7E07-3C67-C64C-8DA0-0404F6303970}" type="slidenum">
              <a:rPr lang="ru-RU" noProof="0" smtClean="0"/>
              <a:t>‹#›</a:t>
            </a:fld>
            <a:endParaRPr lang="ru-RU" noProof="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A89C7E07-3C67-C64C-8DA0-0404F6303970}" type="slidenum">
              <a:rPr lang="ru-RU" smtClean="0"/>
              <a:t>1</a:t>
            </a:fld>
            <a:endParaRPr lang="ru-RU"/>
          </a:p>
        </p:txBody>
      </p:sp>
    </p:spTree>
    <p:extLst>
      <p:ext uri="{BB962C8B-B14F-4D97-AF65-F5344CB8AC3E}">
        <p14:creationId xmlns:p14="http://schemas.microsoft.com/office/powerpoint/2010/main" val="983563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A89C7E07-3C67-C64C-8DA0-0404F6303970}" type="slidenum">
              <a:rPr lang="ru-RU" smtClean="0"/>
              <a:t>2</a:t>
            </a:fld>
            <a:endParaRPr lang="ru-RU"/>
          </a:p>
        </p:txBody>
      </p:sp>
    </p:spTree>
    <p:extLst>
      <p:ext uri="{BB962C8B-B14F-4D97-AF65-F5344CB8AC3E}">
        <p14:creationId xmlns:p14="http://schemas.microsoft.com/office/powerpoint/2010/main" val="848245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A89C7E07-3C67-C64C-8DA0-0404F6303970}" type="slidenum">
              <a:rPr lang="ru-RU" noProof="0" smtClean="0"/>
              <a:t>3</a:t>
            </a:fld>
            <a:endParaRPr lang="ru-RU" noProof="0"/>
          </a:p>
        </p:txBody>
      </p:sp>
    </p:spTree>
    <p:extLst>
      <p:ext uri="{BB962C8B-B14F-4D97-AF65-F5344CB8AC3E}">
        <p14:creationId xmlns:p14="http://schemas.microsoft.com/office/powerpoint/2010/main" val="2736372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A89C7E07-3C67-C64C-8DA0-0404F6303970}" type="slidenum">
              <a:rPr lang="ru-RU" noProof="0" smtClean="0"/>
              <a:t>5</a:t>
            </a:fld>
            <a:endParaRPr lang="ru-RU" noProof="0"/>
          </a:p>
        </p:txBody>
      </p:sp>
    </p:spTree>
    <p:extLst>
      <p:ext uri="{BB962C8B-B14F-4D97-AF65-F5344CB8AC3E}">
        <p14:creationId xmlns:p14="http://schemas.microsoft.com/office/powerpoint/2010/main" val="3331018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A89C7E07-3C67-C64C-8DA0-0404F6303970}" type="slidenum">
              <a:rPr lang="ru-RU" noProof="0" smtClean="0"/>
              <a:t>6</a:t>
            </a:fld>
            <a:endParaRPr lang="ru-RU" noProof="0"/>
          </a:p>
        </p:txBody>
      </p:sp>
    </p:spTree>
    <p:extLst>
      <p:ext uri="{BB962C8B-B14F-4D97-AF65-F5344CB8AC3E}">
        <p14:creationId xmlns:p14="http://schemas.microsoft.com/office/powerpoint/2010/main" val="2756713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A89C7E07-3C67-C64C-8DA0-0404F6303970}" type="slidenum">
              <a:rPr lang="ru-RU" noProof="0" smtClean="0"/>
              <a:t>7</a:t>
            </a:fld>
            <a:endParaRPr lang="ru-RU" noProof="0"/>
          </a:p>
        </p:txBody>
      </p:sp>
    </p:spTree>
    <p:extLst>
      <p:ext uri="{BB962C8B-B14F-4D97-AF65-F5344CB8AC3E}">
        <p14:creationId xmlns:p14="http://schemas.microsoft.com/office/powerpoint/2010/main" val="2222688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A89C7E07-3C67-C64C-8DA0-0404F6303970}" type="slidenum">
              <a:rPr lang="ru-RU" noProof="0" smtClean="0"/>
              <a:t>8</a:t>
            </a:fld>
            <a:endParaRPr lang="ru-RU" noProof="0"/>
          </a:p>
        </p:txBody>
      </p:sp>
    </p:spTree>
    <p:extLst>
      <p:ext uri="{BB962C8B-B14F-4D97-AF65-F5344CB8AC3E}">
        <p14:creationId xmlns:p14="http://schemas.microsoft.com/office/powerpoint/2010/main" val="892977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A89C7E07-3C67-C64C-8DA0-0404F6303970}" type="slidenum">
              <a:rPr lang="ru-RU" noProof="0" smtClean="0"/>
              <a:t>10</a:t>
            </a:fld>
            <a:endParaRPr lang="ru-RU" noProof="0"/>
          </a:p>
        </p:txBody>
      </p:sp>
    </p:spTree>
    <p:extLst>
      <p:ext uri="{BB962C8B-B14F-4D97-AF65-F5344CB8AC3E}">
        <p14:creationId xmlns:p14="http://schemas.microsoft.com/office/powerpoint/2010/main" val="3136244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A89C7E07-3C67-C64C-8DA0-0404F6303970}" type="slidenum">
              <a:rPr lang="ru-RU" smtClean="0"/>
              <a:t>11</a:t>
            </a:fld>
            <a:endParaRPr lang="ru-RU"/>
          </a:p>
        </p:txBody>
      </p:sp>
    </p:spTree>
    <p:extLst>
      <p:ext uri="{BB962C8B-B14F-4D97-AF65-F5344CB8AC3E}">
        <p14:creationId xmlns:p14="http://schemas.microsoft.com/office/powerpoint/2010/main" val="18238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Название">
    <p:bg>
      <p:bgPr>
        <a:solidFill>
          <a:schemeClr val="tx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rtlCol="0" anchor="b">
            <a:noAutofit/>
          </a:bodyPr>
          <a:lstStyle>
            <a:lvl1pPr algn="l">
              <a:defRPr sz="6000" b="1" i="0" spc="100" baseline="0">
                <a:solidFill>
                  <a:schemeClr val="bg1"/>
                </a:solidFill>
                <a:latin typeface="+mj-lt"/>
              </a:defRPr>
            </a:lvl1pPr>
          </a:lstStyle>
          <a:p>
            <a:pPr rtl="0"/>
            <a:r>
              <a:rPr lang="ru-RU" noProof="0" dirty="0"/>
              <a:t>Щелкните, чтобы изменить </a:t>
            </a:r>
          </a:p>
        </p:txBody>
      </p:sp>
      <p:grpSp>
        <p:nvGrpSpPr>
          <p:cNvPr id="9" name="Группа 8">
            <a:extLst>
              <a:ext uri="{FF2B5EF4-FFF2-40B4-BE49-F238E27FC236}">
                <a16:creationId xmlns=""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Полилиния 9">
              <a:extLst>
                <a:ext uri="{FF2B5EF4-FFF2-40B4-BE49-F238E27FC236}">
                  <a16:creationId xmlns=""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11" name="Полилиния 10">
              <a:extLst>
                <a:ext uri="{FF2B5EF4-FFF2-40B4-BE49-F238E27FC236}">
                  <a16:creationId xmlns=""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12" name="Полилиния 11">
              <a:extLst>
                <a:ext uri="{FF2B5EF4-FFF2-40B4-BE49-F238E27FC236}">
                  <a16:creationId xmlns=""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grpSp>
      <p:sp>
        <p:nvSpPr>
          <p:cNvPr id="18" name="Текст 29">
            <a:extLst>
              <a:ext uri="{FF2B5EF4-FFF2-40B4-BE49-F238E27FC236}">
                <a16:creationId xmlns=""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rtlCol="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cxnSp>
        <p:nvCxnSpPr>
          <p:cNvPr id="13" name="Прямая соединительная линия 12">
            <a:extLst>
              <a:ext uri="{FF2B5EF4-FFF2-40B4-BE49-F238E27FC236}">
                <a16:creationId xmlns=""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Повестка">
    <p:spTree>
      <p:nvGrpSpPr>
        <p:cNvPr id="1" name=""/>
        <p:cNvGrpSpPr/>
        <p:nvPr/>
      </p:nvGrpSpPr>
      <p:grpSpPr>
        <a:xfrm>
          <a:off x="0" y="0"/>
          <a:ext cx="0" cy="0"/>
          <a:chOff x="0" y="0"/>
          <a:chExt cx="0" cy="0"/>
        </a:xfrm>
      </p:grpSpPr>
      <p:grpSp>
        <p:nvGrpSpPr>
          <p:cNvPr id="6" name="Группа 5">
            <a:extLst>
              <a:ext uri="{FF2B5EF4-FFF2-40B4-BE49-F238E27FC236}">
                <a16:creationId xmlns=""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Автофигура 24">
              <a:extLst>
                <a:ext uri="{FF2B5EF4-FFF2-40B4-BE49-F238E27FC236}">
                  <a16:creationId xmlns=""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8" name="Полилиния 7">
              <a:extLst>
                <a:ext uri="{FF2B5EF4-FFF2-40B4-BE49-F238E27FC236}">
                  <a16:creationId xmlns=""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9" name="Полилиния 8">
              <a:extLst>
                <a:ext uri="{FF2B5EF4-FFF2-40B4-BE49-F238E27FC236}">
                  <a16:creationId xmlns=""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10" name="Полилиния 9">
              <a:extLst>
                <a:ext uri="{FF2B5EF4-FFF2-40B4-BE49-F238E27FC236}">
                  <a16:creationId xmlns=""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ru-RU" noProof="0" dirty="0"/>
            </a:p>
          </p:txBody>
        </p:sp>
        <p:sp>
          <p:nvSpPr>
            <p:cNvPr id="11" name="Полилиния 10">
              <a:extLst>
                <a:ext uri="{FF2B5EF4-FFF2-40B4-BE49-F238E27FC236}">
                  <a16:creationId xmlns=""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grpSp>
      <p:sp>
        <p:nvSpPr>
          <p:cNvPr id="12" name="Заголовок 1">
            <a:extLst>
              <a:ext uri="{FF2B5EF4-FFF2-40B4-BE49-F238E27FC236}">
                <a16:creationId xmlns=""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spc="50" baseline="0">
                <a:latin typeface="+mj-lt"/>
              </a:defRPr>
            </a:lvl1pPr>
          </a:lstStyle>
          <a:p>
            <a:pPr rtl="0"/>
            <a:r>
              <a:rPr lang="ru-RU" noProof="0" dirty="0"/>
              <a:t>Щелкните, чтобы изменить </a:t>
            </a:r>
          </a:p>
        </p:txBody>
      </p:sp>
      <p:cxnSp>
        <p:nvCxnSpPr>
          <p:cNvPr id="13" name="Прямая соединительная линия 12">
            <a:extLst>
              <a:ext uri="{FF2B5EF4-FFF2-40B4-BE49-F238E27FC236}">
                <a16:creationId xmlns=""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Текст 29">
            <a:extLst>
              <a:ext uri="{FF2B5EF4-FFF2-40B4-BE49-F238E27FC236}">
                <a16:creationId xmlns=""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sp>
        <p:nvSpPr>
          <p:cNvPr id="15" name="Текст 29">
            <a:extLst>
              <a:ext uri="{FF2B5EF4-FFF2-40B4-BE49-F238E27FC236}">
                <a16:creationId xmlns="" xmlns:a16="http://schemas.microsoft.com/office/drawing/2014/main" id="{18ABDA74-C3EC-274D-BE87-AC5B825A2A4C}"/>
              </a:ext>
            </a:extLst>
          </p:cNvPr>
          <p:cNvSpPr>
            <a:spLocks noGrp="1"/>
          </p:cNvSpPr>
          <p:nvPr>
            <p:ph type="body" sz="quarter" idx="14"/>
          </p:nvPr>
        </p:nvSpPr>
        <p:spPr>
          <a:xfrm>
            <a:off x="952500" y="2209800"/>
            <a:ext cx="2133600" cy="552452"/>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cxnSp>
        <p:nvCxnSpPr>
          <p:cNvPr id="16" name="Прямая соединительная линия 15">
            <a:extLst>
              <a:ext uri="{FF2B5EF4-FFF2-40B4-BE49-F238E27FC236}">
                <a16:creationId xmlns=""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Текст 29">
            <a:extLst>
              <a:ext uri="{FF2B5EF4-FFF2-40B4-BE49-F238E27FC236}">
                <a16:creationId xmlns=""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sp>
        <p:nvSpPr>
          <p:cNvPr id="18" name="Текст 29">
            <a:extLst>
              <a:ext uri="{FF2B5EF4-FFF2-40B4-BE49-F238E27FC236}">
                <a16:creationId xmlns="" xmlns:a16="http://schemas.microsoft.com/office/drawing/2014/main" id="{0E9E9D03-0186-5B4C-A73F-95ADCD08A44A}"/>
              </a:ext>
            </a:extLst>
          </p:cNvPr>
          <p:cNvSpPr>
            <a:spLocks noGrp="1"/>
          </p:cNvSpPr>
          <p:nvPr>
            <p:ph type="body" sz="quarter" idx="16"/>
          </p:nvPr>
        </p:nvSpPr>
        <p:spPr>
          <a:xfrm>
            <a:off x="3663042" y="2209800"/>
            <a:ext cx="2128157" cy="552452"/>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ru-RU" noProof="0" dirty="0"/>
              <a:t>Щелкните, чтобы изменить</a:t>
            </a:r>
          </a:p>
        </p:txBody>
      </p:sp>
      <p:cxnSp>
        <p:nvCxnSpPr>
          <p:cNvPr id="20" name="Прямая соединительная линия 19">
            <a:extLst>
              <a:ext uri="{FF2B5EF4-FFF2-40B4-BE49-F238E27FC236}">
                <a16:creationId xmlns=""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Текст 29">
            <a:extLst>
              <a:ext uri="{FF2B5EF4-FFF2-40B4-BE49-F238E27FC236}">
                <a16:creationId xmlns=""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sp>
        <p:nvSpPr>
          <p:cNvPr id="22" name="Текст 29">
            <a:extLst>
              <a:ext uri="{FF2B5EF4-FFF2-40B4-BE49-F238E27FC236}">
                <a16:creationId xmlns="" xmlns:a16="http://schemas.microsoft.com/office/drawing/2014/main" id="{97DCC038-CDD3-1D48-B8BA-2617616935C5}"/>
              </a:ext>
            </a:extLst>
          </p:cNvPr>
          <p:cNvSpPr>
            <a:spLocks noGrp="1"/>
          </p:cNvSpPr>
          <p:nvPr>
            <p:ph type="body" sz="quarter" idx="20"/>
          </p:nvPr>
        </p:nvSpPr>
        <p:spPr>
          <a:xfrm>
            <a:off x="952500" y="4522803"/>
            <a:ext cx="2133600" cy="556905"/>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cxnSp>
        <p:nvCxnSpPr>
          <p:cNvPr id="23" name="Прямая соединительная линия 22">
            <a:extLst>
              <a:ext uri="{FF2B5EF4-FFF2-40B4-BE49-F238E27FC236}">
                <a16:creationId xmlns=""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Текст 29">
            <a:extLst>
              <a:ext uri="{FF2B5EF4-FFF2-40B4-BE49-F238E27FC236}">
                <a16:creationId xmlns=""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sp>
        <p:nvSpPr>
          <p:cNvPr id="25" name="Текст 29">
            <a:extLst>
              <a:ext uri="{FF2B5EF4-FFF2-40B4-BE49-F238E27FC236}">
                <a16:creationId xmlns="" xmlns:a16="http://schemas.microsoft.com/office/drawing/2014/main" id="{773FBF72-A3D8-2F4E-BAD2-2755F0BE4A47}"/>
              </a:ext>
            </a:extLst>
          </p:cNvPr>
          <p:cNvSpPr>
            <a:spLocks noGrp="1"/>
          </p:cNvSpPr>
          <p:nvPr>
            <p:ph type="body" sz="quarter" idx="22"/>
          </p:nvPr>
        </p:nvSpPr>
        <p:spPr>
          <a:xfrm>
            <a:off x="3663042" y="4522803"/>
            <a:ext cx="2128157" cy="556905"/>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cxnSp>
        <p:nvCxnSpPr>
          <p:cNvPr id="26" name="Прямая соединительная линия 25">
            <a:extLst>
              <a:ext uri="{FF2B5EF4-FFF2-40B4-BE49-F238E27FC236}">
                <a16:creationId xmlns=""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Текст 29">
            <a:extLst>
              <a:ext uri="{FF2B5EF4-FFF2-40B4-BE49-F238E27FC236}">
                <a16:creationId xmlns=""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sp>
        <p:nvSpPr>
          <p:cNvPr id="28" name="Текст 29">
            <a:extLst>
              <a:ext uri="{FF2B5EF4-FFF2-40B4-BE49-F238E27FC236}">
                <a16:creationId xmlns="" xmlns:a16="http://schemas.microsoft.com/office/drawing/2014/main" id="{DD138509-2AA1-D540-90D6-288474956619}"/>
              </a:ext>
            </a:extLst>
          </p:cNvPr>
          <p:cNvSpPr>
            <a:spLocks noGrp="1"/>
          </p:cNvSpPr>
          <p:nvPr>
            <p:ph type="body" sz="quarter" idx="24"/>
          </p:nvPr>
        </p:nvSpPr>
        <p:spPr>
          <a:xfrm>
            <a:off x="6367054" y="4522803"/>
            <a:ext cx="2129245" cy="548921"/>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sp>
        <p:nvSpPr>
          <p:cNvPr id="5" name="Нижний колонтитул 4">
            <a:extLst>
              <a:ext uri="{FF2B5EF4-FFF2-40B4-BE49-F238E27FC236}">
                <a16:creationId xmlns="" xmlns:a16="http://schemas.microsoft.com/office/drawing/2014/main" id="{FDE10C66-2FF2-41F8-98FA-BE4983369645}"/>
              </a:ext>
            </a:extLst>
          </p:cNvPr>
          <p:cNvSpPr>
            <a:spLocks noGrp="1"/>
          </p:cNvSpPr>
          <p:nvPr>
            <p:ph type="ftr" sz="quarter" idx="26"/>
          </p:nvPr>
        </p:nvSpPr>
        <p:spPr/>
        <p:txBody>
          <a:bodyPr rtlCol="0"/>
          <a:lstStyle/>
          <a:p>
            <a:pPr rtl="0"/>
            <a:r>
              <a:rPr lang="ru-RU" noProof="0" dirty="0"/>
              <a:t>Ежегодный обзор</a:t>
            </a:r>
            <a:endParaRPr lang="ru-RU" b="0" noProof="0" dirty="0"/>
          </a:p>
        </p:txBody>
      </p:sp>
      <p:sp>
        <p:nvSpPr>
          <p:cNvPr id="19" name="Номер слайда 18">
            <a:extLst>
              <a:ext uri="{FF2B5EF4-FFF2-40B4-BE49-F238E27FC236}">
                <a16:creationId xmlns="" xmlns:a16="http://schemas.microsoft.com/office/drawing/2014/main" id="{1851A3FD-B717-4588-9809-4FFAC5FF47A1}"/>
              </a:ext>
            </a:extLst>
          </p:cNvPr>
          <p:cNvSpPr>
            <a:spLocks noGrp="1"/>
          </p:cNvSpPr>
          <p:nvPr>
            <p:ph type="sldNum" sz="quarter" idx="27"/>
          </p:nvPr>
        </p:nvSpPr>
        <p:spPr/>
        <p:txBody>
          <a:bodyPr rtlCol="0"/>
          <a:lstStyle/>
          <a:p>
            <a:pPr rtl="0"/>
            <a:fld id="{294A09A9-5501-47C1-A89A-A340965A2BE2}" type="slidenum">
              <a:rPr lang="ru-RU" noProof="0" smtClean="0"/>
              <a:pPr/>
              <a:t>‹#›</a:t>
            </a:fld>
            <a:endParaRPr lang="ru-RU" noProof="0" dirty="0"/>
          </a:p>
        </p:txBody>
      </p:sp>
    </p:spTree>
    <p:extLst>
      <p:ext uri="{BB962C8B-B14F-4D97-AF65-F5344CB8AC3E}">
        <p14:creationId xmlns:p14="http://schemas.microsoft.com/office/powerpoint/2010/main" val="4093066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Введение">
    <p:spTree>
      <p:nvGrpSpPr>
        <p:cNvPr id="1" name=""/>
        <p:cNvGrpSpPr/>
        <p:nvPr/>
      </p:nvGrpSpPr>
      <p:grpSpPr>
        <a:xfrm>
          <a:off x="0" y="0"/>
          <a:ext cx="0" cy="0"/>
          <a:chOff x="0" y="0"/>
          <a:chExt cx="0" cy="0"/>
        </a:xfrm>
      </p:grpSpPr>
      <p:grpSp>
        <p:nvGrpSpPr>
          <p:cNvPr id="13" name="Группа 12">
            <a:extLst>
              <a:ext uri="{FF2B5EF4-FFF2-40B4-BE49-F238E27FC236}">
                <a16:creationId xmlns=""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Полилиния 14">
              <a:extLst>
                <a:ext uri="{FF2B5EF4-FFF2-40B4-BE49-F238E27FC236}">
                  <a16:creationId xmlns=""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16" name="Полилиния 15">
              <a:extLst>
                <a:ext uri="{FF2B5EF4-FFF2-40B4-BE49-F238E27FC236}">
                  <a16:creationId xmlns=""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19" name="Полилиния 18">
              <a:extLst>
                <a:ext uri="{FF2B5EF4-FFF2-40B4-BE49-F238E27FC236}">
                  <a16:creationId xmlns=""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grpSp>
      <p:sp>
        <p:nvSpPr>
          <p:cNvPr id="14" name="Рисунок 2">
            <a:extLst>
              <a:ext uri="{FF2B5EF4-FFF2-40B4-BE49-F238E27FC236}">
                <a16:creationId xmlns="" xmlns:a16="http://schemas.microsoft.com/office/drawing/2014/main" id="{F0C4E8C2-3240-594A-9D5E-1BCD1AF44C5E}"/>
              </a:ext>
            </a:extLst>
          </p:cNvPr>
          <p:cNvSpPr>
            <a:spLocks noGrp="1"/>
          </p:cNvSpPr>
          <p:nvPr>
            <p:ph type="pic" sz="quarter" idx="13"/>
          </p:nvPr>
        </p:nvSpPr>
        <p:spPr>
          <a:xfrm>
            <a:off x="6096000" y="-22543"/>
            <a:ext cx="6096000" cy="6903086"/>
          </a:xfrm>
        </p:spPr>
        <p:txBody>
          <a:bodyPr rtlCol="0"/>
          <a:lstStyle/>
          <a:p>
            <a:pPr rtl="0"/>
            <a:endParaRPr lang="ru-RU" noProof="0" dirty="0"/>
          </a:p>
        </p:txBody>
      </p:sp>
      <p:sp>
        <p:nvSpPr>
          <p:cNvPr id="9" name="Заголовок 1">
            <a:extLst>
              <a:ext uri="{FF2B5EF4-FFF2-40B4-BE49-F238E27FC236}">
                <a16:creationId xmlns=""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ru-RU" noProof="0" dirty="0"/>
              <a:t>Щелкните, чтобы изменить </a:t>
            </a:r>
          </a:p>
        </p:txBody>
      </p:sp>
      <p:cxnSp>
        <p:nvCxnSpPr>
          <p:cNvPr id="17" name="Прямая соединительная линия 16">
            <a:extLst>
              <a:ext uri="{FF2B5EF4-FFF2-40B4-BE49-F238E27FC236}">
                <a16:creationId xmlns=""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Текст 29">
            <a:extLst>
              <a:ext uri="{FF2B5EF4-FFF2-40B4-BE49-F238E27FC236}">
                <a16:creationId xmlns=""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rtlCol="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sp>
        <p:nvSpPr>
          <p:cNvPr id="4" name="Нижний колонтитул 3">
            <a:extLst>
              <a:ext uri="{FF2B5EF4-FFF2-40B4-BE49-F238E27FC236}">
                <a16:creationId xmlns="" xmlns:a16="http://schemas.microsoft.com/office/drawing/2014/main" id="{DB285929-1018-4370-A170-074C414B2281}"/>
              </a:ext>
            </a:extLst>
          </p:cNvPr>
          <p:cNvSpPr>
            <a:spLocks noGrp="1"/>
          </p:cNvSpPr>
          <p:nvPr>
            <p:ph type="ftr" sz="quarter" idx="15"/>
          </p:nvPr>
        </p:nvSpPr>
        <p:spPr/>
        <p:txBody>
          <a:bodyPr rtlCol="0"/>
          <a:lstStyle/>
          <a:p>
            <a:pPr rtl="0"/>
            <a:r>
              <a:rPr lang="ru-RU" noProof="0" dirty="0"/>
              <a:t>Ежегодный обзор</a:t>
            </a:r>
            <a:endParaRPr lang="ru-RU" b="0" noProof="0" dirty="0"/>
          </a:p>
        </p:txBody>
      </p:sp>
      <p:sp>
        <p:nvSpPr>
          <p:cNvPr id="5" name="Номер слайда 4">
            <a:extLst>
              <a:ext uri="{FF2B5EF4-FFF2-40B4-BE49-F238E27FC236}">
                <a16:creationId xmlns="" xmlns:a16="http://schemas.microsoft.com/office/drawing/2014/main" id="{6184536E-AD08-4371-85E9-A816C30B6AE7}"/>
              </a:ext>
            </a:extLst>
          </p:cNvPr>
          <p:cNvSpPr>
            <a:spLocks noGrp="1"/>
          </p:cNvSpPr>
          <p:nvPr>
            <p:ph type="sldNum" sz="quarter" idx="16"/>
          </p:nvPr>
        </p:nvSpPr>
        <p:spPr/>
        <p:txBody>
          <a:bodyPr rtlCol="0"/>
          <a:lstStyle/>
          <a:p>
            <a:pPr rtl="0"/>
            <a:fld id="{294A09A9-5501-47C1-A89A-A340965A2BE2}" type="slidenum">
              <a:rPr lang="ru-RU" noProof="0" smtClean="0"/>
              <a:pPr/>
              <a:t>‹#›</a:t>
            </a:fld>
            <a:endParaRPr lang="ru-RU" noProof="0" dirty="0"/>
          </a:p>
        </p:txBody>
      </p:sp>
    </p:spTree>
    <p:extLst>
      <p:ext uri="{BB962C8B-B14F-4D97-AF65-F5344CB8AC3E}">
        <p14:creationId xmlns:p14="http://schemas.microsoft.com/office/powerpoint/2010/main" val="3073769527"/>
      </p:ext>
    </p:extLst>
  </p:cSld>
  <p:clrMapOvr>
    <a:masterClrMapping/>
  </p:clrMapOvr>
  <p:extLst>
    <p:ext uri="{DCECCB84-F9BA-43D5-87BE-67443E8EF086}">
      <p15:sldGuideLst xmlns="" xmlns:p15="http://schemas.microsoft.com/office/powerpoint/2012/main">
        <p15:guide id="1" pos="600">
          <p15:clr>
            <a:srgbClr val="FBAE40"/>
          </p15:clr>
        </p15:guide>
        <p15:guide id="6" pos="3480" userDrawn="1">
          <p15:clr>
            <a:srgbClr val="FBAE40"/>
          </p15:clr>
        </p15:guide>
        <p15:guide id="7" orient="horz" pos="1440" userDrawn="1">
          <p15:clr>
            <a:srgbClr val="FBAE40"/>
          </p15:clr>
        </p15:guide>
        <p15:guide id="9" orient="horz" pos="1224" userDrawn="1">
          <p15:clr>
            <a:srgbClr val="FBAE40"/>
          </p15:clr>
        </p15:guide>
        <p15:guide id="10" orient="horz" pos="55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Перерыв">
    <p:bg>
      <p:bgPr>
        <a:solidFill>
          <a:schemeClr val="tx1"/>
        </a:solidFill>
        <a:effectLst/>
      </p:bgPr>
    </p:bg>
    <p:spTree>
      <p:nvGrpSpPr>
        <p:cNvPr id="1" name=""/>
        <p:cNvGrpSpPr/>
        <p:nvPr/>
      </p:nvGrpSpPr>
      <p:grpSpPr>
        <a:xfrm>
          <a:off x="0" y="0"/>
          <a:ext cx="0" cy="0"/>
          <a:chOff x="0" y="0"/>
          <a:chExt cx="0" cy="0"/>
        </a:xfrm>
      </p:grpSpPr>
      <p:sp>
        <p:nvSpPr>
          <p:cNvPr id="21" name="Рисунок 2">
            <a:extLst>
              <a:ext uri="{FF2B5EF4-FFF2-40B4-BE49-F238E27FC236}">
                <a16:creationId xmlns=""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rtlCol="0"/>
          <a:lstStyle/>
          <a:p>
            <a:pPr rtl="0"/>
            <a:endParaRPr lang="ru-RU" noProof="0" dirty="0"/>
          </a:p>
        </p:txBody>
      </p:sp>
      <p:sp>
        <p:nvSpPr>
          <p:cNvPr id="18" name="Заголовок 1">
            <a:extLst>
              <a:ext uri="{FF2B5EF4-FFF2-40B4-BE49-F238E27FC236}">
                <a16:creationId xmlns=""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rtlCol="0" anchor="b" anchorCtr="0">
            <a:normAutofit/>
          </a:bodyPr>
          <a:lstStyle>
            <a:lvl1pPr>
              <a:defRPr sz="4100" b="1" i="0" baseline="0">
                <a:solidFill>
                  <a:schemeClr val="tx1"/>
                </a:solidFill>
                <a:latin typeface="+mj-lt"/>
              </a:defRPr>
            </a:lvl1pPr>
          </a:lstStyle>
          <a:p>
            <a:pPr rtl="0"/>
            <a:r>
              <a:rPr lang="ru-RU" noProof="0" dirty="0"/>
              <a:t>Щелкните, чтобы изменить </a:t>
            </a:r>
          </a:p>
        </p:txBody>
      </p:sp>
      <p:cxnSp>
        <p:nvCxnSpPr>
          <p:cNvPr id="20" name="Прямая соединительная линия 19">
            <a:extLst>
              <a:ext uri="{FF2B5EF4-FFF2-40B4-BE49-F238E27FC236}">
                <a16:creationId xmlns=""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Группа 21">
            <a:extLst>
              <a:ext uri="{FF2B5EF4-FFF2-40B4-BE49-F238E27FC236}">
                <a16:creationId xmlns=""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Полилиния 22">
              <a:extLst>
                <a:ext uri="{FF2B5EF4-FFF2-40B4-BE49-F238E27FC236}">
                  <a16:creationId xmlns=""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24" name="Полилиния 23">
              <a:extLst>
                <a:ext uri="{FF2B5EF4-FFF2-40B4-BE49-F238E27FC236}">
                  <a16:creationId xmlns=""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25" name="Полилиния 24">
              <a:extLst>
                <a:ext uri="{FF2B5EF4-FFF2-40B4-BE49-F238E27FC236}">
                  <a16:creationId xmlns=""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grpSp>
    </p:spTree>
    <p:extLst>
      <p:ext uri="{BB962C8B-B14F-4D97-AF65-F5344CB8AC3E}">
        <p14:creationId xmlns:p14="http://schemas.microsoft.com/office/powerpoint/2010/main" val="2357889184"/>
      </p:ext>
    </p:extLst>
  </p:cSld>
  <p:clrMapOvr>
    <a:masterClrMapping/>
  </p:clrMapOvr>
  <p:extLst>
    <p:ext uri="{DCECCB84-F9BA-43D5-87BE-67443E8EF086}">
      <p15:sldGuideLst xmlns=""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Диаграмма">
    <p:bg>
      <p:bgPr>
        <a:solidFill>
          <a:schemeClr val="tx1"/>
        </a:solidFill>
        <a:effectLst/>
      </p:bgPr>
    </p:bg>
    <p:spTree>
      <p:nvGrpSpPr>
        <p:cNvPr id="1" name=""/>
        <p:cNvGrpSpPr/>
        <p:nvPr/>
      </p:nvGrpSpPr>
      <p:grpSpPr>
        <a:xfrm>
          <a:off x="0" y="0"/>
          <a:ext cx="0" cy="0"/>
          <a:chOff x="0" y="0"/>
          <a:chExt cx="0" cy="0"/>
        </a:xfrm>
      </p:grpSpPr>
      <p:sp>
        <p:nvSpPr>
          <p:cNvPr id="6" name="Диаграмма 5">
            <a:extLst>
              <a:ext uri="{FF2B5EF4-FFF2-40B4-BE49-F238E27FC236}">
                <a16:creationId xmlns=""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rtlCol="0"/>
          <a:lstStyle>
            <a:lvl1pPr>
              <a:defRPr>
                <a:solidFill>
                  <a:schemeClr val="tx1"/>
                </a:solidFill>
              </a:defRPr>
            </a:lvl1pPr>
          </a:lstStyle>
          <a:p>
            <a:pPr rtl="0"/>
            <a:endParaRPr lang="ru-RU" noProof="0"/>
          </a:p>
        </p:txBody>
      </p:sp>
      <p:sp>
        <p:nvSpPr>
          <p:cNvPr id="16" name="Заголовок 1">
            <a:extLst>
              <a:ext uri="{FF2B5EF4-FFF2-40B4-BE49-F238E27FC236}">
                <a16:creationId xmlns="" xmlns:a16="http://schemas.microsoft.com/office/drawing/2014/main" id="{109B023A-F28F-184D-BA48-3F1C0502AE0A}"/>
              </a:ext>
            </a:extLst>
          </p:cNvPr>
          <p:cNvSpPr>
            <a:spLocks noGrp="1"/>
          </p:cNvSpPr>
          <p:nvPr>
            <p:ph type="title" hasCustomPrompt="1"/>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ru-RU" noProof="0"/>
              <a:t>Щелкните, чтобы изменить </a:t>
            </a:r>
          </a:p>
        </p:txBody>
      </p:sp>
      <p:sp>
        <p:nvSpPr>
          <p:cNvPr id="4" name="Нижний колонтитул 3">
            <a:extLst>
              <a:ext uri="{FF2B5EF4-FFF2-40B4-BE49-F238E27FC236}">
                <a16:creationId xmlns="" xmlns:a16="http://schemas.microsoft.com/office/drawing/2014/main" id="{D1578EA5-216B-41F7-80D1-9ED07FFDB66F}"/>
              </a:ext>
            </a:extLst>
          </p:cNvPr>
          <p:cNvSpPr>
            <a:spLocks noGrp="1"/>
          </p:cNvSpPr>
          <p:nvPr>
            <p:ph type="ftr" sz="quarter" idx="12"/>
          </p:nvPr>
        </p:nvSpPr>
        <p:spPr/>
        <p:txBody>
          <a:bodyPr rtlCol="0"/>
          <a:lstStyle/>
          <a:p>
            <a:pPr rtl="0"/>
            <a:r>
              <a:rPr lang="ru-RU" noProof="0"/>
              <a:t>Ежегодный обзор</a:t>
            </a:r>
            <a:endParaRPr lang="ru-RU" b="0" noProof="0"/>
          </a:p>
        </p:txBody>
      </p:sp>
      <p:sp>
        <p:nvSpPr>
          <p:cNvPr id="5" name="Номер слайда 4">
            <a:extLst>
              <a:ext uri="{FF2B5EF4-FFF2-40B4-BE49-F238E27FC236}">
                <a16:creationId xmlns="" xmlns:a16="http://schemas.microsoft.com/office/drawing/2014/main" id="{C772CC63-C628-4456-9B92-DA4E670BAC0D}"/>
              </a:ext>
            </a:extLst>
          </p:cNvPr>
          <p:cNvSpPr>
            <a:spLocks noGrp="1"/>
          </p:cNvSpPr>
          <p:nvPr>
            <p:ph type="sldNum" sz="quarter" idx="13"/>
          </p:nvPr>
        </p:nvSpPr>
        <p:spPr/>
        <p:txBody>
          <a:bodyPr rtlCol="0"/>
          <a:lstStyle/>
          <a:p>
            <a:pPr rtl="0"/>
            <a:fld id="{294A09A9-5501-47C1-A89A-A340965A2BE2}" type="slidenum">
              <a:rPr lang="ru-RU" noProof="0" smtClean="0"/>
              <a:pPr/>
              <a:t>‹#›</a:t>
            </a:fld>
            <a:endParaRPr lang="ru-RU" noProof="0">
              <a:latin typeface="+mn-lt"/>
            </a:endParaRPr>
          </a:p>
        </p:txBody>
      </p:sp>
    </p:spTree>
    <p:extLst>
      <p:ext uri="{BB962C8B-B14F-4D97-AF65-F5344CB8AC3E}">
        <p14:creationId xmlns:p14="http://schemas.microsoft.com/office/powerpoint/2010/main" val="2065862895"/>
      </p:ext>
    </p:extLst>
  </p:cSld>
  <p:clrMapOvr>
    <a:masterClrMapping/>
  </p:clrMapOvr>
  <p:extLst>
    <p:ext uri="{DCECCB84-F9BA-43D5-87BE-67443E8EF086}">
      <p15:sldGuideLst xmlns=""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1392" userDrawn="1">
          <p15:clr>
            <a:srgbClr val="FBAE40"/>
          </p15:clr>
        </p15:guide>
        <p15:guide id="10" orient="horz" pos="5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аблица">
    <p:bg>
      <p:bgPr>
        <a:solidFill>
          <a:schemeClr val="tx1"/>
        </a:solidFill>
        <a:effectLst/>
      </p:bgPr>
    </p:bg>
    <p:spTree>
      <p:nvGrpSpPr>
        <p:cNvPr id="1" name=""/>
        <p:cNvGrpSpPr/>
        <p:nvPr/>
      </p:nvGrpSpPr>
      <p:grpSpPr>
        <a:xfrm>
          <a:off x="0" y="0"/>
          <a:ext cx="0" cy="0"/>
          <a:chOff x="0" y="0"/>
          <a:chExt cx="0" cy="0"/>
        </a:xfrm>
      </p:grpSpPr>
      <p:sp>
        <p:nvSpPr>
          <p:cNvPr id="16" name="Заголовок 1">
            <a:extLst>
              <a:ext uri="{FF2B5EF4-FFF2-40B4-BE49-F238E27FC236}">
                <a16:creationId xmlns="" xmlns:a16="http://schemas.microsoft.com/office/drawing/2014/main" id="{109B023A-F28F-184D-BA48-3F1C0502AE0A}"/>
              </a:ext>
            </a:extLst>
          </p:cNvPr>
          <p:cNvSpPr>
            <a:spLocks noGrp="1"/>
          </p:cNvSpPr>
          <p:nvPr>
            <p:ph type="title" hasCustomPrompt="1"/>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ru-RU" noProof="0"/>
              <a:t>Щелкните, чтобы изменить </a:t>
            </a:r>
          </a:p>
        </p:txBody>
      </p:sp>
      <p:sp>
        <p:nvSpPr>
          <p:cNvPr id="9" name="Таблица 2">
            <a:extLst>
              <a:ext uri="{FF2B5EF4-FFF2-40B4-BE49-F238E27FC236}">
                <a16:creationId xmlns="" xmlns:a16="http://schemas.microsoft.com/office/drawing/2014/main" id="{1506B022-475A-6647-98FF-D5C319A0C7C4}"/>
              </a:ext>
            </a:extLst>
          </p:cNvPr>
          <p:cNvSpPr>
            <a:spLocks noGrp="1"/>
          </p:cNvSpPr>
          <p:nvPr>
            <p:ph type="tbl" sz="quarter" idx="10"/>
          </p:nvPr>
        </p:nvSpPr>
        <p:spPr>
          <a:xfrm>
            <a:off x="952500" y="2209800"/>
            <a:ext cx="10287000" cy="2593109"/>
          </a:xfrm>
        </p:spPr>
        <p:txBody>
          <a:bodyPr rtlCol="0"/>
          <a:lstStyle/>
          <a:p>
            <a:pPr rtl="0"/>
            <a:endParaRPr lang="ru-RU" noProof="0"/>
          </a:p>
        </p:txBody>
      </p:sp>
      <p:sp>
        <p:nvSpPr>
          <p:cNvPr id="4" name="Нижний колонтитул 3">
            <a:extLst>
              <a:ext uri="{FF2B5EF4-FFF2-40B4-BE49-F238E27FC236}">
                <a16:creationId xmlns="" xmlns:a16="http://schemas.microsoft.com/office/drawing/2014/main" id="{DB42D896-6ACC-40D7-8D8B-F9AF3E7DE1A1}"/>
              </a:ext>
            </a:extLst>
          </p:cNvPr>
          <p:cNvSpPr>
            <a:spLocks noGrp="1"/>
          </p:cNvSpPr>
          <p:nvPr>
            <p:ph type="ftr" sz="quarter" idx="12"/>
          </p:nvPr>
        </p:nvSpPr>
        <p:spPr/>
        <p:txBody>
          <a:bodyPr rtlCol="0"/>
          <a:lstStyle/>
          <a:p>
            <a:pPr rtl="0"/>
            <a:r>
              <a:rPr lang="ru-RU" noProof="0"/>
              <a:t>Ежегодный обзор</a:t>
            </a:r>
            <a:endParaRPr lang="ru-RU" b="0" noProof="0"/>
          </a:p>
        </p:txBody>
      </p:sp>
      <p:sp>
        <p:nvSpPr>
          <p:cNvPr id="5" name="Номер слайда 4">
            <a:extLst>
              <a:ext uri="{FF2B5EF4-FFF2-40B4-BE49-F238E27FC236}">
                <a16:creationId xmlns="" xmlns:a16="http://schemas.microsoft.com/office/drawing/2014/main" id="{E69F7A1E-B7E2-4E9C-A66C-BCE08900C5F1}"/>
              </a:ext>
            </a:extLst>
          </p:cNvPr>
          <p:cNvSpPr>
            <a:spLocks noGrp="1"/>
          </p:cNvSpPr>
          <p:nvPr>
            <p:ph type="sldNum" sz="quarter" idx="13"/>
          </p:nvPr>
        </p:nvSpPr>
        <p:spPr/>
        <p:txBody>
          <a:bodyPr rtlCol="0"/>
          <a:lstStyle/>
          <a:p>
            <a:pPr rtl="0"/>
            <a:fld id="{294A09A9-5501-47C1-A89A-A340965A2BE2}" type="slidenum">
              <a:rPr lang="ru-RU" noProof="0" smtClean="0"/>
              <a:pPr/>
              <a:t>‹#›</a:t>
            </a:fld>
            <a:endParaRPr lang="ru-RU" noProof="0">
              <a:latin typeface="+mn-lt"/>
            </a:endParaRPr>
          </a:p>
        </p:txBody>
      </p:sp>
    </p:spTree>
    <p:extLst>
      <p:ext uri="{BB962C8B-B14F-4D97-AF65-F5344CB8AC3E}">
        <p14:creationId xmlns:p14="http://schemas.microsoft.com/office/powerpoint/2010/main" val="3401310734"/>
      </p:ext>
    </p:extLst>
  </p:cSld>
  <p:clrMapOvr>
    <a:masterClrMapping/>
  </p:clrMapOvr>
  <p:extLst>
    <p:ext uri="{DCECCB84-F9BA-43D5-87BE-67443E8EF086}">
      <p15:sldGuideLst xmlns=""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Цитата">
    <p:bg>
      <p:bgPr>
        <a:solidFill>
          <a:schemeClr val="tx1"/>
        </a:solidFill>
        <a:effectLst/>
      </p:bgPr>
    </p:bg>
    <p:spTree>
      <p:nvGrpSpPr>
        <p:cNvPr id="1" name=""/>
        <p:cNvGrpSpPr/>
        <p:nvPr/>
      </p:nvGrpSpPr>
      <p:grpSpPr>
        <a:xfrm>
          <a:off x="0" y="0"/>
          <a:ext cx="0" cy="0"/>
          <a:chOff x="0" y="0"/>
          <a:chExt cx="0" cy="0"/>
        </a:xfrm>
      </p:grpSpPr>
      <p:sp>
        <p:nvSpPr>
          <p:cNvPr id="9" name="Заголовок 1">
            <a:extLst>
              <a:ext uri="{FF2B5EF4-FFF2-40B4-BE49-F238E27FC236}">
                <a16:creationId xmlns=""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rtlCol="0" anchor="t" anchorCtr="0">
            <a:normAutofit/>
          </a:bodyPr>
          <a:lstStyle>
            <a:lvl1pPr>
              <a:lnSpc>
                <a:spcPct val="100000"/>
              </a:lnSpc>
              <a:defRPr sz="2800" b="0" i="0">
                <a:solidFill>
                  <a:schemeClr val="bg1"/>
                </a:solidFill>
                <a:latin typeface="+mn-lt"/>
              </a:defRPr>
            </a:lvl1pPr>
          </a:lstStyle>
          <a:p>
            <a:pPr rtl="0"/>
            <a:r>
              <a:rPr lang="ru-RU" noProof="0" dirty="0"/>
              <a:t>Щелкните, чтобы изменить</a:t>
            </a:r>
          </a:p>
        </p:txBody>
      </p:sp>
      <p:sp>
        <p:nvSpPr>
          <p:cNvPr id="10" name="Надпись 9">
            <a:extLst>
              <a:ext uri="{FF2B5EF4-FFF2-40B4-BE49-F238E27FC236}">
                <a16:creationId xmlns="" xmlns:a16="http://schemas.microsoft.com/office/drawing/2014/main" id="{E902327D-DBD4-7A4E-ABF2-A946A559A8AD}"/>
              </a:ext>
            </a:extLst>
          </p:cNvPr>
          <p:cNvSpPr txBox="1"/>
          <p:nvPr userDrawn="1"/>
        </p:nvSpPr>
        <p:spPr>
          <a:xfrm>
            <a:off x="699948" y="87382"/>
            <a:ext cx="1589372" cy="3170099"/>
          </a:xfrm>
          <a:prstGeom prst="rect">
            <a:avLst/>
          </a:prstGeom>
          <a:noFill/>
        </p:spPr>
        <p:txBody>
          <a:bodyPr wrap="square" rtlCol="0">
            <a:spAutoFit/>
          </a:bodyPr>
          <a:lstStyle/>
          <a:p>
            <a:pPr rtl="0"/>
            <a:r>
              <a:rPr lang="ru-RU" sz="20000" b="1" noProof="0" dirty="0">
                <a:solidFill>
                  <a:schemeClr val="bg1"/>
                </a:solidFill>
              </a:rPr>
              <a:t>«</a:t>
            </a:r>
          </a:p>
        </p:txBody>
      </p:sp>
      <p:grpSp>
        <p:nvGrpSpPr>
          <p:cNvPr id="18" name="Группа 17">
            <a:extLst>
              <a:ext uri="{FF2B5EF4-FFF2-40B4-BE49-F238E27FC236}">
                <a16:creationId xmlns=""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Автофигура 24">
              <a:extLst>
                <a:ext uri="{FF2B5EF4-FFF2-40B4-BE49-F238E27FC236}">
                  <a16:creationId xmlns=""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20" name="Полилиния 19">
              <a:extLst>
                <a:ext uri="{FF2B5EF4-FFF2-40B4-BE49-F238E27FC236}">
                  <a16:creationId xmlns=""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21" name="Полилиния 20">
              <a:extLst>
                <a:ext uri="{FF2B5EF4-FFF2-40B4-BE49-F238E27FC236}">
                  <a16:creationId xmlns=""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22" name="Полилиния 21">
              <a:extLst>
                <a:ext uri="{FF2B5EF4-FFF2-40B4-BE49-F238E27FC236}">
                  <a16:creationId xmlns=""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ru-RU" noProof="0" dirty="0"/>
            </a:p>
          </p:txBody>
        </p:sp>
        <p:sp>
          <p:nvSpPr>
            <p:cNvPr id="23" name="Полилиния 22">
              <a:extLst>
                <a:ext uri="{FF2B5EF4-FFF2-40B4-BE49-F238E27FC236}">
                  <a16:creationId xmlns=""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grpSp>
      <p:grpSp>
        <p:nvGrpSpPr>
          <p:cNvPr id="24" name="Группа 23">
            <a:extLst>
              <a:ext uri="{FF2B5EF4-FFF2-40B4-BE49-F238E27FC236}">
                <a16:creationId xmlns=""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Полилиния 24">
              <a:extLst>
                <a:ext uri="{FF2B5EF4-FFF2-40B4-BE49-F238E27FC236}">
                  <a16:creationId xmlns=""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26" name="Полилиния 25">
              <a:extLst>
                <a:ext uri="{FF2B5EF4-FFF2-40B4-BE49-F238E27FC236}">
                  <a16:creationId xmlns=""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27" name="Полилиния 26">
              <a:extLst>
                <a:ext uri="{FF2B5EF4-FFF2-40B4-BE49-F238E27FC236}">
                  <a16:creationId xmlns=""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grpSp>
    </p:spTree>
    <p:extLst>
      <p:ext uri="{BB962C8B-B14F-4D97-AF65-F5344CB8AC3E}">
        <p14:creationId xmlns:p14="http://schemas.microsoft.com/office/powerpoint/2010/main" val="1447829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560">
          <p15:clr>
            <a:srgbClr val="FBAE40"/>
          </p15:clr>
        </p15:guide>
        <p15:guide id="8" orient="horz" pos="1752" userDrawn="1">
          <p15:clr>
            <a:srgbClr val="FBAE40"/>
          </p15:clr>
        </p15:guide>
        <p15:guide id="9" orient="horz" pos="124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Команда">
    <p:bg>
      <p:bgPr>
        <a:solidFill>
          <a:schemeClr val="tx1"/>
        </a:solidFill>
        <a:effectLst/>
      </p:bgPr>
    </p:bg>
    <p:spTree>
      <p:nvGrpSpPr>
        <p:cNvPr id="1" name=""/>
        <p:cNvGrpSpPr/>
        <p:nvPr/>
      </p:nvGrpSpPr>
      <p:grpSpPr>
        <a:xfrm>
          <a:off x="0" y="0"/>
          <a:ext cx="0" cy="0"/>
          <a:chOff x="0" y="0"/>
          <a:chExt cx="0" cy="0"/>
        </a:xfrm>
      </p:grpSpPr>
      <p:grpSp>
        <p:nvGrpSpPr>
          <p:cNvPr id="25" name="Группа 24">
            <a:extLst>
              <a:ext uri="{FF2B5EF4-FFF2-40B4-BE49-F238E27FC236}">
                <a16:creationId xmlns=""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Полилиния 25">
              <a:extLst>
                <a:ext uri="{FF2B5EF4-FFF2-40B4-BE49-F238E27FC236}">
                  <a16:creationId xmlns=""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27" name="Полилиния 26">
              <a:extLst>
                <a:ext uri="{FF2B5EF4-FFF2-40B4-BE49-F238E27FC236}">
                  <a16:creationId xmlns=""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36" name="Полилиния 35">
              <a:extLst>
                <a:ext uri="{FF2B5EF4-FFF2-40B4-BE49-F238E27FC236}">
                  <a16:creationId xmlns=""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grpSp>
      <p:sp>
        <p:nvSpPr>
          <p:cNvPr id="38" name="Рисунок 25">
            <a:extLst>
              <a:ext uri="{FF2B5EF4-FFF2-40B4-BE49-F238E27FC236}">
                <a16:creationId xmlns=""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rtlCol="0"/>
          <a:lstStyle/>
          <a:p>
            <a:pPr rtl="0"/>
            <a:r>
              <a:rPr lang="ru-RU" noProof="0" dirty="0"/>
              <a:t>Щелкните значок, чтобы добавить фото</a:t>
            </a:r>
          </a:p>
        </p:txBody>
      </p:sp>
      <p:sp>
        <p:nvSpPr>
          <p:cNvPr id="61" name="Заголовок 1">
            <a:extLst>
              <a:ext uri="{FF2B5EF4-FFF2-40B4-BE49-F238E27FC236}">
                <a16:creationId xmlns=""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ru-RU" noProof="0" dirty="0"/>
              <a:t>Щелкните, чтобы изменить </a:t>
            </a:r>
          </a:p>
        </p:txBody>
      </p:sp>
      <p:cxnSp>
        <p:nvCxnSpPr>
          <p:cNvPr id="62" name="Прямая соединительная линия 61">
            <a:extLst>
              <a:ext uri="{FF2B5EF4-FFF2-40B4-BE49-F238E27FC236}">
                <a16:creationId xmlns=""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Рисунок 25">
            <a:extLst>
              <a:ext uri="{FF2B5EF4-FFF2-40B4-BE49-F238E27FC236}">
                <a16:creationId xmlns=""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rtlCol="0"/>
          <a:lstStyle/>
          <a:p>
            <a:pPr rtl="0"/>
            <a:r>
              <a:rPr lang="ru-RU" noProof="0" dirty="0"/>
              <a:t>Щелкните значок, чтобы добавить фото</a:t>
            </a:r>
          </a:p>
        </p:txBody>
      </p:sp>
      <p:sp>
        <p:nvSpPr>
          <p:cNvPr id="72" name="Текст 29">
            <a:extLst>
              <a:ext uri="{FF2B5EF4-FFF2-40B4-BE49-F238E27FC236}">
                <a16:creationId xmlns=""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sp>
        <p:nvSpPr>
          <p:cNvPr id="73" name="Текст 29">
            <a:extLst>
              <a:ext uri="{FF2B5EF4-FFF2-40B4-BE49-F238E27FC236}">
                <a16:creationId xmlns=""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sp>
        <p:nvSpPr>
          <p:cNvPr id="74" name="Текст 29">
            <a:extLst>
              <a:ext uri="{FF2B5EF4-FFF2-40B4-BE49-F238E27FC236}">
                <a16:creationId xmlns=""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sp>
        <p:nvSpPr>
          <p:cNvPr id="75" name="Текст 29">
            <a:extLst>
              <a:ext uri="{FF2B5EF4-FFF2-40B4-BE49-F238E27FC236}">
                <a16:creationId xmlns=""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sp>
        <p:nvSpPr>
          <p:cNvPr id="76" name="Текст 29">
            <a:extLst>
              <a:ext uri="{FF2B5EF4-FFF2-40B4-BE49-F238E27FC236}">
                <a16:creationId xmlns=""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sp>
        <p:nvSpPr>
          <p:cNvPr id="77" name="Текст 29">
            <a:extLst>
              <a:ext uri="{FF2B5EF4-FFF2-40B4-BE49-F238E27FC236}">
                <a16:creationId xmlns=""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sp>
        <p:nvSpPr>
          <p:cNvPr id="78" name="Текст 29">
            <a:extLst>
              <a:ext uri="{FF2B5EF4-FFF2-40B4-BE49-F238E27FC236}">
                <a16:creationId xmlns=""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sp>
        <p:nvSpPr>
          <p:cNvPr id="79" name="Текст 29">
            <a:extLst>
              <a:ext uri="{FF2B5EF4-FFF2-40B4-BE49-F238E27FC236}">
                <a16:creationId xmlns=""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grpSp>
        <p:nvGrpSpPr>
          <p:cNvPr id="23" name="Группа 22">
            <a:extLst>
              <a:ext uri="{FF2B5EF4-FFF2-40B4-BE49-F238E27FC236}">
                <a16:creationId xmlns=""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Автофигура 24">
              <a:extLst>
                <a:ext uri="{FF2B5EF4-FFF2-40B4-BE49-F238E27FC236}">
                  <a16:creationId xmlns=""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29" name="Полилиния 28">
              <a:extLst>
                <a:ext uri="{FF2B5EF4-FFF2-40B4-BE49-F238E27FC236}">
                  <a16:creationId xmlns=""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30" name="Полилиния 29">
              <a:extLst>
                <a:ext uri="{FF2B5EF4-FFF2-40B4-BE49-F238E27FC236}">
                  <a16:creationId xmlns=""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31" name="Полилиния 30">
              <a:extLst>
                <a:ext uri="{FF2B5EF4-FFF2-40B4-BE49-F238E27FC236}">
                  <a16:creationId xmlns=""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ru-RU" noProof="0" dirty="0"/>
            </a:p>
          </p:txBody>
        </p:sp>
        <p:sp>
          <p:nvSpPr>
            <p:cNvPr id="32" name="Полилиния 31">
              <a:extLst>
                <a:ext uri="{FF2B5EF4-FFF2-40B4-BE49-F238E27FC236}">
                  <a16:creationId xmlns=""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grpSp>
      <p:sp>
        <p:nvSpPr>
          <p:cNvPr id="66" name="Рисунок 25">
            <a:extLst>
              <a:ext uri="{FF2B5EF4-FFF2-40B4-BE49-F238E27FC236}">
                <a16:creationId xmlns=""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rtlCol="0"/>
          <a:lstStyle/>
          <a:p>
            <a:pPr rtl="0"/>
            <a:r>
              <a:rPr lang="ru-RU" noProof="0" dirty="0"/>
              <a:t>Щелкните значок, чтобы добавить фото</a:t>
            </a:r>
          </a:p>
        </p:txBody>
      </p:sp>
      <p:sp>
        <p:nvSpPr>
          <p:cNvPr id="69" name="Рисунок 25">
            <a:extLst>
              <a:ext uri="{FF2B5EF4-FFF2-40B4-BE49-F238E27FC236}">
                <a16:creationId xmlns=""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rtlCol="0"/>
          <a:lstStyle/>
          <a:p>
            <a:pPr rtl="0"/>
            <a:r>
              <a:rPr lang="ru-RU" noProof="0" dirty="0"/>
              <a:t>Щелкните значок, чтобы добавить фото</a:t>
            </a:r>
          </a:p>
        </p:txBody>
      </p:sp>
      <p:sp>
        <p:nvSpPr>
          <p:cNvPr id="4" name="Нижний колонтитул 3">
            <a:extLst>
              <a:ext uri="{FF2B5EF4-FFF2-40B4-BE49-F238E27FC236}">
                <a16:creationId xmlns="" xmlns:a16="http://schemas.microsoft.com/office/drawing/2014/main" id="{7DE0184F-2619-4333-B49F-C7ACE8B2C3A6}"/>
              </a:ext>
            </a:extLst>
          </p:cNvPr>
          <p:cNvSpPr>
            <a:spLocks noGrp="1"/>
          </p:cNvSpPr>
          <p:nvPr>
            <p:ph type="ftr" sz="quarter" idx="33"/>
          </p:nvPr>
        </p:nvSpPr>
        <p:spPr/>
        <p:txBody>
          <a:bodyPr rtlCol="0"/>
          <a:lstStyle/>
          <a:p>
            <a:pPr rtl="0"/>
            <a:r>
              <a:rPr lang="ru-RU" noProof="0" dirty="0"/>
              <a:t>Ежегодный обзор</a:t>
            </a:r>
            <a:endParaRPr lang="ru-RU" b="0" noProof="0" dirty="0"/>
          </a:p>
        </p:txBody>
      </p:sp>
      <p:sp>
        <p:nvSpPr>
          <p:cNvPr id="5" name="Номер слайда 4">
            <a:extLst>
              <a:ext uri="{FF2B5EF4-FFF2-40B4-BE49-F238E27FC236}">
                <a16:creationId xmlns="" xmlns:a16="http://schemas.microsoft.com/office/drawing/2014/main" id="{705A1C65-B00C-4CA4-83B6-3DFA3DF96296}"/>
              </a:ext>
            </a:extLst>
          </p:cNvPr>
          <p:cNvSpPr>
            <a:spLocks noGrp="1"/>
          </p:cNvSpPr>
          <p:nvPr>
            <p:ph type="sldNum" sz="quarter" idx="34"/>
          </p:nvPr>
        </p:nvSpPr>
        <p:spPr/>
        <p:txBody>
          <a:bodyPr rtlCol="0"/>
          <a:lstStyle/>
          <a:p>
            <a:pPr rtl="0"/>
            <a:fld id="{294A09A9-5501-47C1-A89A-A340965A2BE2}" type="slidenum">
              <a:rPr lang="ru-RU" noProof="0" smtClean="0"/>
              <a:pPr/>
              <a:t>‹#›</a:t>
            </a:fld>
            <a:endParaRPr lang="ru-RU" noProof="0" dirty="0"/>
          </a:p>
        </p:txBody>
      </p:sp>
    </p:spTree>
    <p:extLst>
      <p:ext uri="{BB962C8B-B14F-4D97-AF65-F5344CB8AC3E}">
        <p14:creationId xmlns:p14="http://schemas.microsoft.com/office/powerpoint/2010/main" val="996362460"/>
      </p:ext>
    </p:extLst>
  </p:cSld>
  <p:clrMapOvr>
    <a:overrideClrMapping bg1="dk1" tx1="lt1" bg2="dk2" tx2="lt2" accent1="accent1" accent2="accent2" accent3="accent3" accent4="accent4" accent5="accent5" accent6="accent6" hlink="hlink" folHlink="folHlink"/>
  </p:clrMapOvr>
  <p:extLst>
    <p:ext uri="{DCECCB84-F9BA-43D5-87BE-67443E8EF086}">
      <p15:sldGuideLst xmlns="" xmlns:p15="http://schemas.microsoft.com/office/powerpoint/2012/main">
        <p15:guide id="1" pos="600">
          <p15:clr>
            <a:srgbClr val="FBAE40"/>
          </p15:clr>
        </p15:guide>
        <p15:guide id="2" pos="7080" userDrawn="1">
          <p15:clr>
            <a:srgbClr val="FBAE40"/>
          </p15:clr>
        </p15:guide>
        <p15:guide id="3" pos="2304" userDrawn="1">
          <p15:clr>
            <a:srgbClr val="FBAE40"/>
          </p15:clr>
        </p15:guide>
        <p15:guide id="4" pos="4008" userDrawn="1">
          <p15:clr>
            <a:srgbClr val="FBAE40"/>
          </p15:clr>
        </p15:guide>
        <p15:guide id="5" pos="1944" userDrawn="1">
          <p15:clr>
            <a:srgbClr val="FBAE40"/>
          </p15:clr>
        </p15:guide>
        <p15:guide id="6" pos="3648" userDrawn="1">
          <p15:clr>
            <a:srgbClr val="FBAE40"/>
          </p15:clr>
        </p15:guide>
        <p15:guide id="7" orient="horz" pos="1392" userDrawn="1">
          <p15:clr>
            <a:srgbClr val="FBAE40"/>
          </p15:clr>
        </p15:guide>
        <p15:guide id="8" orient="horz" pos="552" userDrawn="1">
          <p15:clr>
            <a:srgbClr val="FBAE40"/>
          </p15:clr>
        </p15:guide>
        <p15:guide id="9" orient="horz" pos="1224" userDrawn="1">
          <p15:clr>
            <a:srgbClr val="FBAE40"/>
          </p15:clr>
        </p15:guide>
        <p15:guide id="10" pos="5352" userDrawn="1">
          <p15:clr>
            <a:srgbClr val="FBAE40"/>
          </p15:clr>
        </p15:guide>
        <p15:guide id="11" pos="5736" userDrawn="1">
          <p15:clr>
            <a:srgbClr val="FBAE40"/>
          </p15:clr>
        </p15:guide>
        <p15:guide id="12" orient="horz" pos="2904" userDrawn="1">
          <p15:clr>
            <a:srgbClr val="FBAE40"/>
          </p15:clr>
        </p15:guide>
        <p15:guide id="13" orient="horz" pos="160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Временная шкала ">
    <p:bg>
      <p:bgPr>
        <a:solidFill>
          <a:schemeClr val="tx1"/>
        </a:solidFill>
        <a:effectLst/>
      </p:bgPr>
    </p:bg>
    <p:spTree>
      <p:nvGrpSpPr>
        <p:cNvPr id="1" name=""/>
        <p:cNvGrpSpPr/>
        <p:nvPr/>
      </p:nvGrpSpPr>
      <p:grpSpPr>
        <a:xfrm>
          <a:off x="0" y="0"/>
          <a:ext cx="0" cy="0"/>
          <a:chOff x="0" y="0"/>
          <a:chExt cx="0" cy="0"/>
        </a:xfrm>
      </p:grpSpPr>
      <p:cxnSp>
        <p:nvCxnSpPr>
          <p:cNvPr id="21" name="Прямая соединительная линия 20">
            <a:extLst>
              <a:ext uri="{FF2B5EF4-FFF2-40B4-BE49-F238E27FC236}">
                <a16:creationId xmlns=""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a:extLst>
              <a:ext uri="{FF2B5EF4-FFF2-40B4-BE49-F238E27FC236}">
                <a16:creationId xmlns=""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a:extLst>
              <a:ext uri="{FF2B5EF4-FFF2-40B4-BE49-F238E27FC236}">
                <a16:creationId xmlns=""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a:extLst>
              <a:ext uri="{FF2B5EF4-FFF2-40B4-BE49-F238E27FC236}">
                <a16:creationId xmlns=""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Заголовок 1">
            <a:extLst>
              <a:ext uri="{FF2B5EF4-FFF2-40B4-BE49-F238E27FC236}">
                <a16:creationId xmlns="" xmlns:a16="http://schemas.microsoft.com/office/drawing/2014/main" id="{46EEE005-F78A-9D4F-B159-964376C387DD}"/>
              </a:ext>
            </a:extLst>
          </p:cNvPr>
          <p:cNvSpPr>
            <a:spLocks noGrp="1"/>
          </p:cNvSpPr>
          <p:nvPr>
            <p:ph type="title" hasCustomPrompt="1"/>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ru-RU" noProof="0"/>
              <a:t>Щелкните, чтобы изменить </a:t>
            </a:r>
          </a:p>
        </p:txBody>
      </p:sp>
      <p:sp>
        <p:nvSpPr>
          <p:cNvPr id="96" name="Текст 29">
            <a:extLst>
              <a:ext uri="{FF2B5EF4-FFF2-40B4-BE49-F238E27FC236}">
                <a16:creationId xmlns="" xmlns:a16="http://schemas.microsoft.com/office/drawing/2014/main" id="{FC61536F-8EA7-5A48-AF76-8B0E251BD8CB}"/>
              </a:ext>
            </a:extLst>
          </p:cNvPr>
          <p:cNvSpPr>
            <a:spLocks noGrp="1"/>
          </p:cNvSpPr>
          <p:nvPr>
            <p:ph type="body" sz="quarter" idx="12" hasCustomPrompt="1"/>
          </p:nvPr>
        </p:nvSpPr>
        <p:spPr>
          <a:xfrm>
            <a:off x="1296955"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ru-RU" noProof="0"/>
              <a:t>Щелкните, чтобы изменить </a:t>
            </a:r>
          </a:p>
        </p:txBody>
      </p:sp>
      <p:sp>
        <p:nvSpPr>
          <p:cNvPr id="97" name="Текст 29">
            <a:extLst>
              <a:ext uri="{FF2B5EF4-FFF2-40B4-BE49-F238E27FC236}">
                <a16:creationId xmlns="" xmlns:a16="http://schemas.microsoft.com/office/drawing/2014/main" id="{64FFD994-BD97-ED49-8607-286ECBB1CDA3}"/>
              </a:ext>
            </a:extLst>
          </p:cNvPr>
          <p:cNvSpPr>
            <a:spLocks noGrp="1"/>
          </p:cNvSpPr>
          <p:nvPr>
            <p:ph type="body" sz="quarter" idx="11" hasCustomPrompt="1"/>
          </p:nvPr>
        </p:nvSpPr>
        <p:spPr>
          <a:xfrm>
            <a:off x="1296955"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ru-RU" noProof="0"/>
              <a:t>Щелкните, чтобы изменить </a:t>
            </a:r>
          </a:p>
        </p:txBody>
      </p:sp>
      <p:sp>
        <p:nvSpPr>
          <p:cNvPr id="102" name="Текст 29">
            <a:extLst>
              <a:ext uri="{FF2B5EF4-FFF2-40B4-BE49-F238E27FC236}">
                <a16:creationId xmlns="" xmlns:a16="http://schemas.microsoft.com/office/drawing/2014/main" id="{D1ADE805-BFBC-ED47-B9CB-6CB2FF02E868}"/>
              </a:ext>
            </a:extLst>
          </p:cNvPr>
          <p:cNvSpPr>
            <a:spLocks noGrp="1"/>
          </p:cNvSpPr>
          <p:nvPr>
            <p:ph type="body" sz="quarter" idx="30" hasCustomPrompt="1"/>
          </p:nvPr>
        </p:nvSpPr>
        <p:spPr>
          <a:xfrm>
            <a:off x="3897799"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ru-RU" noProof="0"/>
              <a:t>Щелкните, чтобы изменить </a:t>
            </a:r>
          </a:p>
        </p:txBody>
      </p:sp>
      <p:sp>
        <p:nvSpPr>
          <p:cNvPr id="103" name="Текст 29">
            <a:extLst>
              <a:ext uri="{FF2B5EF4-FFF2-40B4-BE49-F238E27FC236}">
                <a16:creationId xmlns="" xmlns:a16="http://schemas.microsoft.com/office/drawing/2014/main" id="{334A3589-641F-F547-891B-149579153B75}"/>
              </a:ext>
            </a:extLst>
          </p:cNvPr>
          <p:cNvSpPr>
            <a:spLocks noGrp="1"/>
          </p:cNvSpPr>
          <p:nvPr>
            <p:ph type="body" sz="quarter" idx="31" hasCustomPrompt="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ru-RU" noProof="0"/>
              <a:t>Щелкните, чтобы изменить </a:t>
            </a:r>
          </a:p>
        </p:txBody>
      </p:sp>
      <p:sp>
        <p:nvSpPr>
          <p:cNvPr id="106" name="Текст 29">
            <a:extLst>
              <a:ext uri="{FF2B5EF4-FFF2-40B4-BE49-F238E27FC236}">
                <a16:creationId xmlns="" xmlns:a16="http://schemas.microsoft.com/office/drawing/2014/main" id="{A63F8454-D12E-A641-ABD0-8977D3F5EC05}"/>
              </a:ext>
            </a:extLst>
          </p:cNvPr>
          <p:cNvSpPr>
            <a:spLocks noGrp="1"/>
          </p:cNvSpPr>
          <p:nvPr>
            <p:ph type="body" sz="quarter" idx="32" hasCustomPrompt="1"/>
          </p:nvPr>
        </p:nvSpPr>
        <p:spPr>
          <a:xfrm>
            <a:off x="9001711"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ru-RU" noProof="0"/>
              <a:t>Щелкните, чтобы изменить </a:t>
            </a:r>
          </a:p>
        </p:txBody>
      </p:sp>
      <p:sp>
        <p:nvSpPr>
          <p:cNvPr id="107" name="Текст 29">
            <a:extLst>
              <a:ext uri="{FF2B5EF4-FFF2-40B4-BE49-F238E27FC236}">
                <a16:creationId xmlns="" xmlns:a16="http://schemas.microsoft.com/office/drawing/2014/main" id="{F35AA15D-DBAD-9840-8764-A5B6D486A234}"/>
              </a:ext>
            </a:extLst>
          </p:cNvPr>
          <p:cNvSpPr>
            <a:spLocks noGrp="1"/>
          </p:cNvSpPr>
          <p:nvPr>
            <p:ph type="body" sz="quarter" idx="33" hasCustomPrompt="1"/>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ru-RU" noProof="0"/>
              <a:t>Щелкните, чтобы изменить </a:t>
            </a:r>
          </a:p>
        </p:txBody>
      </p:sp>
      <p:sp>
        <p:nvSpPr>
          <p:cNvPr id="108" name="Текст 29">
            <a:extLst>
              <a:ext uri="{FF2B5EF4-FFF2-40B4-BE49-F238E27FC236}">
                <a16:creationId xmlns="" xmlns:a16="http://schemas.microsoft.com/office/drawing/2014/main" id="{8357CA0F-1A55-B145-8305-562F0DF22543}"/>
              </a:ext>
            </a:extLst>
          </p:cNvPr>
          <p:cNvSpPr>
            <a:spLocks noGrp="1"/>
          </p:cNvSpPr>
          <p:nvPr>
            <p:ph type="body" sz="quarter" idx="34" hasCustomPrompt="1"/>
          </p:nvPr>
        </p:nvSpPr>
        <p:spPr>
          <a:xfrm>
            <a:off x="6438143"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ru-RU" noProof="0"/>
              <a:t>Щелкните, чтобы изменить </a:t>
            </a:r>
          </a:p>
        </p:txBody>
      </p:sp>
      <p:sp>
        <p:nvSpPr>
          <p:cNvPr id="109" name="Текст 29">
            <a:extLst>
              <a:ext uri="{FF2B5EF4-FFF2-40B4-BE49-F238E27FC236}">
                <a16:creationId xmlns="" xmlns:a16="http://schemas.microsoft.com/office/drawing/2014/main" id="{D6C49F6F-AF28-8942-8442-8F54A1DC388B}"/>
              </a:ext>
            </a:extLst>
          </p:cNvPr>
          <p:cNvSpPr>
            <a:spLocks noGrp="1"/>
          </p:cNvSpPr>
          <p:nvPr>
            <p:ph type="body" sz="quarter" idx="35" hasCustomPrompt="1"/>
          </p:nvPr>
        </p:nvSpPr>
        <p:spPr>
          <a:xfrm>
            <a:off x="6438143"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ru-RU" noProof="0"/>
              <a:t>Щелкните, чтобы изменить </a:t>
            </a:r>
          </a:p>
        </p:txBody>
      </p:sp>
      <p:cxnSp>
        <p:nvCxnSpPr>
          <p:cNvPr id="8" name="Прямая соединительная линия 7">
            <a:extLst>
              <a:ext uri="{FF2B5EF4-FFF2-40B4-BE49-F238E27FC236}">
                <a16:creationId xmlns=""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Прямоугольник 43">
            <a:extLst>
              <a:ext uri="{FF2B5EF4-FFF2-40B4-BE49-F238E27FC236}">
                <a16:creationId xmlns=""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7" name="Прямоугольник 46">
            <a:extLst>
              <a:ext uri="{FF2B5EF4-FFF2-40B4-BE49-F238E27FC236}">
                <a16:creationId xmlns=""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7" name="Прямоугольник 26">
            <a:extLst>
              <a:ext uri="{FF2B5EF4-FFF2-40B4-BE49-F238E27FC236}">
                <a16:creationId xmlns=""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9" name="Прямоугольник 28">
            <a:extLst>
              <a:ext uri="{FF2B5EF4-FFF2-40B4-BE49-F238E27FC236}">
                <a16:creationId xmlns=""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 xmlns:a16="http://schemas.microsoft.com/office/drawing/2014/main" id="{FF46DFD4-BF8C-4939-874D-85B7DF956768}"/>
              </a:ext>
            </a:extLst>
          </p:cNvPr>
          <p:cNvSpPr>
            <a:spLocks noGrp="1"/>
          </p:cNvSpPr>
          <p:nvPr>
            <p:ph type="ftr" sz="quarter" idx="37"/>
          </p:nvPr>
        </p:nvSpPr>
        <p:spPr/>
        <p:txBody>
          <a:bodyPr rtlCol="0"/>
          <a:lstStyle/>
          <a:p>
            <a:pPr rtl="0"/>
            <a:r>
              <a:rPr lang="ru-RU" noProof="0"/>
              <a:t>Ежегодный обзор</a:t>
            </a:r>
            <a:endParaRPr lang="ru-RU" b="0" noProof="0"/>
          </a:p>
        </p:txBody>
      </p:sp>
      <p:sp>
        <p:nvSpPr>
          <p:cNvPr id="5" name="Номер слайда 4">
            <a:extLst>
              <a:ext uri="{FF2B5EF4-FFF2-40B4-BE49-F238E27FC236}">
                <a16:creationId xmlns="" xmlns:a16="http://schemas.microsoft.com/office/drawing/2014/main" id="{7373856F-38E9-4BBF-93D8-0F8AC2E0E6C7}"/>
              </a:ext>
            </a:extLst>
          </p:cNvPr>
          <p:cNvSpPr>
            <a:spLocks noGrp="1"/>
          </p:cNvSpPr>
          <p:nvPr>
            <p:ph type="sldNum" sz="quarter" idx="38"/>
          </p:nvPr>
        </p:nvSpPr>
        <p:spPr/>
        <p:txBody>
          <a:bodyPr rtlCol="0"/>
          <a:lstStyle/>
          <a:p>
            <a:pPr rtl="0"/>
            <a:fld id="{294A09A9-5501-47C1-A89A-A340965A2BE2}" type="slidenum">
              <a:rPr lang="ru-RU" noProof="0" smtClean="0"/>
              <a:pPr/>
              <a:t>‹#›</a:t>
            </a:fld>
            <a:endParaRPr lang="ru-RU" noProof="0">
              <a:latin typeface="+mn-lt"/>
            </a:endParaRPr>
          </a:p>
        </p:txBody>
      </p:sp>
    </p:spTree>
    <p:extLst>
      <p:ext uri="{BB962C8B-B14F-4D97-AF65-F5344CB8AC3E}">
        <p14:creationId xmlns:p14="http://schemas.microsoft.com/office/powerpoint/2010/main" val="2986155231"/>
      </p:ext>
    </p:extLst>
  </p:cSld>
  <p:clrMapOvr>
    <a:overrideClrMapping bg1="dk1" tx1="lt1" bg2="dk2" tx2="lt2" accent1="accent1" accent2="accent2" accent3="accent3" accent4="accent4" accent5="accent5" accent6="accent6" hlink="hlink" folHlink="folHlink"/>
  </p:clrMapOvr>
  <p:extLst>
    <p:ext uri="{DCECCB84-F9BA-43D5-87BE-67443E8EF086}">
      <p15:sldGuideLst xmlns=""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3768" userDrawn="1">
          <p15:clr>
            <a:srgbClr val="FBAE40"/>
          </p15:clr>
        </p15:guide>
        <p15:guide id="9" orient="horz" pos="552" userDrawn="1">
          <p15:clr>
            <a:srgbClr val="FBAE40"/>
          </p15:clr>
        </p15:guide>
        <p15:guide id="10" orient="horz" pos="1512" userDrawn="1">
          <p15:clr>
            <a:srgbClr val="FBAE40"/>
          </p15:clr>
        </p15:guide>
        <p15:guide id="11" orient="horz" pos="283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столбца">
    <p:bg>
      <p:bgPr>
        <a:solidFill>
          <a:schemeClr val="tx1"/>
        </a:solidFill>
        <a:effectLst/>
      </p:bgPr>
    </p:bg>
    <p:spTree>
      <p:nvGrpSpPr>
        <p:cNvPr id="1" name=""/>
        <p:cNvGrpSpPr/>
        <p:nvPr/>
      </p:nvGrpSpPr>
      <p:grpSpPr>
        <a:xfrm>
          <a:off x="0" y="0"/>
          <a:ext cx="0" cy="0"/>
          <a:chOff x="0" y="0"/>
          <a:chExt cx="0" cy="0"/>
        </a:xfrm>
      </p:grpSpPr>
      <p:grpSp>
        <p:nvGrpSpPr>
          <p:cNvPr id="19" name="Группа 18">
            <a:extLst>
              <a:ext uri="{FF2B5EF4-FFF2-40B4-BE49-F238E27FC236}">
                <a16:creationId xmlns="" xmlns:a16="http://schemas.microsoft.com/office/drawing/2014/main" id="{BDEF3328-825B-3946-8472-DB93D6A32867}"/>
              </a:ext>
            </a:extLst>
          </p:cNvPr>
          <p:cNvGrpSpPr>
            <a:grpSpLocks/>
          </p:cNvGrpSpPr>
          <p:nvPr userDrawn="1"/>
        </p:nvGrpSpPr>
        <p:grpSpPr bwMode="auto">
          <a:xfrm rot="16200000" flipV="1">
            <a:off x="0" y="3900132"/>
            <a:ext cx="2959226" cy="2959226"/>
            <a:chOff x="0" y="12289"/>
            <a:chExt cx="3550" cy="3551"/>
          </a:xfrm>
        </p:grpSpPr>
        <p:sp>
          <p:nvSpPr>
            <p:cNvPr id="20" name="Полилиния 19">
              <a:extLst>
                <a:ext uri="{FF2B5EF4-FFF2-40B4-BE49-F238E27FC236}">
                  <a16:creationId xmlns=""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21" name="Полилиния 20">
              <a:extLst>
                <a:ext uri="{FF2B5EF4-FFF2-40B4-BE49-F238E27FC236}">
                  <a16:creationId xmlns=""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22" name="Полилиния 21">
              <a:extLst>
                <a:ext uri="{FF2B5EF4-FFF2-40B4-BE49-F238E27FC236}">
                  <a16:creationId xmlns=""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grpSp>
      <p:sp>
        <p:nvSpPr>
          <p:cNvPr id="32" name="Заголовок 1">
            <a:extLst>
              <a:ext uri="{FF2B5EF4-FFF2-40B4-BE49-F238E27FC236}">
                <a16:creationId xmlns=""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ru-RU" noProof="0" dirty="0"/>
              <a:t>Щелкните, чтобы изменить </a:t>
            </a:r>
          </a:p>
        </p:txBody>
      </p:sp>
      <p:cxnSp>
        <p:nvCxnSpPr>
          <p:cNvPr id="33" name="Прямая соединительная линия 32">
            <a:extLst>
              <a:ext uri="{FF2B5EF4-FFF2-40B4-BE49-F238E27FC236}">
                <a16:creationId xmlns=""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Текст 2">
            <a:extLst>
              <a:ext uri="{FF2B5EF4-FFF2-40B4-BE49-F238E27FC236}">
                <a16:creationId xmlns="" xmlns:a16="http://schemas.microsoft.com/office/drawing/2014/main" id="{A6147D10-E7D7-8F40-AF69-726398729333}"/>
              </a:ext>
            </a:extLst>
          </p:cNvPr>
          <p:cNvSpPr>
            <a:spLocks noGrp="1"/>
          </p:cNvSpPr>
          <p:nvPr>
            <p:ph type="body" idx="1"/>
          </p:nvPr>
        </p:nvSpPr>
        <p:spPr>
          <a:xfrm>
            <a:off x="964023" y="2300984"/>
            <a:ext cx="4827178"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dirty="0"/>
              <a:t>Щелкните, чтобы изменить </a:t>
            </a:r>
          </a:p>
        </p:txBody>
      </p:sp>
      <p:sp>
        <p:nvSpPr>
          <p:cNvPr id="25" name="Текст 2">
            <a:extLst>
              <a:ext uri="{FF2B5EF4-FFF2-40B4-BE49-F238E27FC236}">
                <a16:creationId xmlns="" xmlns:a16="http://schemas.microsoft.com/office/drawing/2014/main" id="{3A0EE708-F36B-444B-9A8B-D48D69535E45}"/>
              </a:ext>
            </a:extLst>
          </p:cNvPr>
          <p:cNvSpPr>
            <a:spLocks noGrp="1"/>
          </p:cNvSpPr>
          <p:nvPr>
            <p:ph type="body" idx="10"/>
          </p:nvPr>
        </p:nvSpPr>
        <p:spPr>
          <a:xfrm>
            <a:off x="6362700" y="2300984"/>
            <a:ext cx="4764829"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dirty="0"/>
              <a:t>Щелкните, чтобы изменить </a:t>
            </a:r>
          </a:p>
        </p:txBody>
      </p:sp>
      <p:sp>
        <p:nvSpPr>
          <p:cNvPr id="27" name="Объект 3">
            <a:extLst>
              <a:ext uri="{FF2B5EF4-FFF2-40B4-BE49-F238E27FC236}">
                <a16:creationId xmlns="" xmlns:a16="http://schemas.microsoft.com/office/drawing/2014/main" id="{E81957B7-CEA6-A446-A203-471CF9A57FFD}"/>
              </a:ext>
            </a:extLst>
          </p:cNvPr>
          <p:cNvSpPr>
            <a:spLocks noGrp="1"/>
          </p:cNvSpPr>
          <p:nvPr>
            <p:ph sz="half" idx="2"/>
          </p:nvPr>
        </p:nvSpPr>
        <p:spPr>
          <a:xfrm>
            <a:off x="964023" y="2799146"/>
            <a:ext cx="482717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ru-RU" noProof="0" dirty="0"/>
              <a:t>Щелкните, чтобы изменить стили текста образца слайда</a:t>
            </a:r>
          </a:p>
        </p:txBody>
      </p:sp>
      <p:sp>
        <p:nvSpPr>
          <p:cNvPr id="28" name="Объект 3">
            <a:extLst>
              <a:ext uri="{FF2B5EF4-FFF2-40B4-BE49-F238E27FC236}">
                <a16:creationId xmlns="" xmlns:a16="http://schemas.microsoft.com/office/drawing/2014/main" id="{E40D4044-0F7B-0647-BAB5-16B23EBD9ECD}"/>
              </a:ext>
            </a:extLst>
          </p:cNvPr>
          <p:cNvSpPr>
            <a:spLocks noGrp="1"/>
          </p:cNvSpPr>
          <p:nvPr>
            <p:ph sz="half" idx="13"/>
          </p:nvPr>
        </p:nvSpPr>
        <p:spPr>
          <a:xfrm>
            <a:off x="6362700" y="2799146"/>
            <a:ext cx="4756241"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ru-RU" noProof="0" dirty="0"/>
              <a:t>Щелкните, чтобы изменить стили текста образца слайда</a:t>
            </a:r>
          </a:p>
        </p:txBody>
      </p:sp>
      <p:cxnSp>
        <p:nvCxnSpPr>
          <p:cNvPr id="15" name="Прямая соединительная линия 14">
            <a:extLst>
              <a:ext uri="{FF2B5EF4-FFF2-40B4-BE49-F238E27FC236}">
                <a16:creationId xmlns="" xmlns:a16="http://schemas.microsoft.com/office/drawing/2014/main" id="{ED51C063-0222-064B-8A2E-485FE9EAC10D}"/>
              </a:ext>
            </a:extLst>
          </p:cNvPr>
          <p:cNvCxnSpPr>
            <a:cxnSpLocks/>
          </p:cNvCxnSpPr>
          <p:nvPr userDrawn="1"/>
        </p:nvCxnSpPr>
        <p:spPr>
          <a:xfrm>
            <a:off x="63627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4" name="Нижний колонтитул 3">
            <a:extLst>
              <a:ext uri="{FF2B5EF4-FFF2-40B4-BE49-F238E27FC236}">
                <a16:creationId xmlns="" xmlns:a16="http://schemas.microsoft.com/office/drawing/2014/main" id="{D2060DA6-6E6F-47BF-9680-1B030F525DD2}"/>
              </a:ext>
            </a:extLst>
          </p:cNvPr>
          <p:cNvSpPr>
            <a:spLocks noGrp="1"/>
          </p:cNvSpPr>
          <p:nvPr>
            <p:ph type="ftr" sz="quarter" idx="15"/>
          </p:nvPr>
        </p:nvSpPr>
        <p:spPr/>
        <p:txBody>
          <a:bodyPr rtlCol="0"/>
          <a:lstStyle/>
          <a:p>
            <a:pPr rtl="0"/>
            <a:r>
              <a:rPr lang="ru-RU" noProof="0" dirty="0"/>
              <a:t>Ежегодный обзор</a:t>
            </a:r>
            <a:endParaRPr lang="ru-RU" b="0" noProof="0" dirty="0"/>
          </a:p>
        </p:txBody>
      </p:sp>
      <p:sp>
        <p:nvSpPr>
          <p:cNvPr id="5" name="Номер слайда 4">
            <a:extLst>
              <a:ext uri="{FF2B5EF4-FFF2-40B4-BE49-F238E27FC236}">
                <a16:creationId xmlns="" xmlns:a16="http://schemas.microsoft.com/office/drawing/2014/main" id="{FF8F140D-2B48-4E31-9E97-08B68ABBAC1E}"/>
              </a:ext>
            </a:extLst>
          </p:cNvPr>
          <p:cNvSpPr>
            <a:spLocks noGrp="1"/>
          </p:cNvSpPr>
          <p:nvPr>
            <p:ph type="sldNum" sz="quarter" idx="16"/>
          </p:nvPr>
        </p:nvSpPr>
        <p:spPr/>
        <p:txBody>
          <a:bodyPr rtlCol="0"/>
          <a:lstStyle/>
          <a:p>
            <a:pPr rtl="0"/>
            <a:fld id="{294A09A9-5501-47C1-A89A-A340965A2BE2}" type="slidenum">
              <a:rPr lang="ru-RU" noProof="0" smtClean="0"/>
              <a:pPr/>
              <a:t>‹#›</a:t>
            </a:fld>
            <a:endParaRPr lang="ru-RU" noProof="0" dirty="0"/>
          </a:p>
        </p:txBody>
      </p:sp>
    </p:spTree>
    <p:extLst>
      <p:ext uri="{BB962C8B-B14F-4D97-AF65-F5344CB8AC3E}">
        <p14:creationId xmlns:p14="http://schemas.microsoft.com/office/powerpoint/2010/main" val="2550425395"/>
      </p:ext>
    </p:extLst>
  </p:cSld>
  <p:clrMapOvr>
    <a:overrideClrMapping bg1="dk1" tx1="lt1" bg2="dk2" tx2="lt2" accent1="accent1" accent2="accent2" accent3="accent3" accent4="accent4" accent5="accent5" accent6="accent6" hlink="hlink" folHlink="folHlink"/>
  </p:clrMapOvr>
  <p:extLst>
    <p:ext uri="{DCECCB84-F9BA-43D5-87BE-67443E8EF086}">
      <p15:sldGuideLst xmlns=""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столбца">
    <p:bg>
      <p:bgPr>
        <a:solidFill>
          <a:schemeClr val="tx1"/>
        </a:solidFill>
        <a:effectLst/>
      </p:bgPr>
    </p:bg>
    <p:spTree>
      <p:nvGrpSpPr>
        <p:cNvPr id="1" name=""/>
        <p:cNvGrpSpPr/>
        <p:nvPr/>
      </p:nvGrpSpPr>
      <p:grpSpPr>
        <a:xfrm>
          <a:off x="0" y="0"/>
          <a:ext cx="0" cy="0"/>
          <a:chOff x="0" y="0"/>
          <a:chExt cx="0" cy="0"/>
        </a:xfrm>
      </p:grpSpPr>
      <p:grpSp>
        <p:nvGrpSpPr>
          <p:cNvPr id="37" name="Группа 36">
            <a:extLst>
              <a:ext uri="{FF2B5EF4-FFF2-40B4-BE49-F238E27FC236}">
                <a16:creationId xmlns=""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Полилиния 37">
              <a:extLst>
                <a:ext uri="{FF2B5EF4-FFF2-40B4-BE49-F238E27FC236}">
                  <a16:creationId xmlns=""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39" name="Полилиния 38">
              <a:extLst>
                <a:ext uri="{FF2B5EF4-FFF2-40B4-BE49-F238E27FC236}">
                  <a16:creationId xmlns=""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40" name="Полилиния 39">
              <a:extLst>
                <a:ext uri="{FF2B5EF4-FFF2-40B4-BE49-F238E27FC236}">
                  <a16:creationId xmlns=""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grpSp>
      <p:sp>
        <p:nvSpPr>
          <p:cNvPr id="32" name="Заголовок 1">
            <a:extLst>
              <a:ext uri="{FF2B5EF4-FFF2-40B4-BE49-F238E27FC236}">
                <a16:creationId xmlns=""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ru-RU" noProof="0" dirty="0"/>
              <a:t>Щелкните, чтобы изменить </a:t>
            </a:r>
          </a:p>
        </p:txBody>
      </p:sp>
      <p:cxnSp>
        <p:nvCxnSpPr>
          <p:cNvPr id="33" name="Прямая соединительная линия 32">
            <a:extLst>
              <a:ext uri="{FF2B5EF4-FFF2-40B4-BE49-F238E27FC236}">
                <a16:creationId xmlns=""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Текст 2">
            <a:extLst>
              <a:ext uri="{FF2B5EF4-FFF2-40B4-BE49-F238E27FC236}">
                <a16:creationId xmlns=""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ru-RU" noProof="0" dirty="0"/>
              <a:t>Щелкните, чтобы изменить </a:t>
            </a:r>
          </a:p>
        </p:txBody>
      </p:sp>
      <p:sp>
        <p:nvSpPr>
          <p:cNvPr id="27" name="Объект 3">
            <a:extLst>
              <a:ext uri="{FF2B5EF4-FFF2-40B4-BE49-F238E27FC236}">
                <a16:creationId xmlns=""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ru-RU" noProof="0" dirty="0"/>
              <a:t>Щелкните, чтобы изменить стили текста образца слайда</a:t>
            </a:r>
          </a:p>
        </p:txBody>
      </p:sp>
      <p:sp>
        <p:nvSpPr>
          <p:cNvPr id="20" name="Текст 2">
            <a:extLst>
              <a:ext uri="{FF2B5EF4-FFF2-40B4-BE49-F238E27FC236}">
                <a16:creationId xmlns=""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ru-RU" noProof="0" dirty="0"/>
              <a:t>Щелкните, чтобы изменить </a:t>
            </a:r>
          </a:p>
        </p:txBody>
      </p:sp>
      <p:sp>
        <p:nvSpPr>
          <p:cNvPr id="21" name="Объект 3">
            <a:extLst>
              <a:ext uri="{FF2B5EF4-FFF2-40B4-BE49-F238E27FC236}">
                <a16:creationId xmlns=""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ru-RU" noProof="0" dirty="0"/>
              <a:t>Щелкните, чтобы изменить стили текста образца слайда</a:t>
            </a:r>
          </a:p>
        </p:txBody>
      </p:sp>
      <p:sp>
        <p:nvSpPr>
          <p:cNvPr id="22" name="Текст 2">
            <a:extLst>
              <a:ext uri="{FF2B5EF4-FFF2-40B4-BE49-F238E27FC236}">
                <a16:creationId xmlns=""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ru-RU" noProof="0" dirty="0"/>
              <a:t>Щелкните, чтобы изменить </a:t>
            </a:r>
          </a:p>
        </p:txBody>
      </p:sp>
      <p:sp>
        <p:nvSpPr>
          <p:cNvPr id="24" name="Объект 3">
            <a:extLst>
              <a:ext uri="{FF2B5EF4-FFF2-40B4-BE49-F238E27FC236}">
                <a16:creationId xmlns=""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ru-RU" noProof="0" dirty="0"/>
              <a:t>Щелкните, чтобы изменить стили текста образца слайда</a:t>
            </a:r>
          </a:p>
        </p:txBody>
      </p:sp>
      <p:cxnSp>
        <p:nvCxnSpPr>
          <p:cNvPr id="26" name="Прямая соединительная линия 25">
            <a:extLst>
              <a:ext uri="{FF2B5EF4-FFF2-40B4-BE49-F238E27FC236}">
                <a16:creationId xmlns="" xmlns:a16="http://schemas.microsoft.com/office/drawing/2014/main" id="{9F0C4CE5-5F02-B143-8FD1-1B235D270DAC}"/>
              </a:ext>
            </a:extLst>
          </p:cNvPr>
          <p:cNvCxnSpPr>
            <a:cxnSpLocks/>
          </p:cNvCxnSpPr>
          <p:nvPr userDrawn="1"/>
        </p:nvCxnSpPr>
        <p:spPr>
          <a:xfrm>
            <a:off x="4569372"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cxnSp>
        <p:nvCxnSpPr>
          <p:cNvPr id="28" name="Прямая соединительная линия 27">
            <a:extLst>
              <a:ext uri="{FF2B5EF4-FFF2-40B4-BE49-F238E27FC236}">
                <a16:creationId xmlns="" xmlns:a16="http://schemas.microsoft.com/office/drawing/2014/main" id="{289A8C14-DB28-F34E-8098-168D4C75AF23}"/>
              </a:ext>
            </a:extLst>
          </p:cNvPr>
          <p:cNvCxnSpPr>
            <a:cxnSpLocks/>
          </p:cNvCxnSpPr>
          <p:nvPr userDrawn="1"/>
        </p:nvCxnSpPr>
        <p:spPr>
          <a:xfrm>
            <a:off x="8187017"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4" name="Нижний колонтитул 3">
            <a:extLst>
              <a:ext uri="{FF2B5EF4-FFF2-40B4-BE49-F238E27FC236}">
                <a16:creationId xmlns="" xmlns:a16="http://schemas.microsoft.com/office/drawing/2014/main" id="{9A79B87D-E8CF-49AE-9326-2FEED2392F09}"/>
              </a:ext>
            </a:extLst>
          </p:cNvPr>
          <p:cNvSpPr>
            <a:spLocks noGrp="1"/>
          </p:cNvSpPr>
          <p:nvPr>
            <p:ph type="ftr" sz="quarter" idx="15"/>
          </p:nvPr>
        </p:nvSpPr>
        <p:spPr/>
        <p:txBody>
          <a:bodyPr rtlCol="0"/>
          <a:lstStyle/>
          <a:p>
            <a:pPr rtl="0"/>
            <a:r>
              <a:rPr lang="ru-RU" noProof="0" dirty="0"/>
              <a:t>Ежегодный обзор</a:t>
            </a:r>
            <a:endParaRPr lang="ru-RU" b="0" noProof="0" dirty="0"/>
          </a:p>
        </p:txBody>
      </p:sp>
      <p:sp>
        <p:nvSpPr>
          <p:cNvPr id="5" name="Номер слайда 4">
            <a:extLst>
              <a:ext uri="{FF2B5EF4-FFF2-40B4-BE49-F238E27FC236}">
                <a16:creationId xmlns="" xmlns:a16="http://schemas.microsoft.com/office/drawing/2014/main" id="{7BA139CE-3E4D-4224-B157-2D29EC10FE40}"/>
              </a:ext>
            </a:extLst>
          </p:cNvPr>
          <p:cNvSpPr>
            <a:spLocks noGrp="1"/>
          </p:cNvSpPr>
          <p:nvPr>
            <p:ph type="sldNum" sz="quarter" idx="16"/>
          </p:nvPr>
        </p:nvSpPr>
        <p:spPr/>
        <p:txBody>
          <a:bodyPr rtlCol="0"/>
          <a:lstStyle/>
          <a:p>
            <a:pPr rtl="0"/>
            <a:fld id="{294A09A9-5501-47C1-A89A-A340965A2BE2}" type="slidenum">
              <a:rPr lang="ru-RU" noProof="0" smtClean="0"/>
              <a:pPr/>
              <a:t>‹#›</a:t>
            </a:fld>
            <a:endParaRPr lang="ru-RU" noProof="0" dirty="0"/>
          </a:p>
        </p:txBody>
      </p:sp>
    </p:spTree>
    <p:extLst>
      <p:ext uri="{BB962C8B-B14F-4D97-AF65-F5344CB8AC3E}">
        <p14:creationId xmlns:p14="http://schemas.microsoft.com/office/powerpoint/2010/main" val="4227948718"/>
      </p:ext>
    </p:extLst>
  </p:cSld>
  <p:clrMapOvr>
    <a:overrideClrMapping bg1="dk1" tx1="lt1" bg2="dk2" tx2="lt2" accent1="accent1" accent2="accent2" accent3="accent3" accent4="accent4" accent5="accent5" accent6="accent6" hlink="hlink" folHlink="folHlink"/>
  </p:clrMapOvr>
  <p:extLst>
    <p:ext uri="{DCECCB84-F9BA-43D5-87BE-67443E8EF086}">
      <p15:sldGuideLst xmlns="" xmlns:p15="http://schemas.microsoft.com/office/powerpoint/2012/main">
        <p15:guide id="1" pos="600">
          <p15:clr>
            <a:srgbClr val="FBAE40"/>
          </p15:clr>
        </p15:guide>
        <p15:guide id="2" pos="7080">
          <p15:clr>
            <a:srgbClr val="FBAE40"/>
          </p15:clr>
        </p15:guide>
        <p15:guide id="3" pos="2520" userDrawn="1">
          <p15:clr>
            <a:srgbClr val="FBAE40"/>
          </p15:clr>
        </p15:guide>
        <p15:guide id="4" pos="5160" userDrawn="1">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userDrawn="1">
          <p15:clr>
            <a:srgbClr val="FBAE40"/>
          </p15:clr>
        </p15:guide>
        <p15:guide id="11" pos="2880" userDrawn="1">
          <p15:clr>
            <a:srgbClr val="FBAE40"/>
          </p15:clr>
        </p15:guide>
        <p15:guide id="12" orient="horz" pos="175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Сводка ">
    <p:bg>
      <p:bgPr>
        <a:solidFill>
          <a:schemeClr val="tx1"/>
        </a:solidFill>
        <a:effectLst/>
      </p:bgPr>
    </p:bg>
    <p:spTree>
      <p:nvGrpSpPr>
        <p:cNvPr id="1" name=""/>
        <p:cNvGrpSpPr/>
        <p:nvPr/>
      </p:nvGrpSpPr>
      <p:grpSpPr>
        <a:xfrm>
          <a:off x="0" y="0"/>
          <a:ext cx="0" cy="0"/>
          <a:chOff x="0" y="0"/>
          <a:chExt cx="0" cy="0"/>
        </a:xfrm>
      </p:grpSpPr>
      <p:sp>
        <p:nvSpPr>
          <p:cNvPr id="32" name="Заголовок 1">
            <a:extLst>
              <a:ext uri="{FF2B5EF4-FFF2-40B4-BE49-F238E27FC236}">
                <a16:creationId xmlns=""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ru-RU" noProof="0" dirty="0"/>
              <a:t>Щелкните, чтобы изменить </a:t>
            </a:r>
          </a:p>
        </p:txBody>
      </p:sp>
      <p:cxnSp>
        <p:nvCxnSpPr>
          <p:cNvPr id="33" name="Прямая соединительная линия 32">
            <a:extLst>
              <a:ext uri="{FF2B5EF4-FFF2-40B4-BE49-F238E27FC236}">
                <a16:creationId xmlns=""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3" name="Текст 2">
            <a:extLst>
              <a:ext uri="{FF2B5EF4-FFF2-40B4-BE49-F238E27FC236}">
                <a16:creationId xmlns="" xmlns:a16="http://schemas.microsoft.com/office/drawing/2014/main" id="{0DA8C895-11B9-EA40-B0F8-0F4FE9881512}"/>
              </a:ext>
            </a:extLst>
          </p:cNvPr>
          <p:cNvSpPr>
            <a:spLocks noGrp="1"/>
          </p:cNvSpPr>
          <p:nvPr>
            <p:ph type="body" sz="quarter" idx="10"/>
          </p:nvPr>
        </p:nvSpPr>
        <p:spPr>
          <a:xfrm>
            <a:off x="952500" y="2656904"/>
            <a:ext cx="4838700" cy="574318"/>
          </a:xfrm>
        </p:spPr>
        <p:txBody>
          <a:bodyPr rtlCol="0">
            <a:noAutofit/>
          </a:bodyPr>
          <a:lstStyle>
            <a:lvl1pPr marL="0" indent="0">
              <a:buNone/>
              <a:defRPr sz="1600">
                <a:latin typeface="+mn-lt"/>
              </a:defRPr>
            </a:lvl1pPr>
          </a:lstStyle>
          <a:p>
            <a:pPr lvl="0" rtl="0"/>
            <a:r>
              <a:rPr lang="ru-RU" noProof="0" dirty="0"/>
              <a:t>Щелкните, чтобы изменить</a:t>
            </a:r>
          </a:p>
        </p:txBody>
      </p:sp>
      <p:grpSp>
        <p:nvGrpSpPr>
          <p:cNvPr id="15" name="Группа 14">
            <a:extLst>
              <a:ext uri="{FF2B5EF4-FFF2-40B4-BE49-F238E27FC236}">
                <a16:creationId xmlns=""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Полилиния 15">
              <a:extLst>
                <a:ext uri="{FF2B5EF4-FFF2-40B4-BE49-F238E27FC236}">
                  <a16:creationId xmlns=""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17" name="Полилиния 16">
              <a:extLst>
                <a:ext uri="{FF2B5EF4-FFF2-40B4-BE49-F238E27FC236}">
                  <a16:creationId xmlns=""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18" name="Полилиния 17">
              <a:extLst>
                <a:ext uri="{FF2B5EF4-FFF2-40B4-BE49-F238E27FC236}">
                  <a16:creationId xmlns=""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grpSp>
      <p:sp>
        <p:nvSpPr>
          <p:cNvPr id="4" name="Текст 3">
            <a:extLst>
              <a:ext uri="{FF2B5EF4-FFF2-40B4-BE49-F238E27FC236}">
                <a16:creationId xmlns="" xmlns:a16="http://schemas.microsoft.com/office/drawing/2014/main" id="{FF85D552-3AFC-4D21-A944-9D41E128A96E}"/>
              </a:ext>
            </a:extLst>
          </p:cNvPr>
          <p:cNvSpPr>
            <a:spLocks noGrp="1"/>
          </p:cNvSpPr>
          <p:nvPr>
            <p:ph type="body" sz="quarter" idx="12"/>
          </p:nvPr>
        </p:nvSpPr>
        <p:spPr>
          <a:xfrm>
            <a:off x="952500"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ru-RU" noProof="0" dirty="0"/>
              <a:t>Щелкните, чтобы изменить</a:t>
            </a:r>
          </a:p>
        </p:txBody>
      </p:sp>
      <p:sp>
        <p:nvSpPr>
          <p:cNvPr id="21" name="Текст 2">
            <a:extLst>
              <a:ext uri="{FF2B5EF4-FFF2-40B4-BE49-F238E27FC236}">
                <a16:creationId xmlns="" xmlns:a16="http://schemas.microsoft.com/office/drawing/2014/main" id="{BE8C2EDB-9C70-49A2-865C-E5CD77D3E741}"/>
              </a:ext>
            </a:extLst>
          </p:cNvPr>
          <p:cNvSpPr>
            <a:spLocks noGrp="1"/>
          </p:cNvSpPr>
          <p:nvPr>
            <p:ph type="body" sz="quarter" idx="13"/>
          </p:nvPr>
        </p:nvSpPr>
        <p:spPr>
          <a:xfrm>
            <a:off x="953655" y="3841846"/>
            <a:ext cx="4838700" cy="636754"/>
          </a:xfrm>
        </p:spPr>
        <p:txBody>
          <a:bodyPr rtlCol="0">
            <a:noAutofit/>
          </a:bodyPr>
          <a:lstStyle>
            <a:lvl1pPr marL="0" indent="0">
              <a:buNone/>
              <a:defRPr sz="1600">
                <a:latin typeface="+mn-lt"/>
              </a:defRPr>
            </a:lvl1pPr>
          </a:lstStyle>
          <a:p>
            <a:pPr lvl="0" rtl="0"/>
            <a:r>
              <a:rPr lang="ru-RU" noProof="0" dirty="0"/>
              <a:t>Щелкните, чтобы изменить</a:t>
            </a:r>
          </a:p>
        </p:txBody>
      </p:sp>
      <p:sp>
        <p:nvSpPr>
          <p:cNvPr id="22" name="Текст 3">
            <a:extLst>
              <a:ext uri="{FF2B5EF4-FFF2-40B4-BE49-F238E27FC236}">
                <a16:creationId xmlns="" xmlns:a16="http://schemas.microsoft.com/office/drawing/2014/main" id="{EE50320A-D017-45C6-9986-94BC43911E98}"/>
              </a:ext>
            </a:extLst>
          </p:cNvPr>
          <p:cNvSpPr>
            <a:spLocks noGrp="1"/>
          </p:cNvSpPr>
          <p:nvPr>
            <p:ph type="body" sz="quarter" idx="14"/>
          </p:nvPr>
        </p:nvSpPr>
        <p:spPr>
          <a:xfrm>
            <a:off x="953655"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ru-RU" noProof="0" dirty="0"/>
              <a:t>Щелкните, чтобы изменить</a:t>
            </a:r>
          </a:p>
        </p:txBody>
      </p:sp>
      <p:sp>
        <p:nvSpPr>
          <p:cNvPr id="23" name="Текст 2">
            <a:extLst>
              <a:ext uri="{FF2B5EF4-FFF2-40B4-BE49-F238E27FC236}">
                <a16:creationId xmlns="" xmlns:a16="http://schemas.microsoft.com/office/drawing/2014/main" id="{673EB498-F5D2-4E15-990A-2AFA4A377CBB}"/>
              </a:ext>
            </a:extLst>
          </p:cNvPr>
          <p:cNvSpPr>
            <a:spLocks noGrp="1"/>
          </p:cNvSpPr>
          <p:nvPr>
            <p:ph type="body" sz="quarter" idx="15"/>
          </p:nvPr>
        </p:nvSpPr>
        <p:spPr>
          <a:xfrm>
            <a:off x="952500" y="5017901"/>
            <a:ext cx="4838700" cy="908340"/>
          </a:xfrm>
        </p:spPr>
        <p:txBody>
          <a:bodyPr rtlCol="0">
            <a:noAutofit/>
          </a:bodyPr>
          <a:lstStyle>
            <a:lvl1pPr marL="0" indent="0">
              <a:buNone/>
              <a:defRPr sz="1600">
                <a:latin typeface="+mn-lt"/>
              </a:defRPr>
            </a:lvl1pPr>
          </a:lstStyle>
          <a:p>
            <a:pPr lvl="0" rtl="0"/>
            <a:r>
              <a:rPr lang="ru-RU" noProof="0" dirty="0"/>
              <a:t>Щелкните, чтобы изменить</a:t>
            </a:r>
          </a:p>
        </p:txBody>
      </p:sp>
      <p:sp>
        <p:nvSpPr>
          <p:cNvPr id="24" name="Текст 3">
            <a:extLst>
              <a:ext uri="{FF2B5EF4-FFF2-40B4-BE49-F238E27FC236}">
                <a16:creationId xmlns="" xmlns:a16="http://schemas.microsoft.com/office/drawing/2014/main" id="{1F528150-326B-4BB3-AC38-7FC805DB6BA7}"/>
              </a:ext>
            </a:extLst>
          </p:cNvPr>
          <p:cNvSpPr>
            <a:spLocks noGrp="1"/>
          </p:cNvSpPr>
          <p:nvPr>
            <p:ph type="body" sz="quarter" idx="16"/>
          </p:nvPr>
        </p:nvSpPr>
        <p:spPr>
          <a:xfrm>
            <a:off x="952500" y="4646997"/>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ru-RU" noProof="0" dirty="0"/>
              <a:t>Щелкните, чтобы изменить</a:t>
            </a:r>
          </a:p>
        </p:txBody>
      </p:sp>
      <p:sp>
        <p:nvSpPr>
          <p:cNvPr id="25" name="Текст 2">
            <a:extLst>
              <a:ext uri="{FF2B5EF4-FFF2-40B4-BE49-F238E27FC236}">
                <a16:creationId xmlns="" xmlns:a16="http://schemas.microsoft.com/office/drawing/2014/main" id="{20EBEFF7-AECA-409B-9ACC-A63A168283BE}"/>
              </a:ext>
            </a:extLst>
          </p:cNvPr>
          <p:cNvSpPr>
            <a:spLocks noGrp="1"/>
          </p:cNvSpPr>
          <p:nvPr>
            <p:ph type="body" sz="quarter" idx="17"/>
          </p:nvPr>
        </p:nvSpPr>
        <p:spPr>
          <a:xfrm>
            <a:off x="6399647" y="2656904"/>
            <a:ext cx="4838700" cy="574318"/>
          </a:xfrm>
        </p:spPr>
        <p:txBody>
          <a:bodyPr rtlCol="0">
            <a:noAutofit/>
          </a:bodyPr>
          <a:lstStyle>
            <a:lvl1pPr marL="0" indent="0">
              <a:buNone/>
              <a:defRPr sz="1600">
                <a:latin typeface="+mn-lt"/>
              </a:defRPr>
            </a:lvl1pPr>
          </a:lstStyle>
          <a:p>
            <a:pPr lvl="0" rtl="0"/>
            <a:r>
              <a:rPr lang="ru-RU" noProof="0" dirty="0"/>
              <a:t>Щелкните, чтобы изменить</a:t>
            </a:r>
          </a:p>
        </p:txBody>
      </p:sp>
      <p:sp>
        <p:nvSpPr>
          <p:cNvPr id="26" name="Текст 3">
            <a:extLst>
              <a:ext uri="{FF2B5EF4-FFF2-40B4-BE49-F238E27FC236}">
                <a16:creationId xmlns="" xmlns:a16="http://schemas.microsoft.com/office/drawing/2014/main" id="{29E4D063-8666-4D7A-B8C8-2B9383F798E0}"/>
              </a:ext>
            </a:extLst>
          </p:cNvPr>
          <p:cNvSpPr>
            <a:spLocks noGrp="1"/>
          </p:cNvSpPr>
          <p:nvPr>
            <p:ph type="body" sz="quarter" idx="18"/>
          </p:nvPr>
        </p:nvSpPr>
        <p:spPr>
          <a:xfrm>
            <a:off x="6399647"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ru-RU" noProof="0" dirty="0"/>
              <a:t>Щелкните, чтобы изменить</a:t>
            </a:r>
          </a:p>
        </p:txBody>
      </p:sp>
      <p:sp>
        <p:nvSpPr>
          <p:cNvPr id="27" name="Текст 2">
            <a:extLst>
              <a:ext uri="{FF2B5EF4-FFF2-40B4-BE49-F238E27FC236}">
                <a16:creationId xmlns="" xmlns:a16="http://schemas.microsoft.com/office/drawing/2014/main" id="{4717B7CD-A4F9-444E-82B9-8914CB574887}"/>
              </a:ext>
            </a:extLst>
          </p:cNvPr>
          <p:cNvSpPr>
            <a:spLocks noGrp="1"/>
          </p:cNvSpPr>
          <p:nvPr>
            <p:ph type="body" sz="quarter" idx="19"/>
          </p:nvPr>
        </p:nvSpPr>
        <p:spPr>
          <a:xfrm>
            <a:off x="6399647" y="3841846"/>
            <a:ext cx="4838700" cy="908340"/>
          </a:xfrm>
        </p:spPr>
        <p:txBody>
          <a:bodyPr rtlCol="0">
            <a:noAutofit/>
          </a:bodyPr>
          <a:lstStyle>
            <a:lvl1pPr marL="0" indent="0">
              <a:buNone/>
              <a:defRPr sz="1600">
                <a:latin typeface="+mn-lt"/>
              </a:defRPr>
            </a:lvl1pPr>
          </a:lstStyle>
          <a:p>
            <a:pPr lvl="0" rtl="0"/>
            <a:r>
              <a:rPr lang="ru-RU" noProof="0" dirty="0"/>
              <a:t>Щелкните, чтобы изменить</a:t>
            </a:r>
          </a:p>
        </p:txBody>
      </p:sp>
      <p:sp>
        <p:nvSpPr>
          <p:cNvPr id="28" name="Текст 3">
            <a:extLst>
              <a:ext uri="{FF2B5EF4-FFF2-40B4-BE49-F238E27FC236}">
                <a16:creationId xmlns="" xmlns:a16="http://schemas.microsoft.com/office/drawing/2014/main" id="{2CF285B7-A950-4326-A4D5-F5D542D2D65B}"/>
              </a:ext>
            </a:extLst>
          </p:cNvPr>
          <p:cNvSpPr>
            <a:spLocks noGrp="1"/>
          </p:cNvSpPr>
          <p:nvPr>
            <p:ph type="body" sz="quarter" idx="20"/>
          </p:nvPr>
        </p:nvSpPr>
        <p:spPr>
          <a:xfrm>
            <a:off x="6399647"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ru-RU" noProof="0" dirty="0"/>
              <a:t>Щелкните, чтобы изменить</a:t>
            </a:r>
          </a:p>
        </p:txBody>
      </p:sp>
      <p:sp>
        <p:nvSpPr>
          <p:cNvPr id="6" name="Нижний колонтитул 5">
            <a:extLst>
              <a:ext uri="{FF2B5EF4-FFF2-40B4-BE49-F238E27FC236}">
                <a16:creationId xmlns="" xmlns:a16="http://schemas.microsoft.com/office/drawing/2014/main" id="{2DBF2453-9E16-47FE-A8ED-4661246DE597}"/>
              </a:ext>
            </a:extLst>
          </p:cNvPr>
          <p:cNvSpPr>
            <a:spLocks noGrp="1"/>
          </p:cNvSpPr>
          <p:nvPr>
            <p:ph type="ftr" sz="quarter" idx="22"/>
          </p:nvPr>
        </p:nvSpPr>
        <p:spPr/>
        <p:txBody>
          <a:bodyPr rtlCol="0"/>
          <a:lstStyle/>
          <a:p>
            <a:pPr rtl="0"/>
            <a:r>
              <a:rPr lang="ru-RU" noProof="0" dirty="0"/>
              <a:t>Ежегодный обзор</a:t>
            </a:r>
            <a:endParaRPr lang="ru-RU" b="0" noProof="0" dirty="0"/>
          </a:p>
        </p:txBody>
      </p:sp>
      <p:sp>
        <p:nvSpPr>
          <p:cNvPr id="7" name="Номер слайда 6">
            <a:extLst>
              <a:ext uri="{FF2B5EF4-FFF2-40B4-BE49-F238E27FC236}">
                <a16:creationId xmlns="" xmlns:a16="http://schemas.microsoft.com/office/drawing/2014/main" id="{F636E9EA-D950-424A-BC92-F6794D6E5D67}"/>
              </a:ext>
            </a:extLst>
          </p:cNvPr>
          <p:cNvSpPr>
            <a:spLocks noGrp="1"/>
          </p:cNvSpPr>
          <p:nvPr>
            <p:ph type="sldNum" sz="quarter" idx="23"/>
          </p:nvPr>
        </p:nvSpPr>
        <p:spPr/>
        <p:txBody>
          <a:bodyPr rtlCol="0"/>
          <a:lstStyle/>
          <a:p>
            <a:pPr rtl="0"/>
            <a:fld id="{294A09A9-5501-47C1-A89A-A340965A2BE2}" type="slidenum">
              <a:rPr lang="ru-RU" noProof="0" smtClean="0"/>
              <a:pPr/>
              <a:t>‹#›</a:t>
            </a:fld>
            <a:endParaRPr lang="ru-RU" noProof="0" dirty="0"/>
          </a:p>
        </p:txBody>
      </p:sp>
    </p:spTree>
    <p:extLst>
      <p:ext uri="{BB962C8B-B14F-4D97-AF65-F5344CB8AC3E}">
        <p14:creationId xmlns:p14="http://schemas.microsoft.com/office/powerpoint/2010/main" val="306013587"/>
      </p:ext>
    </p:extLst>
  </p:cSld>
  <p:clrMapOvr>
    <a:overrideClrMapping bg1="dk1" tx1="lt1" bg2="dk2" tx2="lt2" accent1="accent1" accent2="accent2" accent3="accent3" accent4="accent4" accent5="accent5" accent6="accent6" hlink="hlink" folHlink="folHlink"/>
  </p:clrMapOvr>
  <p:extLst>
    <p:ext uri="{DCECCB84-F9BA-43D5-87BE-67443E8EF086}">
      <p15:sldGuideLst xmlns=""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Спасибо">
    <p:bg>
      <p:bgPr>
        <a:solidFill>
          <a:schemeClr val="tx1"/>
        </a:solidFill>
        <a:effectLst/>
      </p:bgPr>
    </p:bg>
    <p:spTree>
      <p:nvGrpSpPr>
        <p:cNvPr id="1" name=""/>
        <p:cNvGrpSpPr/>
        <p:nvPr/>
      </p:nvGrpSpPr>
      <p:grpSpPr>
        <a:xfrm>
          <a:off x="0" y="0"/>
          <a:ext cx="0" cy="0"/>
          <a:chOff x="0" y="0"/>
          <a:chExt cx="0" cy="0"/>
        </a:xfrm>
      </p:grpSpPr>
      <p:sp>
        <p:nvSpPr>
          <p:cNvPr id="16" name="Текст 29">
            <a:extLst>
              <a:ext uri="{FF2B5EF4-FFF2-40B4-BE49-F238E27FC236}">
                <a16:creationId xmlns=""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rtlCol="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rtl="0"/>
            <a:r>
              <a:rPr lang="ru-RU" noProof="0" dirty="0"/>
              <a:t>Щелкните, чтобы изменить </a:t>
            </a:r>
          </a:p>
        </p:txBody>
      </p:sp>
      <p:sp>
        <p:nvSpPr>
          <p:cNvPr id="17" name="Подзаголовок 2">
            <a:extLst>
              <a:ext uri="{FF2B5EF4-FFF2-40B4-BE49-F238E27FC236}">
                <a16:creationId xmlns=""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rtlCol="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dirty="0"/>
              <a:t>Щелкните, чтобы изменить</a:t>
            </a:r>
          </a:p>
        </p:txBody>
      </p:sp>
      <p:sp>
        <p:nvSpPr>
          <p:cNvPr id="26" name="Заголовок 1">
            <a:extLst>
              <a:ext uri="{FF2B5EF4-FFF2-40B4-BE49-F238E27FC236}">
                <a16:creationId xmlns=""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rtlCol="0" anchor="b" anchorCtr="0">
            <a:normAutofit/>
          </a:bodyPr>
          <a:lstStyle>
            <a:lvl1pPr>
              <a:defRPr sz="4400" b="1" i="0">
                <a:latin typeface="+mj-lt"/>
              </a:defRPr>
            </a:lvl1pPr>
          </a:lstStyle>
          <a:p>
            <a:pPr rtl="0"/>
            <a:r>
              <a:rPr lang="ru-RU" noProof="0" dirty="0"/>
              <a:t>Щелкните, чтобы изменить </a:t>
            </a:r>
          </a:p>
        </p:txBody>
      </p:sp>
      <p:cxnSp>
        <p:nvCxnSpPr>
          <p:cNvPr id="27" name="Прямая соединительная линия 26">
            <a:extLst>
              <a:ext uri="{FF2B5EF4-FFF2-40B4-BE49-F238E27FC236}">
                <a16:creationId xmlns=""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Рисунок 2">
            <a:extLst>
              <a:ext uri="{FF2B5EF4-FFF2-40B4-BE49-F238E27FC236}">
                <a16:creationId xmlns="" xmlns:a16="http://schemas.microsoft.com/office/drawing/2014/main" id="{F8C225AD-C009-894E-8AFA-C94EAA06509C}"/>
              </a:ext>
            </a:extLst>
          </p:cNvPr>
          <p:cNvSpPr>
            <a:spLocks noGrp="1"/>
          </p:cNvSpPr>
          <p:nvPr>
            <p:ph type="pic" sz="quarter" idx="13"/>
          </p:nvPr>
        </p:nvSpPr>
        <p:spPr>
          <a:xfrm>
            <a:off x="0" y="0"/>
            <a:ext cx="6096000" cy="6858000"/>
          </a:xfrm>
        </p:spPr>
        <p:txBody>
          <a:bodyPr rtlCol="0"/>
          <a:lstStyle/>
          <a:p>
            <a:pPr rtl="0"/>
            <a:endParaRPr lang="ru-RU" noProof="0" dirty="0"/>
          </a:p>
        </p:txBody>
      </p:sp>
      <p:grpSp>
        <p:nvGrpSpPr>
          <p:cNvPr id="30" name="Группа 29">
            <a:extLst>
              <a:ext uri="{FF2B5EF4-FFF2-40B4-BE49-F238E27FC236}">
                <a16:creationId xmlns=""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Полилиния 30">
              <a:extLst>
                <a:ext uri="{FF2B5EF4-FFF2-40B4-BE49-F238E27FC236}">
                  <a16:creationId xmlns=""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32" name="Полилиния 31">
              <a:extLst>
                <a:ext uri="{FF2B5EF4-FFF2-40B4-BE49-F238E27FC236}">
                  <a16:creationId xmlns=""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sp>
          <p:nvSpPr>
            <p:cNvPr id="33" name="Полилиния 32">
              <a:extLst>
                <a:ext uri="{FF2B5EF4-FFF2-40B4-BE49-F238E27FC236}">
                  <a16:creationId xmlns=""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ru-RU" noProof="0" dirty="0"/>
            </a:p>
          </p:txBody>
        </p:sp>
      </p:grpSp>
    </p:spTree>
    <p:extLst>
      <p:ext uri="{BB962C8B-B14F-4D97-AF65-F5344CB8AC3E}">
        <p14:creationId xmlns:p14="http://schemas.microsoft.com/office/powerpoint/2010/main" val="999130720"/>
      </p:ext>
    </p:extLst>
  </p:cSld>
  <p:clrMapOvr>
    <a:masterClrMapping/>
  </p:clrMapOvr>
  <p:extLst>
    <p:ext uri="{DCECCB84-F9BA-43D5-87BE-67443E8EF086}">
      <p15:sldGuideLst xmlns="" xmlns:p15="http://schemas.microsoft.com/office/powerpoint/2012/main">
        <p15:guide id="1" pos="60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Текст 2">
            <a:extLst>
              <a:ext uri="{FF2B5EF4-FFF2-40B4-BE49-F238E27FC236}">
                <a16:creationId xmlns=""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Заголовок 11">
            <a:extLst>
              <a:ext uri="{FF2B5EF4-FFF2-40B4-BE49-F238E27FC236}">
                <a16:creationId xmlns=""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pPr rtl="0"/>
            <a:r>
              <a:rPr lang="ru-RU" noProof="0"/>
              <a:t>Образец заголовка</a:t>
            </a:r>
          </a:p>
        </p:txBody>
      </p:sp>
      <p:sp>
        <p:nvSpPr>
          <p:cNvPr id="30" name="Дата 3">
            <a:extLst>
              <a:ext uri="{FF2B5EF4-FFF2-40B4-BE49-F238E27FC236}">
                <a16:creationId xmlns="" xmlns:a16="http://schemas.microsoft.com/office/drawing/2014/main" id="{EF47083A-6D76-4B4D-87CA-E08E212F781D}"/>
              </a:ext>
            </a:extLst>
          </p:cNvPr>
          <p:cNvSpPr>
            <a:spLocks noGrp="1"/>
          </p:cNvSpPr>
          <p:nvPr>
            <p:ph type="dt" sz="half" idx="2"/>
          </p:nvPr>
        </p:nvSpPr>
        <p:spPr>
          <a:xfrm>
            <a:off x="2992120"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fld id="{C92356A9-3B68-4F57-9A57-F67B5CD92641}" type="datetime4">
              <a:rPr lang="ru-RU" noProof="0" smtClean="0">
                <a:latin typeface="+mn-lt"/>
              </a:rPr>
              <a:t>30 ноября 2023 г.</a:t>
            </a:fld>
            <a:endParaRPr lang="ru-RU" noProof="0">
              <a:latin typeface="+mn-lt"/>
            </a:endParaRPr>
          </a:p>
        </p:txBody>
      </p:sp>
      <p:sp>
        <p:nvSpPr>
          <p:cNvPr id="31" name="Нижний колонтитул 4">
            <a:extLst>
              <a:ext uri="{FF2B5EF4-FFF2-40B4-BE49-F238E27FC236}">
                <a16:creationId xmlns="" xmlns:a16="http://schemas.microsoft.com/office/drawing/2014/main" id="{C9955F1C-C0B1-BA44-8905-6991FA0D1EF3}"/>
              </a:ext>
            </a:extLst>
          </p:cNvPr>
          <p:cNvSpPr>
            <a:spLocks noGrp="1"/>
          </p:cNvSpPr>
          <p:nvPr>
            <p:ph type="ftr" sz="quarter" idx="3"/>
          </p:nvPr>
        </p:nvSpPr>
        <p:spPr>
          <a:xfrm>
            <a:off x="1494790" y="6332220"/>
            <a:ext cx="1497330" cy="247651"/>
          </a:xfrm>
          <a:prstGeom prst="rect">
            <a:avLst/>
          </a:prstGeom>
        </p:spPr>
        <p:txBody>
          <a:bodyPr vert="horz" lIns="0" tIns="0" rIns="0" bIns="0" rtlCol="0" anchor="t" anchorCtr="0"/>
          <a:lstStyle>
            <a:lvl1pPr algn="l">
              <a:defRPr sz="1100" b="0" i="0">
                <a:solidFill>
                  <a:schemeClr val="bg1"/>
                </a:solidFill>
                <a:latin typeface="+mj-lt"/>
              </a:defRPr>
            </a:lvl1pPr>
          </a:lstStyle>
          <a:p>
            <a:pPr rtl="0"/>
            <a:r>
              <a:rPr lang="ru-RU" noProof="0"/>
              <a:t>Ежегодный обзор</a:t>
            </a:r>
            <a:endParaRPr lang="ru-RU" b="0" noProof="0"/>
          </a:p>
        </p:txBody>
      </p:sp>
      <p:sp>
        <p:nvSpPr>
          <p:cNvPr id="32" name="Номер слайда 5">
            <a:extLst>
              <a:ext uri="{FF2B5EF4-FFF2-40B4-BE49-F238E27FC236}">
                <a16:creationId xmlns=""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fld id="{294A09A9-5501-47C1-A89A-A340965A2BE2}" type="slidenum">
              <a:rPr lang="ru-RU" noProof="0" smtClean="0"/>
              <a:pPr/>
              <a:t>‹#›</a:t>
            </a:fld>
            <a:endParaRPr lang="ru-RU" noProof="0">
              <a:latin typeface="+mn-lt"/>
            </a:endParaRPr>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93" r:id="rId2"/>
    <p:sldLayoutId id="2147483671" r:id="rId3"/>
    <p:sldLayoutId id="2147483672" r:id="rId4"/>
    <p:sldLayoutId id="2147483673" r:id="rId5"/>
    <p:sldLayoutId id="2147483684" r:id="rId6"/>
    <p:sldLayoutId id="2147483675" r:id="rId7"/>
    <p:sldLayoutId id="2147483676" r:id="rId8"/>
    <p:sldLayoutId id="2147483677" r:id="rId9"/>
    <p:sldLayoutId id="2147483685" r:id="rId10"/>
    <p:sldLayoutId id="2147483688" r:id="rId11"/>
    <p:sldLayoutId id="2147483692" r:id="rId12"/>
    <p:sldLayoutId id="2147483682" r:id="rId13"/>
  </p:sldLayoutIdLst>
  <p:hf hdr="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0.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hyperlink" Target="mailto:Chernecova.lida@icloud.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93E168C-8042-5B4E-A5A4-A5BF693AE2D6}"/>
              </a:ext>
            </a:extLst>
          </p:cNvPr>
          <p:cNvSpPr>
            <a:spLocks noGrp="1"/>
          </p:cNvSpPr>
          <p:nvPr>
            <p:ph type="ctrTitle"/>
          </p:nvPr>
        </p:nvSpPr>
        <p:spPr>
          <a:xfrm>
            <a:off x="5458968" y="2116182"/>
            <a:ext cx="6399657" cy="1514019"/>
          </a:xfrm>
        </p:spPr>
        <p:txBody>
          <a:bodyPr rtlCol="0"/>
          <a:lstStyle/>
          <a:p>
            <a:pPr algn="ctr"/>
            <a:r>
              <a:rPr lang="ru-RU" sz="4800" dirty="0">
                <a:solidFill>
                  <a:schemeClr val="accent3"/>
                </a:solidFill>
                <a:effectLst>
                  <a:outerShdw blurRad="38100" dist="38100" dir="2700000" algn="tl">
                    <a:srgbClr val="000000">
                      <a:alpha val="43137"/>
                    </a:srgbClr>
                  </a:outerShdw>
                </a:effectLst>
              </a:rPr>
              <a:t>Мобильное приложение для предприятий «</a:t>
            </a:r>
            <a:r>
              <a:rPr lang="en-US" sz="4800" dirty="0">
                <a:solidFill>
                  <a:schemeClr val="accent3"/>
                </a:solidFill>
                <a:effectLst>
                  <a:outerShdw blurRad="38100" dist="38100" dir="2700000" algn="tl">
                    <a:srgbClr val="000000">
                      <a:alpha val="43137"/>
                    </a:srgbClr>
                  </a:outerShdw>
                </a:effectLst>
              </a:rPr>
              <a:t>Financial analysis</a:t>
            </a:r>
            <a:r>
              <a:rPr lang="ru-RU" sz="4800" dirty="0">
                <a:solidFill>
                  <a:schemeClr val="accent3"/>
                </a:solidFill>
                <a:effectLst>
                  <a:outerShdw blurRad="38100" dist="38100" dir="2700000" algn="tl">
                    <a:srgbClr val="000000">
                      <a:alpha val="43137"/>
                    </a:srgbClr>
                  </a:outerShdw>
                </a:effectLst>
              </a:rPr>
              <a:t>»</a:t>
            </a:r>
          </a:p>
        </p:txBody>
      </p:sp>
      <p:sp>
        <p:nvSpPr>
          <p:cNvPr id="3" name="Текст 2">
            <a:extLst>
              <a:ext uri="{FF2B5EF4-FFF2-40B4-BE49-F238E27FC236}">
                <a16:creationId xmlns="" xmlns:a16="http://schemas.microsoft.com/office/drawing/2014/main" id="{F18E61D8-31A3-2D45-8E25-CBE846E26E1C}"/>
              </a:ext>
            </a:extLst>
          </p:cNvPr>
          <p:cNvSpPr>
            <a:spLocks noGrp="1"/>
          </p:cNvSpPr>
          <p:nvPr>
            <p:ph type="body" sz="quarter" idx="11"/>
          </p:nvPr>
        </p:nvSpPr>
        <p:spPr>
          <a:xfrm>
            <a:off x="6367055" y="4549553"/>
            <a:ext cx="5491570" cy="953337"/>
          </a:xfrm>
        </p:spPr>
        <p:txBody>
          <a:bodyPr rtlCol="0"/>
          <a:lstStyle/>
          <a:p>
            <a:pPr rtl="0"/>
            <a:r>
              <a:rPr lang="ru-RU" dirty="0">
                <a:solidFill>
                  <a:schemeClr val="accent2">
                    <a:lumMod val="75000"/>
                  </a:schemeClr>
                </a:solidFill>
                <a:latin typeface="+mj-lt"/>
              </a:rPr>
              <a:t>Команда «Финансовый анализ» группа 211Р81 и 211Р01</a:t>
            </a:r>
          </a:p>
          <a:p>
            <a:pPr rtl="0"/>
            <a:r>
              <a:rPr lang="ru-RU" dirty="0">
                <a:solidFill>
                  <a:schemeClr val="accent2">
                    <a:lumMod val="75000"/>
                  </a:schemeClr>
                </a:solidFill>
                <a:latin typeface="+mj-lt"/>
              </a:rPr>
              <a:t>Спикер: Насонов Вадим Сергеевич</a:t>
            </a:r>
          </a:p>
          <a:p>
            <a:pPr rtl="0"/>
            <a:endParaRPr lang="ru-RU" dirty="0">
              <a:solidFill>
                <a:schemeClr val="accent2">
                  <a:lumMod val="75000"/>
                </a:schemeClr>
              </a:solidFill>
            </a:endParaRPr>
          </a:p>
          <a:p>
            <a:pPr rtl="0"/>
            <a:endParaRPr lang="ru-RU" dirty="0"/>
          </a:p>
        </p:txBody>
      </p:sp>
      <p:pic>
        <p:nvPicPr>
          <p:cNvPr id="4" name="Рисунок 3"/>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47340" y1="32447" x2="47340" y2="32447"/>
                        <a14:foregroundMark x1="47340" y1="32447" x2="47340" y2="32447"/>
                        <a14:foregroundMark x1="47340" y1="32447" x2="47340" y2="32447"/>
                        <a14:foregroundMark x1="46454" y1="21277" x2="46454" y2="21277"/>
                        <a14:foregroundMark x1="39184" y1="23582" x2="39184" y2="23582"/>
                        <a14:foregroundMark x1="39184" y1="23582" x2="39184" y2="23582"/>
                        <a14:foregroundMark x1="39184" y1="23582" x2="39184" y2="23582"/>
                        <a14:foregroundMark x1="34929" y1="20922" x2="34929" y2="20922"/>
                        <a14:foregroundMark x1="16489" y1="26064" x2="16489" y2="26064"/>
                        <a14:foregroundMark x1="21277" y1="30496" x2="21277" y2="30496"/>
                        <a14:foregroundMark x1="26596" y1="36348" x2="26596" y2="36348"/>
                        <a14:foregroundMark x1="17376" y1="17908" x2="17376" y2="17908"/>
                        <a14:foregroundMark x1="54965" y1="18972" x2="54965" y2="18972"/>
                        <a14:foregroundMark x1="48227" y1="39362" x2="48227" y2="39362"/>
                        <a14:foregroundMark x1="38121" y1="39007" x2="38121" y2="39007"/>
                        <a14:foregroundMark x1="38830" y1="45035" x2="38830" y2="45035"/>
                        <a14:foregroundMark x1="42553" y1="44858" x2="42553" y2="44858"/>
                        <a14:foregroundMark x1="39894" y1="41135" x2="39894" y2="41135"/>
                        <a14:foregroundMark x1="37766" y1="33865" x2="37766" y2="33865"/>
                        <a14:foregroundMark x1="35461" y1="33688" x2="35461" y2="33688"/>
                        <a14:foregroundMark x1="37411" y1="30851" x2="37411" y2="30851"/>
                        <a14:foregroundMark x1="40957" y1="34220" x2="40957" y2="34220"/>
                        <a14:foregroundMark x1="43085" y1="35284" x2="43085" y2="35284"/>
                        <a14:foregroundMark x1="52128" y1="52482" x2="52128" y2="52482"/>
                        <a14:foregroundMark x1="60461" y1="51773" x2="60461" y2="51773"/>
                        <a14:foregroundMark x1="56915" y1="52482" x2="56915" y2="52482"/>
                        <a14:foregroundMark x1="49113" y1="48936" x2="49113" y2="48936"/>
                        <a14:foregroundMark x1="43617" y1="59929" x2="43617" y2="59929"/>
                        <a14:foregroundMark x1="38121" y1="62057" x2="38121" y2="62057"/>
                        <a14:foregroundMark x1="53546" y1="60284" x2="53546" y2="60284"/>
                        <a14:foregroundMark x1="43262" y1="67908" x2="43262" y2="67908"/>
                        <a14:foregroundMark x1="38652" y1="75000" x2="38652" y2="75000"/>
                        <a14:foregroundMark x1="71631" y1="82624" x2="71631" y2="82624"/>
                        <a14:foregroundMark x1="66135" y1="84929" x2="66135" y2="84929"/>
                        <a14:foregroundMark x1="80851" y1="80142" x2="80851" y2="80142"/>
                        <a14:foregroundMark x1="70745" y1="83688" x2="70745" y2="83688"/>
                        <a14:foregroundMark x1="50709" y1="56028" x2="50709" y2="56028"/>
                        <a14:foregroundMark x1="56028" y1="49823" x2="56028" y2="49823"/>
                        <a14:foregroundMark x1="62057" y1="46986" x2="62057" y2="46986"/>
                        <a14:foregroundMark x1="61348" y1="55851" x2="61348" y2="55851"/>
                        <a14:foregroundMark x1="54610" y1="58333" x2="54610" y2="58333"/>
                        <a14:foregroundMark x1="52837" y1="57270" x2="52837" y2="57270"/>
                        <a14:foregroundMark x1="53901" y1="54433" x2="53901" y2="54433"/>
                        <a14:foregroundMark x1="51418" y1="48227" x2="51418" y2="48227"/>
                        <a14:foregroundMark x1="41667" y1="62589" x2="41667" y2="62589"/>
                        <a14:foregroundMark x1="34752" y1="63298" x2="34752" y2="63298"/>
                        <a14:foregroundMark x1="37589" y1="65603" x2="37589" y2="65603"/>
                        <a14:foregroundMark x1="36170" y1="64539" x2="36170" y2="64539"/>
                        <a14:foregroundMark x1="35816" y1="64894" x2="35816" y2="64894"/>
                        <a14:foregroundMark x1="35284" y1="38652" x2="35284" y2="38652"/>
                        <a14:foregroundMark x1="35461" y1="38121" x2="35461" y2="38121"/>
                        <a14:foregroundMark x1="36525" y1="37234" x2="36525" y2="37234"/>
                        <a14:foregroundMark x1="38298" y1="36525" x2="38298" y2="36525"/>
                        <a14:foregroundMark x1="40780" y1="37589" x2="40780" y2="37589"/>
                        <a14:foregroundMark x1="38475" y1="44149" x2="38475" y2="44149"/>
                        <a14:foregroundMark x1="38652" y1="43085" x2="38652" y2="43085"/>
                        <a14:foregroundMark x1="28191" y1="26064" x2="28191" y2="26064"/>
                        <a14:foregroundMark x1="29610" y1="29965" x2="29610" y2="29965"/>
                        <a14:foregroundMark x1="30142" y1="28369" x2="30142" y2="28369"/>
                        <a14:foregroundMark x1="32801" y1="23227" x2="32801" y2="23227"/>
                        <a14:foregroundMark x1="30142" y1="22340" x2="30142" y2="22340"/>
                        <a14:foregroundMark x1="23404" y1="20745" x2="23404" y2="20745"/>
                        <a14:foregroundMark x1="23404" y1="20745" x2="23404" y2="20745"/>
                        <a14:foregroundMark x1="25532" y1="19326" x2="25532" y2="19326"/>
                        <a14:foregroundMark x1="24645" y1="19858" x2="24645" y2="19858"/>
                        <a14:foregroundMark x1="20213" y1="21277" x2="20213" y2="21277"/>
                        <a14:foregroundMark x1="20213" y1="21277" x2="20213" y2="21277"/>
                        <a14:foregroundMark x1="20213" y1="21277" x2="20213" y2="21277"/>
                        <a14:foregroundMark x1="20390" y1="19504" x2="20390" y2="19504"/>
                        <a14:foregroundMark x1="20390" y1="19504" x2="20390" y2="19504"/>
                        <a14:foregroundMark x1="22695" y1="17730" x2="22695" y2="17730"/>
                        <a14:foregroundMark x1="30496" y1="18972" x2="30496" y2="18972"/>
                        <a14:foregroundMark x1="30496" y1="18972" x2="30496" y2="18972"/>
                        <a14:foregroundMark x1="31560" y1="19858" x2="31560" y2="19858"/>
                        <a14:foregroundMark x1="31560" y1="19858" x2="31560" y2="19858"/>
                        <a14:foregroundMark x1="29965" y1="24113" x2="29965" y2="24113"/>
                        <a14:foregroundMark x1="30319" y1="24468" x2="30319" y2="24468"/>
                        <a14:foregroundMark x1="31738" y1="24823" x2="31738" y2="24823"/>
                        <a14:foregroundMark x1="31738" y1="24823" x2="31738" y2="24823"/>
                        <a14:foregroundMark x1="41489" y1="27837" x2="41489" y2="27837"/>
                        <a14:foregroundMark x1="41844" y1="27837" x2="41844" y2="27837"/>
                        <a14:foregroundMark x1="48227" y1="27837" x2="48227" y2="27837"/>
                        <a14:foregroundMark x1="48404" y1="27837" x2="48404" y2="27837"/>
                        <a14:foregroundMark x1="58511" y1="22695" x2="58511" y2="22695"/>
                        <a14:foregroundMark x1="58511" y1="22695" x2="58511" y2="22695"/>
                        <a14:foregroundMark x1="50000" y1="28723" x2="50000" y2="28723"/>
                        <a14:foregroundMark x1="50000" y1="28723" x2="50000" y2="28723"/>
                        <a14:foregroundMark x1="51241" y1="22163" x2="51241" y2="22163"/>
                        <a14:foregroundMark x1="51241" y1="22163" x2="51241" y2="22163"/>
                        <a14:foregroundMark x1="16135" y1="34220" x2="16135" y2="34220"/>
                        <a14:foregroundMark x1="16489" y1="34043" x2="16489" y2="34043"/>
                        <a14:foregroundMark x1="24113" y1="40248" x2="24113" y2="40248"/>
                        <a14:foregroundMark x1="24113" y1="40248" x2="24113" y2="40248"/>
                        <a14:foregroundMark x1="51241" y1="24113" x2="51241" y2="24113"/>
                        <a14:foregroundMark x1="51241" y1="24113" x2="51241" y2="24113"/>
                        <a14:foregroundMark x1="36348" y1="18440" x2="36348" y2="18440"/>
                        <a14:foregroundMark x1="36525" y1="18440" x2="36525" y2="18440"/>
                        <a14:foregroundMark x1="42199" y1="23227" x2="42199" y2="23227"/>
                        <a14:foregroundMark x1="44858" y1="29255" x2="44858" y2="29255"/>
                        <a14:foregroundMark x1="29255" y1="38652" x2="29255" y2="38652"/>
                        <a14:foregroundMark x1="31560" y1="34043" x2="31560" y2="34043"/>
                        <a14:foregroundMark x1="84043" y1="81915" x2="84043" y2="81915"/>
                        <a14:foregroundMark x1="85638" y1="81738" x2="85638" y2="81738"/>
                        <a14:foregroundMark x1="85993" y1="82270" x2="85993" y2="82270"/>
                        <a14:foregroundMark x1="88475" y1="82270" x2="88475" y2="82270"/>
                        <a14:foregroundMark x1="85993" y1="80319" x2="85993" y2="80319"/>
                        <a14:foregroundMark x1="79787" y1="88121" x2="79787" y2="88121"/>
                        <a14:foregroundMark x1="82624" y1="86879" x2="82624" y2="86879"/>
                        <a14:foregroundMark x1="84574" y1="85638" x2="84574" y2="85638"/>
                        <a14:foregroundMark x1="82624" y1="84043" x2="82624" y2="84043"/>
                        <a14:foregroundMark x1="81560" y1="84220" x2="81560" y2="84220"/>
                        <a14:foregroundMark x1="61170" y1="88121" x2="61170" y2="88121"/>
                        <a14:foregroundMark x1="60816" y1="88652" x2="60816" y2="88652"/>
                        <a14:foregroundMark x1="65071" y1="88652" x2="65071" y2="88652"/>
                        <a14:foregroundMark x1="62943" y1="86702" x2="62943" y2="86702"/>
                        <a14:foregroundMark x1="63121" y1="86702" x2="63121" y2="86702"/>
                        <a14:foregroundMark x1="63298" y1="86702" x2="63298" y2="86702"/>
                        <a14:foregroundMark x1="38475" y1="28546" x2="38475" y2="28546"/>
                        <a14:foregroundMark x1="38298" y1="27128" x2="38298" y2="27128"/>
                        <a14:foregroundMark x1="37589" y1="26064" x2="37589" y2="26064"/>
                        <a14:foregroundMark x1="36348" y1="27837" x2="36348" y2="27837"/>
                        <a14:foregroundMark x1="35816" y1="28369" x2="35816" y2="28369"/>
                        <a14:foregroundMark x1="34043" y1="21631" x2="34043" y2="21631"/>
                        <a14:foregroundMark x1="34574" y1="24113" x2="34574" y2="24113"/>
                        <a14:foregroundMark x1="34574" y1="24113" x2="34574" y2="24113"/>
                        <a14:foregroundMark x1="40603" y1="20390" x2="40603" y2="20390"/>
                        <a14:foregroundMark x1="43440" y1="22518" x2="43440" y2="22518"/>
                        <a14:foregroundMark x1="43440" y1="20390" x2="43440" y2="20390"/>
                        <a14:foregroundMark x1="46099" y1="18972" x2="46099" y2="18972"/>
                        <a14:foregroundMark x1="56028" y1="20213" x2="56028" y2="20213"/>
                        <a14:foregroundMark x1="54787" y1="27305" x2="54787" y2="27305"/>
                        <a14:foregroundMark x1="48582" y1="31560" x2="48582" y2="31560"/>
                        <a14:foregroundMark x1="48759" y1="32092" x2="48759" y2="32092"/>
                        <a14:foregroundMark x1="50000" y1="33511" x2="50000" y2="33511"/>
                        <a14:foregroundMark x1="50177" y1="35284" x2="50177" y2="35993"/>
                        <a14:foregroundMark x1="49291" y1="37411" x2="49291" y2="37411"/>
                        <a14:foregroundMark x1="48050" y1="36170" x2="48050" y2="36170"/>
                        <a14:foregroundMark x1="46454" y1="37057" x2="46454" y2="37057"/>
                        <a14:foregroundMark x1="46631" y1="37057" x2="46631" y2="37057"/>
                        <a14:foregroundMark x1="45390" y1="35816" x2="45390" y2="35816"/>
                        <a14:foregroundMark x1="45390" y1="35284" x2="45390" y2="35284"/>
                        <a14:foregroundMark x1="45390" y1="34929" x2="45390" y2="34929"/>
                        <a14:foregroundMark x1="43617" y1="25532" x2="43617" y2="25532"/>
                        <a14:foregroundMark x1="43972" y1="25532" x2="43972" y2="25532"/>
                        <a14:foregroundMark x1="45390" y1="25532" x2="45390" y2="25532"/>
                        <a14:foregroundMark x1="57092" y1="25355" x2="57092" y2="25355"/>
                        <a14:foregroundMark x1="57092" y1="25355" x2="57092" y2="25355"/>
                        <a14:foregroundMark x1="57270" y1="25355" x2="57270" y2="25355"/>
                        <a14:foregroundMark x1="54078" y1="24113" x2="54078" y2="24113"/>
                        <a14:foregroundMark x1="54610" y1="23227" x2="54610" y2="23227"/>
                        <a14:foregroundMark x1="59574" y1="20213" x2="59574" y2="20213"/>
                        <a14:foregroundMark x1="59220" y1="18794" x2="59220" y2="18794"/>
                        <a14:foregroundMark x1="21809" y1="28014" x2="21809" y2="28014"/>
                        <a14:foregroundMark x1="21631" y1="28014" x2="21631" y2="28014"/>
                        <a14:foregroundMark x1="23227" y1="29078" x2="23227" y2="29078"/>
                        <a14:foregroundMark x1="29610" y1="29787" x2="29610" y2="29787"/>
                        <a14:foregroundMark x1="31560" y1="34752" x2="31560" y2="34752"/>
                        <a14:foregroundMark x1="31383" y1="35993" x2="31383" y2="35993"/>
                        <a14:foregroundMark x1="31206" y1="36348" x2="31206" y2="36348"/>
                        <a14:foregroundMark x1="31383" y1="37411" x2="31383" y2="37411"/>
                        <a14:foregroundMark x1="34043" y1="39539" x2="34043" y2="39539"/>
                        <a14:foregroundMark x1="32270" y1="39716" x2="32270" y2="39716"/>
                        <a14:foregroundMark x1="31028" y1="39362" x2="31028" y2="39362"/>
                        <a14:foregroundMark x1="26418" y1="38652" x2="26418" y2="38652"/>
                        <a14:foregroundMark x1="26418" y1="38652" x2="26418" y2="38652"/>
                        <a14:foregroundMark x1="25709" y1="37589" x2="24113" y2="37234"/>
                        <a14:foregroundMark x1="22163" y1="37411" x2="22163" y2="37411"/>
                        <a14:foregroundMark x1="21454" y1="38298" x2="21454" y2="38298"/>
                        <a14:foregroundMark x1="21454" y1="38298" x2="21454" y2="38298"/>
                        <a14:foregroundMark x1="18085" y1="38652" x2="18085" y2="38652"/>
                        <a14:foregroundMark x1="18085" y1="38652" x2="18085" y2="38652"/>
                        <a14:foregroundMark x1="18440" y1="33865" x2="18440" y2="33865"/>
                        <a14:foregroundMark x1="19326" y1="33156" x2="19326" y2="33156"/>
                        <a14:foregroundMark x1="19681" y1="32801" x2="19681" y2="32801"/>
                        <a14:foregroundMark x1="16135" y1="23404" x2="16135" y2="23404"/>
                        <a14:foregroundMark x1="16312" y1="23404" x2="16312" y2="23404"/>
                        <a14:foregroundMark x1="28369" y1="18617" x2="28369" y2="18617"/>
                        <a14:foregroundMark x1="29078" y1="17908" x2="29078" y2="17908"/>
                        <a14:foregroundMark x1="31915" y1="16667" x2="31915" y2="16667"/>
                        <a14:foregroundMark x1="33865" y1="17376" x2="33865" y2="17376"/>
                        <a14:foregroundMark x1="39894" y1="30319" x2="39894" y2="30319"/>
                        <a14:foregroundMark x1="50000" y1="20567" x2="50000" y2="20567"/>
                        <a14:foregroundMark x1="81915" y1="81028" x2="81915" y2="81028"/>
                        <a14:backgroundMark x1="16844" y1="70213" x2="16844" y2="70213"/>
                        <a14:backgroundMark x1="16844" y1="70213" x2="16844" y2="70213"/>
                        <a14:backgroundMark x1="17553" y1="48936" x2="17553" y2="48936"/>
                        <a14:backgroundMark x1="53369" y1="43617" x2="53369" y2="43617"/>
                        <a14:backgroundMark x1="66312" y1="43262" x2="66312" y2="43262"/>
                        <a14:backgroundMark x1="77305" y1="45745" x2="77305" y2="45745"/>
                        <a14:backgroundMark x1="69326" y1="40426" x2="69326" y2="40426"/>
                        <a14:backgroundMark x1="78901" y1="61170" x2="78901" y2="61170"/>
                        <a14:backgroundMark x1="72695" y1="53191" x2="72695" y2="53191"/>
                        <a14:backgroundMark x1="70922" y1="45213" x2="70922" y2="45213"/>
                        <a14:backgroundMark x1="71809" y1="27837" x2="71809" y2="27837"/>
                        <a14:backgroundMark x1="77482" y1="23227" x2="77482" y2="23227"/>
                        <a14:backgroundMark x1="78014" y1="51773" x2="78014" y2="51773"/>
                        <a14:backgroundMark x1="79965" y1="51418" x2="79965" y2="51418"/>
                        <a14:backgroundMark x1="77837" y1="54078" x2="77837" y2="54078"/>
                        <a14:backgroundMark x1="21809" y1="43440" x2="21809" y2="43440"/>
                        <a14:backgroundMark x1="51064" y1="43262" x2="51064" y2="43262"/>
                        <a14:backgroundMark x1="61702" y1="43617" x2="61702" y2="43617"/>
                        <a14:backgroundMark x1="68617" y1="51596" x2="68617" y2="51596"/>
                        <a14:backgroundMark x1="69326" y1="37766" x2="69326" y2="37766"/>
                        <a14:backgroundMark x1="69326" y1="37766" x2="69326" y2="37766"/>
                        <a14:backgroundMark x1="69326" y1="37589" x2="69326" y2="37589"/>
                        <a14:backgroundMark x1="69681" y1="32447" x2="69681" y2="32447"/>
                        <a14:backgroundMark x1="65248" y1="27128" x2="65248" y2="27128"/>
                        <a14:backgroundMark x1="74113" y1="31383" x2="74113" y2="31383"/>
                        <a14:backgroundMark x1="72340" y1="59929" x2="72340" y2="59929"/>
                        <a14:backgroundMark x1="25177" y1="43085" x2="25177" y2="43085"/>
                        <a14:backgroundMark x1="18972" y1="57979" x2="18972" y2="57979"/>
                        <a14:backgroundMark x1="16135" y1="45035" x2="16135" y2="45035"/>
                        <a14:backgroundMark x1="17553" y1="43794" x2="17553" y2="43794"/>
                        <a14:backgroundMark x1="76773" y1="59929" x2="76773" y2="59929"/>
                        <a14:backgroundMark x1="76596" y1="59929" x2="76596" y2="59929"/>
                        <a14:backgroundMark x1="79965" y1="59220" x2="79965" y2="59220"/>
                        <a14:backgroundMark x1="80496" y1="58688" x2="80496" y2="58688"/>
                        <a14:backgroundMark x1="66844" y1="47163" x2="66844" y2="47163"/>
                      </a14:backgroundRemoval>
                    </a14:imgEffect>
                  </a14:imgLayer>
                </a14:imgProps>
              </a:ext>
              <a:ext uri="{28A0092B-C50C-407E-A947-70E740481C1C}">
                <a14:useLocalDpi xmlns:a14="http://schemas.microsoft.com/office/drawing/2010/main" val="0"/>
              </a:ext>
            </a:extLst>
          </a:blip>
          <a:stretch>
            <a:fillRect/>
          </a:stretch>
        </p:blipFill>
        <p:spPr>
          <a:xfrm>
            <a:off x="0" y="1527048"/>
            <a:ext cx="5038344" cy="5038344"/>
          </a:xfrm>
          <a:prstGeom prst="rect">
            <a:avLst/>
          </a:prstGeom>
        </p:spPr>
      </p:pic>
    </p:spTree>
    <p:extLst>
      <p:ext uri="{BB962C8B-B14F-4D97-AF65-F5344CB8AC3E}">
        <p14:creationId xmlns:p14="http://schemas.microsoft.com/office/powerpoint/2010/main" val="296095071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 xmlns:a16="http://schemas.microsoft.com/office/drawing/2014/main" id="{1353F689-2E51-BF4F-AE47-7CEB7CC4C52A}"/>
              </a:ext>
            </a:extLst>
          </p:cNvPr>
          <p:cNvSpPr>
            <a:spLocks noGrp="1"/>
          </p:cNvSpPr>
          <p:nvPr>
            <p:ph type="title"/>
          </p:nvPr>
        </p:nvSpPr>
        <p:spPr/>
        <p:txBody>
          <a:bodyPr rtlCol="0">
            <a:normAutofit fontScale="90000"/>
          </a:bodyPr>
          <a:lstStyle/>
          <a:p>
            <a:pPr rtl="0"/>
            <a:r>
              <a:rPr lang="ru-RU" dirty="0" smtClean="0">
                <a:solidFill>
                  <a:schemeClr val="accent3"/>
                </a:solidFill>
                <a:effectLst>
                  <a:outerShdw blurRad="38100" dist="38100" dir="2700000" algn="tl">
                    <a:srgbClr val="000000">
                      <a:alpha val="43137"/>
                    </a:srgbClr>
                  </a:outerShdw>
                </a:effectLst>
              </a:rPr>
              <a:t>Актуальность и проблема</a:t>
            </a:r>
            <a:endParaRPr lang="ru-RU" dirty="0">
              <a:solidFill>
                <a:schemeClr val="accent3"/>
              </a:solidFill>
              <a:effectLst>
                <a:outerShdw blurRad="38100" dist="38100" dir="2700000" algn="tl">
                  <a:srgbClr val="000000">
                    <a:alpha val="43137"/>
                  </a:srgbClr>
                </a:outerShdw>
              </a:effectLst>
            </a:endParaRPr>
          </a:p>
        </p:txBody>
      </p:sp>
      <p:sp>
        <p:nvSpPr>
          <p:cNvPr id="4" name="Текст 3">
            <a:extLst>
              <a:ext uri="{FF2B5EF4-FFF2-40B4-BE49-F238E27FC236}">
                <a16:creationId xmlns="" xmlns:a16="http://schemas.microsoft.com/office/drawing/2014/main" id="{A17F80A9-6337-524E-AC61-32C5AFEE8E6D}"/>
              </a:ext>
            </a:extLst>
          </p:cNvPr>
          <p:cNvSpPr>
            <a:spLocks noGrp="1"/>
          </p:cNvSpPr>
          <p:nvPr>
            <p:ph type="body" sz="quarter" idx="11"/>
          </p:nvPr>
        </p:nvSpPr>
        <p:spPr>
          <a:xfrm>
            <a:off x="929390" y="2031384"/>
            <a:ext cx="5159515" cy="2795232"/>
          </a:xfrm>
        </p:spPr>
        <p:txBody>
          <a:bodyPr rtlCol="0"/>
          <a:lstStyle/>
          <a:p>
            <a:r>
              <a:rPr lang="ru-RU" sz="1800" dirty="0" smtClean="0"/>
              <a:t>Финансовый </a:t>
            </a:r>
            <a:r>
              <a:rPr lang="ru-RU" sz="1800" dirty="0"/>
              <a:t>анализ предприятия является необходимым инструментом для финансистов и бизнес-аналитиков. Он показывает состояние предприятие на определенные периоды, а также какими методами и с помощью каких показателей можно достичь необходимый уровень развития. </a:t>
            </a:r>
            <a:endParaRPr lang="ru-RU" sz="1800" dirty="0" smtClean="0"/>
          </a:p>
          <a:p>
            <a:r>
              <a:rPr lang="ru-RU" sz="1800" dirty="0" smtClean="0"/>
              <a:t>В </a:t>
            </a:r>
            <a:r>
              <a:rPr lang="ru-RU" sz="1800" dirty="0"/>
              <a:t>современном мире огромное количество формул для расчета, учебников и сайтов с не всегда актуальной информацией. Такой объем частично достоверных данных создает трудности в проведении финансового анализа. Появляется проблема в понимании, с чего начать, как правильно посчитать и какие выводы можно сделать. Также проведение финансового анализа занимает большое количество времени. </a:t>
            </a:r>
          </a:p>
        </p:txBody>
      </p:sp>
      <p:sp>
        <p:nvSpPr>
          <p:cNvPr id="7" name="Номер слайда 6">
            <a:extLst>
              <a:ext uri="{FF2B5EF4-FFF2-40B4-BE49-F238E27FC236}">
                <a16:creationId xmlns="" xmlns:a16="http://schemas.microsoft.com/office/drawing/2014/main" id="{F37669F0-EA6D-6B46-AF0E-A9C2D1F223DB}"/>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ru-RU" sz="1600" b="1" smtClean="0"/>
              <a:pPr rtl="0"/>
              <a:t>2</a:t>
            </a:fld>
            <a:endParaRPr lang="ru-RU" sz="1600" b="1" dirty="0"/>
          </a:p>
        </p:txBody>
      </p:sp>
      <p:sp>
        <p:nvSpPr>
          <p:cNvPr id="8" name="Дата 3">
            <a:extLst>
              <a:ext uri="{FF2B5EF4-FFF2-40B4-BE49-F238E27FC236}">
                <a16:creationId xmlns="" xmlns:a16="http://schemas.microsoft.com/office/drawing/2014/main" id="{2DAD51F7-3210-479B-ADF0-963FBC7E32BD}"/>
              </a:ext>
            </a:extLst>
          </p:cNvPr>
          <p:cNvSpPr txBox="1">
            <a:spLocks/>
          </p:cNvSpPr>
          <p:nvPr/>
        </p:nvSpPr>
        <p:spPr>
          <a:xfrm>
            <a:off x="2992120" y="6332220"/>
            <a:ext cx="1313180" cy="247651"/>
          </a:xfrm>
          <a:prstGeom prst="rect">
            <a:avLst/>
          </a:prstGeom>
        </p:spPr>
        <p:txBody>
          <a:bodyPr vert="horz" lIns="0" tIns="0" rIns="0" bIns="0" rtlCol="0" anchor="t" anchorCtr="0"/>
          <a:lstStyle>
            <a:defPPr>
              <a:defRPr lang="en-US"/>
            </a:defPPr>
            <a:lvl1pPr marL="0" algn="l" defTabSz="914400" rtl="0" eaLnBrk="1" latinLnBrk="0" hangingPunct="1">
              <a:defRPr sz="1100" b="0" i="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ru-RU" dirty="0"/>
          </a:p>
        </p:txBody>
      </p:sp>
      <p:pic>
        <p:nvPicPr>
          <p:cNvPr id="2" name="Рисунок 1"/>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088905" y="0"/>
            <a:ext cx="6340839" cy="6858000"/>
          </a:xfrm>
          <a:prstGeom prst="rect">
            <a:avLst/>
          </a:prstGeom>
        </p:spPr>
      </p:pic>
    </p:spTree>
    <p:extLst>
      <p:ext uri="{BB962C8B-B14F-4D97-AF65-F5344CB8AC3E}">
        <p14:creationId xmlns:p14="http://schemas.microsoft.com/office/powerpoint/2010/main" val="39124609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37728DC-195E-4A4E-AEBA-5E0D1DB03B76}"/>
              </a:ext>
            </a:extLst>
          </p:cNvPr>
          <p:cNvSpPr>
            <a:spLocks noGrp="1"/>
          </p:cNvSpPr>
          <p:nvPr>
            <p:ph type="title"/>
          </p:nvPr>
        </p:nvSpPr>
        <p:spPr>
          <a:xfrm>
            <a:off x="1924142" y="492252"/>
            <a:ext cx="7132320" cy="3289971"/>
          </a:xfrm>
        </p:spPr>
        <p:txBody>
          <a:bodyPr rtlCol="0">
            <a:noAutofit/>
          </a:bodyPr>
          <a:lstStyle/>
          <a:p>
            <a:r>
              <a:rPr lang="ru-RU" sz="2000" b="1" dirty="0"/>
              <a:t>Приложение разрабатывается с целью рассчитать все показатели, изучить бухгалтерский баланс и отчет о финансовых  результатах предприятия, а также сделать правильные выводы о состоянии предприятия, найти пути решения возникших проблем и их причины. Подписка к доступу ко всем отчетностям и оформленному документу с выводом о предприятии сэкономит время аналитиков и позволит быстро и качественно оценить состояние предприятия. </a:t>
            </a:r>
            <a:br>
              <a:rPr lang="ru-RU" sz="2000" b="1" dirty="0"/>
            </a:br>
            <a:r>
              <a:rPr lang="ru-RU" sz="2000" b="1" i="0" dirty="0">
                <a:solidFill>
                  <a:srgbClr val="000000"/>
                </a:solidFill>
                <a:effectLst/>
              </a:rPr>
              <a:t>Подписка на доступ к использованию, копированию и изучению всех материалов приложения. Для студентов и профессионалов будут предложены разные виды тарифов по разной стоимости. Для более опытных предпринимателей будут доступны такие функции как: быстрый расчет всех показателей и доступ к библиотеке. Студенты могут изучить полный анализ предприятия, как в теории так и на практике, изучив готовые расчеты.</a:t>
            </a:r>
            <a:r>
              <a:rPr lang="ru-RU" sz="2400" b="1" dirty="0"/>
              <a:t/>
            </a:r>
            <a:br>
              <a:rPr lang="ru-RU" sz="2400" b="1" dirty="0"/>
            </a:br>
            <a:endParaRPr lang="ru-RU" sz="2400" b="1" dirty="0"/>
          </a:p>
        </p:txBody>
      </p:sp>
      <p:sp>
        <p:nvSpPr>
          <p:cNvPr id="3" name="Номер слайда 6">
            <a:extLst>
              <a:ext uri="{FF2B5EF4-FFF2-40B4-BE49-F238E27FC236}">
                <a16:creationId xmlns="" xmlns:a16="http://schemas.microsoft.com/office/drawing/2014/main" id="{F37669F0-EA6D-6B46-AF0E-A9C2D1F223DB}"/>
              </a:ext>
            </a:extLst>
          </p:cNvPr>
          <p:cNvSpPr txBox="1">
            <a:spLocks/>
          </p:cNvSpPr>
          <p:nvPr/>
        </p:nvSpPr>
        <p:spPr>
          <a:xfrm>
            <a:off x="971550" y="6332220"/>
            <a:ext cx="523240" cy="247651"/>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4A09A9-5501-47C1-A89A-A340965A2BE2}" type="slidenum">
              <a:rPr lang="ru-RU" sz="1600" b="1" smtClean="0"/>
              <a:pPr/>
              <a:t>3</a:t>
            </a:fld>
            <a:endParaRPr lang="ru-RU" sz="1600" b="1" dirty="0"/>
          </a:p>
        </p:txBody>
      </p:sp>
      <p:sp>
        <p:nvSpPr>
          <p:cNvPr id="4" name="Номер слайда 6">
            <a:extLst>
              <a:ext uri="{FF2B5EF4-FFF2-40B4-BE49-F238E27FC236}">
                <a16:creationId xmlns="" xmlns:a16="http://schemas.microsoft.com/office/drawing/2014/main" id="{F37669F0-EA6D-6B46-AF0E-A9C2D1F223DB}"/>
              </a:ext>
            </a:extLst>
          </p:cNvPr>
          <p:cNvSpPr txBox="1">
            <a:spLocks/>
          </p:cNvSpPr>
          <p:nvPr/>
        </p:nvSpPr>
        <p:spPr>
          <a:xfrm>
            <a:off x="907542" y="6332218"/>
            <a:ext cx="523240" cy="247651"/>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600" b="1" dirty="0" smtClean="0">
                <a:solidFill>
                  <a:schemeClr val="bg1"/>
                </a:solidFill>
              </a:rPr>
              <a:t>3</a:t>
            </a:r>
            <a:endParaRPr lang="ru-RU" sz="1600" b="1" dirty="0">
              <a:solidFill>
                <a:schemeClr val="bg1"/>
              </a:solidFill>
            </a:endParaRPr>
          </a:p>
        </p:txBody>
      </p:sp>
      <p:pic>
        <p:nvPicPr>
          <p:cNvPr id="5" name="Рисунок 4"/>
          <p:cNvPicPr>
            <a:picLocks noChangeAspect="1"/>
          </p:cNvPicPr>
          <p:nvPr/>
        </p:nvPicPr>
        <p:blipFill>
          <a:blip r:embed="rId3">
            <a:extLst>
              <a:ext uri="{BEBA8EAE-BF5A-486C-A8C5-ECC9F3942E4B}">
                <a14:imgProps xmlns:a14="http://schemas.microsoft.com/office/drawing/2010/main">
                  <a14:imgLayer r:embed="rId4">
                    <a14:imgEffect>
                      <a14:backgroundRemoval t="2482" b="95213" l="9752" r="89894">
                        <a14:foregroundMark x1="46631" y1="42730" x2="46631" y2="42730"/>
                        <a14:foregroundMark x1="47518" y1="41135" x2="47518" y2="41135"/>
                        <a14:foregroundMark x1="50532" y1="37234" x2="50532" y2="37234"/>
                        <a14:foregroundMark x1="49823" y1="41135" x2="49823" y2="41135"/>
                        <a14:foregroundMark x1="35106" y1="59220" x2="35106" y2="59220"/>
                        <a14:foregroundMark x1="30674" y1="59752" x2="30674" y2="59752"/>
                        <a14:foregroundMark x1="51241" y1="41135" x2="51241" y2="41135"/>
                        <a14:foregroundMark x1="55851" y1="67730" x2="55851" y2="67730"/>
                        <a14:foregroundMark x1="50532" y1="61348" x2="50532" y2="61348"/>
                        <a14:foregroundMark x1="47695" y1="75532" x2="47695" y2="75532"/>
                        <a14:foregroundMark x1="62766" y1="78723" x2="62766" y2="78723"/>
                        <a14:foregroundMark x1="75177" y1="78546" x2="75177" y2="78546"/>
                        <a14:foregroundMark x1="79433" y1="75177" x2="79433" y2="75177"/>
                        <a14:foregroundMark x1="73582" y1="81383" x2="73582" y2="81383"/>
                        <a14:foregroundMark x1="67730" y1="84220" x2="67376" y2="84574"/>
                        <a14:foregroundMark x1="67376" y1="88475" x2="67376" y2="88475"/>
                        <a14:foregroundMark x1="61170" y1="86525" x2="61170" y2="86525"/>
                        <a14:foregroundMark x1="51418" y1="86879" x2="51418" y2="86879"/>
                        <a14:foregroundMark x1="49645" y1="80851" x2="49645" y2="80851"/>
                        <a14:foregroundMark x1="44149" y1="77660" x2="44149" y2="77660"/>
                        <a14:foregroundMark x1="40780" y1="78901" x2="40780" y2="78901"/>
                        <a14:foregroundMark x1="43794" y1="71099" x2="43794" y2="71099"/>
                        <a14:foregroundMark x1="46986" y1="64362" x2="46986" y2="64362"/>
                        <a14:foregroundMark x1="40780" y1="76064" x2="40780" y2="76064"/>
                        <a14:foregroundMark x1="56383" y1="87234" x2="56383" y2="87234"/>
                        <a14:foregroundMark x1="59574" y1="91312" x2="59574" y2="91312"/>
                        <a14:foregroundMark x1="59574" y1="92553" x2="59574" y2="92553"/>
                        <a14:foregroundMark x1="62766" y1="92021" x2="62766" y2="92021"/>
                        <a14:foregroundMark x1="60461" y1="93262" x2="60461" y2="93262"/>
                        <a14:foregroundMark x1="65603" y1="91312" x2="65603" y2="91312"/>
                        <a14:foregroundMark x1="70390" y1="88298" x2="70390" y2="88298"/>
                        <a14:foregroundMark x1="73227" y1="85284" x2="73227" y2="85284"/>
                        <a14:foregroundMark x1="76418" y1="84574" x2="76418" y2="84574"/>
                        <a14:foregroundMark x1="77837" y1="82447" x2="77837" y2="82447"/>
                        <a14:foregroundMark x1="82270" y1="79610" x2="82270" y2="79610"/>
                        <a14:foregroundMark x1="85638" y1="75887" x2="85638" y2="75887"/>
                        <a14:foregroundMark x1="87057" y1="77837" x2="87057" y2="77837"/>
                        <a14:foregroundMark x1="83865" y1="77660" x2="83865" y2="77660"/>
                        <a14:foregroundMark x1="82092" y1="75177" x2="82092" y2="75177"/>
                        <a14:foregroundMark x1="81028" y1="82447" x2="81028" y2="82447"/>
                        <a14:foregroundMark x1="73582" y1="86525" x2="73582" y2="86525"/>
                        <a14:foregroundMark x1="84752" y1="80142" x2="84752" y2="80142"/>
                        <a14:foregroundMark x1="87766" y1="77660" x2="87766" y2="77660"/>
                        <a14:foregroundMark x1="45922" y1="10993" x2="45922" y2="10993"/>
                        <a14:foregroundMark x1="84220" y1="68085" x2="84220" y2="68085"/>
                        <a14:foregroundMark x1="85461" y1="65248" x2="85461" y2="65248"/>
                        <a14:foregroundMark x1="87057" y1="70745" x2="87057" y2="70745"/>
                        <a14:foregroundMark x1="83865" y1="54433" x2="83865" y2="54433"/>
                        <a14:foregroundMark x1="87057" y1="54787" x2="87057" y2="54787"/>
                        <a14:foregroundMark x1="88830" y1="59752" x2="88830" y2="59752"/>
                        <a14:foregroundMark x1="88121" y1="61525" x2="88121" y2="61525"/>
                        <a14:foregroundMark x1="89184" y1="66135" x2="89184" y2="66135"/>
                        <a14:foregroundMark x1="88830" y1="72163" x2="88830" y2="72163"/>
                        <a14:foregroundMark x1="17376" y1="78369" x2="17376" y2="78369"/>
                        <a14:foregroundMark x1="21986" y1="77128" x2="21986" y2="77128"/>
                        <a14:foregroundMark x1="25177" y1="81028" x2="25177" y2="81028"/>
                        <a14:foregroundMark x1="23582" y1="83333" x2="23582" y2="83333"/>
                        <a14:foregroundMark x1="20390" y1="82447" x2="20390" y2="82447"/>
                        <a14:foregroundMark x1="19504" y1="72163" x2="19504" y2="72163"/>
                        <a14:foregroundMark x1="20035" y1="75177" x2="20035" y2="75177"/>
                        <a14:foregroundMark x1="23227" y1="74291" x2="23227" y2="74291"/>
                        <a14:foregroundMark x1="23050" y1="78546" x2="23050" y2="78546"/>
                      </a14:backgroundRemoval>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8384110" y="1981844"/>
            <a:ext cx="4598025" cy="4598025"/>
          </a:xfrm>
          <a:prstGeom prst="rect">
            <a:avLst/>
          </a:prstGeom>
        </p:spPr>
      </p:pic>
    </p:spTree>
    <p:extLst>
      <p:ext uri="{BB962C8B-B14F-4D97-AF65-F5344CB8AC3E}">
        <p14:creationId xmlns:p14="http://schemas.microsoft.com/office/powerpoint/2010/main" val="420603586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3"/>
          </p:nvPr>
        </p:nvSpPr>
        <p:spPr/>
        <p:txBody>
          <a:bodyPr/>
          <a:lstStyle/>
          <a:p>
            <a:pPr rtl="0"/>
            <a:fld id="{294A09A9-5501-47C1-A89A-A340965A2BE2}" type="slidenum">
              <a:rPr lang="ru-RU" sz="1600" b="1" noProof="0" smtClean="0"/>
              <a:pPr rtl="0"/>
              <a:t>4</a:t>
            </a:fld>
            <a:endParaRPr lang="ru-RU" sz="1600" b="1" noProof="0" dirty="0"/>
          </a:p>
        </p:txBody>
      </p:sp>
      <p:sp>
        <p:nvSpPr>
          <p:cNvPr id="6" name="Номер слайда 6">
            <a:extLst>
              <a:ext uri="{FF2B5EF4-FFF2-40B4-BE49-F238E27FC236}">
                <a16:creationId xmlns="" xmlns:a16="http://schemas.microsoft.com/office/drawing/2014/main" id="{F37669F0-EA6D-6B46-AF0E-A9C2D1F223DB}"/>
              </a:ext>
            </a:extLst>
          </p:cNvPr>
          <p:cNvSpPr txBox="1">
            <a:spLocks noGrp="1"/>
          </p:cNvSpPr>
          <p:nvPr>
            <p:ph type="title"/>
          </p:nvPr>
        </p:nvSpPr>
        <p:spPr>
          <a:xfrm>
            <a:off x="5772890" y="5885691"/>
            <a:ext cx="6254438" cy="904620"/>
          </a:xfrm>
          <a:prstGeom prst="rect">
            <a:avLst/>
          </a:prstGeom>
        </p:spPr>
        <p:txBody>
          <a:bodyPr rtlCol="0">
            <a:noAutofit/>
          </a:bodyPr>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600" b="0" i="0" dirty="0">
                <a:solidFill>
                  <a:srgbClr val="000000"/>
                </a:solidFill>
                <a:effectLst/>
              </a:rPr>
              <a:t>Приложение предлагает </a:t>
            </a:r>
            <a:r>
              <a:rPr lang="ru-RU" sz="1600" i="0" dirty="0">
                <a:solidFill>
                  <a:srgbClr val="000000"/>
                </a:solidFill>
                <a:effectLst/>
              </a:rPr>
              <a:t>широкий диапазон инструментов </a:t>
            </a:r>
            <a:r>
              <a:rPr lang="ru-RU" sz="1600" b="0" i="0" dirty="0">
                <a:solidFill>
                  <a:srgbClr val="000000"/>
                </a:solidFill>
                <a:effectLst/>
              </a:rPr>
              <a:t>для финансового анализа, которые помогут предприятиям принимать обоснованные решения за меньшую цену.</a:t>
            </a:r>
            <a:r>
              <a:rPr lang="ru-RU" sz="1600" b="0" dirty="0"/>
              <a:t/>
            </a:r>
            <a:br>
              <a:rPr lang="ru-RU" sz="1600" b="0" dirty="0"/>
            </a:br>
            <a:r>
              <a:rPr lang="ru-RU" sz="1600" b="0" i="0" dirty="0">
                <a:solidFill>
                  <a:srgbClr val="000000"/>
                </a:solidFill>
                <a:effectLst/>
              </a:rPr>
              <a:t>Будет предоставлен </a:t>
            </a:r>
            <a:r>
              <a:rPr lang="ru-RU" sz="1600" i="0" dirty="0">
                <a:solidFill>
                  <a:srgbClr val="000000"/>
                </a:solidFill>
                <a:effectLst/>
              </a:rPr>
              <a:t>персонализированный подход </a:t>
            </a:r>
            <a:r>
              <a:rPr lang="ru-RU" sz="1600" b="0" i="0" dirty="0">
                <a:solidFill>
                  <a:srgbClr val="000000"/>
                </a:solidFill>
                <a:effectLst/>
              </a:rPr>
              <a:t>к каждому клиенту, учитывая специфику его бизнеса. Приложение будет </a:t>
            </a:r>
            <a:r>
              <a:rPr lang="ru-RU" sz="1600" i="0" dirty="0">
                <a:solidFill>
                  <a:srgbClr val="000000"/>
                </a:solidFill>
                <a:effectLst/>
              </a:rPr>
              <a:t>обновляться</a:t>
            </a:r>
            <a:r>
              <a:rPr lang="ru-RU" sz="1600" b="0" i="0" dirty="0">
                <a:solidFill>
                  <a:srgbClr val="000000"/>
                </a:solidFill>
                <a:effectLst/>
              </a:rPr>
              <a:t> по мере изменений в финансовой сфере, чтобы клиенты всегда имели доступ к актуальным и полезным функциям. При сравнении разрабатываемого приложения с конкурентными сайтами можно будет выделить преимущества в более </a:t>
            </a:r>
            <a:r>
              <a:rPr lang="ru-RU" sz="1600" i="0" dirty="0">
                <a:solidFill>
                  <a:srgbClr val="000000"/>
                </a:solidFill>
                <a:effectLst/>
              </a:rPr>
              <a:t>удобной интерфейсе </a:t>
            </a:r>
            <a:r>
              <a:rPr lang="ru-RU" sz="1600" b="0" i="0" dirty="0">
                <a:solidFill>
                  <a:srgbClr val="000000"/>
                </a:solidFill>
                <a:effectLst/>
              </a:rPr>
              <a:t>(что привлечет большее количество специалистов возрастной категории), а также </a:t>
            </a:r>
            <a:r>
              <a:rPr lang="ru-RU" sz="1600" i="0" dirty="0" smtClean="0">
                <a:solidFill>
                  <a:srgbClr val="000000"/>
                </a:solidFill>
                <a:effectLst/>
              </a:rPr>
              <a:t>тарифы</a:t>
            </a:r>
            <a:r>
              <a:rPr lang="ru-RU" sz="1600" b="0" i="0" dirty="0" smtClean="0">
                <a:solidFill>
                  <a:srgbClr val="000000"/>
                </a:solidFill>
                <a:effectLst/>
              </a:rPr>
              <a:t> </a:t>
            </a:r>
            <a:r>
              <a:rPr lang="ru-RU" sz="1600" i="0" dirty="0" smtClean="0">
                <a:solidFill>
                  <a:srgbClr val="000000"/>
                </a:solidFill>
                <a:effectLst/>
              </a:rPr>
              <a:t>подписок</a:t>
            </a:r>
            <a:r>
              <a:rPr lang="ru-RU" sz="1600" b="0" i="0" dirty="0" smtClean="0">
                <a:solidFill>
                  <a:srgbClr val="000000"/>
                </a:solidFill>
                <a:effectLst/>
              </a:rPr>
              <a:t> </a:t>
            </a:r>
            <a:r>
              <a:rPr lang="ru-RU" sz="1600" b="0" i="0" dirty="0">
                <a:solidFill>
                  <a:srgbClr val="000000"/>
                </a:solidFill>
                <a:effectLst/>
              </a:rPr>
              <a:t>будут ниже и выгоднее цен конкурентов.</a:t>
            </a:r>
            <a:r>
              <a:rPr lang="ru-RU" sz="1600" b="0" dirty="0">
                <a:solidFill>
                  <a:schemeClr val="bg1"/>
                </a:solidFill>
              </a:rPr>
              <a:t/>
            </a:r>
            <a:br>
              <a:rPr lang="ru-RU" sz="1600" b="0" dirty="0">
                <a:solidFill>
                  <a:schemeClr val="bg1"/>
                </a:solidFill>
              </a:rPr>
            </a:br>
            <a:r>
              <a:rPr lang="ru-RU" sz="1600" b="0" dirty="0">
                <a:solidFill>
                  <a:schemeClr val="bg1"/>
                </a:solidFill>
              </a:rPr>
              <a:t/>
            </a:r>
            <a:br>
              <a:rPr lang="ru-RU" sz="1600" b="0" dirty="0">
                <a:solidFill>
                  <a:schemeClr val="bg1"/>
                </a:solidFill>
              </a:rPr>
            </a:br>
            <a:r>
              <a:rPr lang="ru-RU" sz="1600" b="0" i="0" dirty="0">
                <a:solidFill>
                  <a:srgbClr val="000000"/>
                </a:solidFill>
                <a:effectLst/>
              </a:rPr>
              <a:t>Приложение позволит </a:t>
            </a:r>
            <a:r>
              <a:rPr lang="ru-RU" sz="1600" i="0" dirty="0">
                <a:solidFill>
                  <a:srgbClr val="000000"/>
                </a:solidFill>
                <a:effectLst/>
              </a:rPr>
              <a:t>оценить имущественное состояние предприятия, финансовую устойчивость, ликвидность и платежеспособность предприятия</a:t>
            </a:r>
            <a:r>
              <a:rPr lang="ru-RU" sz="1600" b="0" i="0" dirty="0">
                <a:solidFill>
                  <a:srgbClr val="000000"/>
                </a:solidFill>
                <a:effectLst/>
              </a:rPr>
              <a:t>, проанализировать показатели </a:t>
            </a:r>
            <a:r>
              <a:rPr lang="ru-RU" sz="1600" i="0" dirty="0">
                <a:solidFill>
                  <a:srgbClr val="000000"/>
                </a:solidFill>
                <a:effectLst/>
              </a:rPr>
              <a:t>рентабельности</a:t>
            </a:r>
            <a:r>
              <a:rPr lang="ru-RU" sz="1600" b="0" i="0" dirty="0">
                <a:solidFill>
                  <a:srgbClr val="000000"/>
                </a:solidFill>
                <a:effectLst/>
              </a:rPr>
              <a:t> и </a:t>
            </a:r>
            <a:r>
              <a:rPr lang="ru-RU" sz="1600" i="0" dirty="0">
                <a:solidFill>
                  <a:srgbClr val="000000"/>
                </a:solidFill>
                <a:effectLst/>
              </a:rPr>
              <a:t>деловой репутации </a:t>
            </a:r>
            <a:r>
              <a:rPr lang="ru-RU" sz="1600" b="0" i="0" dirty="0">
                <a:solidFill>
                  <a:srgbClr val="000000"/>
                </a:solidFill>
                <a:effectLst/>
              </a:rPr>
              <a:t>в автоматическом режиме. Используя это приложение предприниматели смогут сократить трудозатраты на проведение финансового анализа предприятия.</a:t>
            </a:r>
            <a:r>
              <a:rPr lang="ru-RU" sz="1600" b="0" dirty="0">
                <a:solidFill>
                  <a:schemeClr val="bg1"/>
                </a:solidFill>
              </a:rPr>
              <a:t/>
            </a:r>
            <a:br>
              <a:rPr lang="ru-RU" sz="1600" b="0" dirty="0">
                <a:solidFill>
                  <a:schemeClr val="bg1"/>
                </a:solidFill>
              </a:rPr>
            </a:br>
            <a:r>
              <a:rPr lang="ru-RU" sz="1600" b="0" dirty="0">
                <a:solidFill>
                  <a:schemeClr val="bg1"/>
                </a:solidFill>
              </a:rPr>
              <a:t/>
            </a:r>
            <a:br>
              <a:rPr lang="ru-RU" sz="1600" b="0" dirty="0">
                <a:solidFill>
                  <a:schemeClr val="bg1"/>
                </a:solidFill>
              </a:rPr>
            </a:br>
            <a:r>
              <a:rPr lang="ru-RU" sz="1600" b="0" dirty="0">
                <a:solidFill>
                  <a:schemeClr val="bg1"/>
                </a:solidFill>
              </a:rPr>
              <a:t>Л</a:t>
            </a:r>
            <a:r>
              <a:rPr lang="ru-RU" sz="1600" b="0" i="0" dirty="0">
                <a:solidFill>
                  <a:srgbClr val="000000"/>
                </a:solidFill>
                <a:effectLst/>
              </a:rPr>
              <a:t>юбому предприятию для сохранения или установления стабильности, дальнейшего развития, принятию управленческих решений необходимо анализировать финансовое состояние. </a:t>
            </a:r>
            <a:r>
              <a:rPr lang="ru-RU" sz="1600" dirty="0">
                <a:solidFill>
                  <a:schemeClr val="bg1"/>
                </a:solidFill>
              </a:rPr>
              <a:t>Профессионалам</a:t>
            </a:r>
            <a:r>
              <a:rPr lang="ru-RU" sz="1600" b="0" dirty="0">
                <a:solidFill>
                  <a:schemeClr val="bg1"/>
                </a:solidFill>
              </a:rPr>
              <a:t> приложение будет полезно наличием глоссариев и документаций. </a:t>
            </a:r>
            <a:r>
              <a:rPr lang="ru-RU" sz="1600" dirty="0">
                <a:solidFill>
                  <a:schemeClr val="bg1"/>
                </a:solidFill>
              </a:rPr>
              <a:t>Менее опытные специалисты</a:t>
            </a:r>
            <a:r>
              <a:rPr lang="ru-RU" sz="1600" b="0" dirty="0">
                <a:solidFill>
                  <a:schemeClr val="bg1"/>
                </a:solidFill>
              </a:rPr>
              <a:t> смогут повысить уровень теоретических и практических </a:t>
            </a:r>
            <a:r>
              <a:rPr lang="ru-RU" sz="1600" b="0" dirty="0" smtClean="0">
                <a:solidFill>
                  <a:schemeClr val="bg1"/>
                </a:solidFill>
              </a:rPr>
              <a:t>знаний, </a:t>
            </a:r>
            <a:r>
              <a:rPr lang="ru-RU" sz="1600" dirty="0">
                <a:solidFill>
                  <a:schemeClr val="bg1"/>
                </a:solidFill>
              </a:rPr>
              <a:t>студенты</a:t>
            </a:r>
            <a:r>
              <a:rPr lang="ru-RU" sz="1600" b="0" dirty="0">
                <a:solidFill>
                  <a:schemeClr val="bg1"/>
                </a:solidFill>
              </a:rPr>
              <a:t> и </a:t>
            </a:r>
            <a:r>
              <a:rPr lang="ru-RU" sz="1600" dirty="0">
                <a:solidFill>
                  <a:schemeClr val="bg1"/>
                </a:solidFill>
              </a:rPr>
              <a:t>обучающиеся</a:t>
            </a:r>
            <a:r>
              <a:rPr lang="ru-RU" sz="1600" b="0" dirty="0">
                <a:solidFill>
                  <a:schemeClr val="bg1"/>
                </a:solidFill>
              </a:rPr>
              <a:t> по данному направлению могут легко освоить расчеты и работу с таблицами отчетности предприятий. </a:t>
            </a:r>
          </a:p>
        </p:txBody>
      </p:sp>
      <p:sp>
        <p:nvSpPr>
          <p:cNvPr id="7" name="TextBox 6"/>
          <p:cNvSpPr txBox="1"/>
          <p:nvPr/>
        </p:nvSpPr>
        <p:spPr>
          <a:xfrm>
            <a:off x="1616501" y="1384550"/>
            <a:ext cx="4173056" cy="707886"/>
          </a:xfrm>
          <a:prstGeom prst="rect">
            <a:avLst/>
          </a:prstGeom>
          <a:noFill/>
        </p:spPr>
        <p:txBody>
          <a:bodyPr wrap="square" rtlCol="0">
            <a:spAutoFit/>
          </a:bodyPr>
          <a:lstStyle/>
          <a:p>
            <a:pPr algn="r"/>
            <a:r>
              <a:rPr lang="ru-RU" sz="4000" b="1" dirty="0">
                <a:solidFill>
                  <a:schemeClr val="bg1"/>
                </a:solidFill>
              </a:rPr>
              <a:t>ПРЕИМУЩЕСТВА</a:t>
            </a:r>
          </a:p>
        </p:txBody>
      </p:sp>
      <p:sp>
        <p:nvSpPr>
          <p:cNvPr id="8" name="TextBox 7"/>
          <p:cNvSpPr txBox="1"/>
          <p:nvPr/>
        </p:nvSpPr>
        <p:spPr>
          <a:xfrm>
            <a:off x="1343857" y="3357074"/>
            <a:ext cx="4429033" cy="707886"/>
          </a:xfrm>
          <a:prstGeom prst="rect">
            <a:avLst/>
          </a:prstGeom>
          <a:noFill/>
        </p:spPr>
        <p:txBody>
          <a:bodyPr wrap="none" rtlCol="0">
            <a:spAutoFit/>
          </a:bodyPr>
          <a:lstStyle/>
          <a:p>
            <a:pPr algn="r"/>
            <a:r>
              <a:rPr lang="ru-RU" sz="4000" b="1" dirty="0">
                <a:solidFill>
                  <a:schemeClr val="bg1"/>
                </a:solidFill>
              </a:rPr>
              <a:t>КАКИМ ОБРАЗОМ?</a:t>
            </a:r>
          </a:p>
        </p:txBody>
      </p:sp>
      <p:sp>
        <p:nvSpPr>
          <p:cNvPr id="9" name="TextBox 8"/>
          <p:cNvSpPr txBox="1"/>
          <p:nvPr/>
        </p:nvSpPr>
        <p:spPr>
          <a:xfrm>
            <a:off x="2768748" y="5177805"/>
            <a:ext cx="2644378" cy="707886"/>
          </a:xfrm>
          <a:prstGeom prst="rect">
            <a:avLst/>
          </a:prstGeom>
          <a:noFill/>
        </p:spPr>
        <p:txBody>
          <a:bodyPr wrap="none" rtlCol="0">
            <a:spAutoFit/>
          </a:bodyPr>
          <a:lstStyle/>
          <a:p>
            <a:pPr algn="r"/>
            <a:r>
              <a:rPr lang="ru-RU" sz="4000" b="1" dirty="0">
                <a:solidFill>
                  <a:schemeClr val="bg1"/>
                </a:solidFill>
              </a:rPr>
              <a:t>ДЛЯ КОГО?</a:t>
            </a:r>
          </a:p>
        </p:txBody>
      </p:sp>
      <p:sp>
        <p:nvSpPr>
          <p:cNvPr id="10" name="Прямоугольник 9"/>
          <p:cNvSpPr/>
          <p:nvPr/>
        </p:nvSpPr>
        <p:spPr>
          <a:xfrm rot="18132244">
            <a:off x="4100540" y="5825052"/>
            <a:ext cx="722376" cy="210312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rot="3374412">
            <a:off x="-50871" y="4480187"/>
            <a:ext cx="722376" cy="210312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rot="1973619">
            <a:off x="-251461" y="219594"/>
            <a:ext cx="722376" cy="210312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rot="18132244">
            <a:off x="1286935" y="-1489028"/>
            <a:ext cx="950118" cy="3224666"/>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rot="2057417">
            <a:off x="-207964" y="974677"/>
            <a:ext cx="1001195" cy="3888923"/>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121232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Прямоугольник 23"/>
          <p:cNvSpPr/>
          <p:nvPr/>
        </p:nvSpPr>
        <p:spPr>
          <a:xfrm rot="18132244">
            <a:off x="11590020" y="5504689"/>
            <a:ext cx="722376" cy="210312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рямоугольник 26"/>
          <p:cNvSpPr/>
          <p:nvPr/>
        </p:nvSpPr>
        <p:spPr>
          <a:xfrm rot="1973619">
            <a:off x="9830858" y="5139064"/>
            <a:ext cx="722376" cy="210312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p:cNvSpPr/>
          <p:nvPr/>
        </p:nvSpPr>
        <p:spPr>
          <a:xfrm rot="18132244">
            <a:off x="55334" y="-630935"/>
            <a:ext cx="950118" cy="210312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Номер слайда 12">
            <a:extLst>
              <a:ext uri="{FF2B5EF4-FFF2-40B4-BE49-F238E27FC236}">
                <a16:creationId xmlns="" xmlns:a16="http://schemas.microsoft.com/office/drawing/2014/main" id="{B2B0E625-26CC-9744-9B92-56905E797B65}"/>
              </a:ext>
            </a:extLst>
          </p:cNvPr>
          <p:cNvSpPr>
            <a:spLocks noGrp="1"/>
          </p:cNvSpPr>
          <p:nvPr>
            <p:ph type="sldNum" sz="quarter" idx="38"/>
          </p:nvPr>
        </p:nvSpPr>
        <p:spPr>
          <a:xfrm>
            <a:off x="971550" y="6332220"/>
            <a:ext cx="523240" cy="247651"/>
          </a:xfrm>
        </p:spPr>
        <p:txBody>
          <a:bodyPr rtlCol="0"/>
          <a:lstStyle/>
          <a:p>
            <a:pPr rtl="0"/>
            <a:fld id="{294A09A9-5501-47C1-A89A-A340965A2BE2}" type="slidenum">
              <a:rPr lang="ru-RU" sz="1600" b="1" smtClean="0"/>
              <a:pPr rtl="0"/>
              <a:t>5</a:t>
            </a:fld>
            <a:endParaRPr lang="ru-RU" b="1"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20630"/>
            <a:ext cx="12245686" cy="4192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Прямоугольник 27"/>
          <p:cNvSpPr/>
          <p:nvPr/>
        </p:nvSpPr>
        <p:spPr>
          <a:xfrm rot="16200000">
            <a:off x="6068476" y="4193784"/>
            <a:ext cx="108733" cy="466344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Прямоугольник 29"/>
          <p:cNvSpPr/>
          <p:nvPr/>
        </p:nvSpPr>
        <p:spPr>
          <a:xfrm rot="16200000">
            <a:off x="5987198" y="-2018530"/>
            <a:ext cx="70122" cy="466344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TextBox 11">
            <a:extLst>
              <a:ext uri="{FF2B5EF4-FFF2-40B4-BE49-F238E27FC236}">
                <a16:creationId xmlns="" xmlns:a16="http://schemas.microsoft.com/office/drawing/2014/main" id="{A4042CAF-AC6A-46CB-B013-238D65C2A9D7}"/>
              </a:ext>
            </a:extLst>
          </p:cNvPr>
          <p:cNvSpPr txBox="1"/>
          <p:nvPr/>
        </p:nvSpPr>
        <p:spPr>
          <a:xfrm>
            <a:off x="3193366" y="430506"/>
            <a:ext cx="5655211" cy="1200329"/>
          </a:xfrm>
          <a:prstGeom prst="rect">
            <a:avLst/>
          </a:prstGeom>
          <a:noFill/>
        </p:spPr>
        <p:txBody>
          <a:bodyPr wrap="square">
            <a:spAutoFit/>
          </a:bodyPr>
          <a:lstStyle/>
          <a:p>
            <a:pPr algn="ctr"/>
            <a:r>
              <a:rPr lang="ru-RU" sz="3600" dirty="0">
                <a:solidFill>
                  <a:schemeClr val="accent3"/>
                </a:solidFill>
                <a:effectLst>
                  <a:outerShdw blurRad="38100" dist="38100" dir="2700000" algn="tl">
                    <a:srgbClr val="000000">
                      <a:alpha val="43137"/>
                    </a:srgbClr>
                  </a:outerShdw>
                </a:effectLst>
              </a:rPr>
              <a:t>ПРИМЕР ГОТОВОГО ФИНАНСОВОГО АНАЛИЗА;</a:t>
            </a:r>
            <a:endParaRPr lang="ru-RU" sz="3600" dirty="0"/>
          </a:p>
        </p:txBody>
      </p:sp>
    </p:spTree>
    <p:extLst>
      <p:ext uri="{BB962C8B-B14F-4D97-AF65-F5344CB8AC3E}">
        <p14:creationId xmlns:p14="http://schemas.microsoft.com/office/powerpoint/2010/main" val="250910188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Номер слайда 8">
            <a:extLst>
              <a:ext uri="{FF2B5EF4-FFF2-40B4-BE49-F238E27FC236}">
                <a16:creationId xmlns="" xmlns:a16="http://schemas.microsoft.com/office/drawing/2014/main" id="{9A5802D8-6C81-6C4F-97CF-C1F2344EE894}"/>
              </a:ext>
            </a:extLst>
          </p:cNvPr>
          <p:cNvSpPr>
            <a:spLocks noGrp="1"/>
          </p:cNvSpPr>
          <p:nvPr>
            <p:ph type="sldNum" sz="quarter" idx="16"/>
          </p:nvPr>
        </p:nvSpPr>
        <p:spPr>
          <a:xfrm>
            <a:off x="971550" y="6332220"/>
            <a:ext cx="523240" cy="247651"/>
          </a:xfrm>
        </p:spPr>
        <p:txBody>
          <a:bodyPr rtlCol="0"/>
          <a:lstStyle/>
          <a:p>
            <a:pPr algn="l" rtl="0"/>
            <a:fld id="{294A09A9-5501-47C1-A89A-A340965A2BE2}" type="slidenum">
              <a:rPr lang="ru-RU" sz="1600" b="1" smtClean="0"/>
              <a:pPr algn="l" rtl="0"/>
              <a:t>6</a:t>
            </a:fld>
            <a:endParaRPr lang="ru-RU" sz="1600"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0008" y="438911"/>
            <a:ext cx="6921675" cy="624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Прямоугольник 13"/>
          <p:cNvSpPr/>
          <p:nvPr/>
        </p:nvSpPr>
        <p:spPr>
          <a:xfrm rot="18132244">
            <a:off x="11471147" y="822960"/>
            <a:ext cx="722376" cy="210312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rot="18132244">
            <a:off x="10214318" y="-1051559"/>
            <a:ext cx="950118" cy="210312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rot="18132244">
            <a:off x="12272772" y="314348"/>
            <a:ext cx="722376" cy="210312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9464121" y="1"/>
            <a:ext cx="82296" cy="7296911"/>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rot="16200000">
            <a:off x="11568342" y="4314117"/>
            <a:ext cx="70122" cy="466344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flipH="1">
            <a:off x="2275845" y="2167612"/>
            <a:ext cx="69897" cy="3424664"/>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767675903"/>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Номер слайда 8">
            <a:extLst>
              <a:ext uri="{FF2B5EF4-FFF2-40B4-BE49-F238E27FC236}">
                <a16:creationId xmlns="" xmlns:a16="http://schemas.microsoft.com/office/drawing/2014/main" id="{9A5802D8-6C81-6C4F-97CF-C1F2344EE894}"/>
              </a:ext>
            </a:extLst>
          </p:cNvPr>
          <p:cNvSpPr>
            <a:spLocks noGrp="1"/>
          </p:cNvSpPr>
          <p:nvPr>
            <p:ph type="sldNum" sz="quarter" idx="16"/>
          </p:nvPr>
        </p:nvSpPr>
        <p:spPr>
          <a:xfrm>
            <a:off x="971550" y="6332220"/>
            <a:ext cx="523240" cy="247651"/>
          </a:xfrm>
        </p:spPr>
        <p:txBody>
          <a:bodyPr rtlCol="0"/>
          <a:lstStyle/>
          <a:p>
            <a:pPr algn="l" rtl="0"/>
            <a:fld id="{294A09A9-5501-47C1-A89A-A340965A2BE2}" type="slidenum">
              <a:rPr lang="ru-RU" sz="1600" b="1" smtClean="0"/>
              <a:pPr algn="l" rtl="0"/>
              <a:t>7</a:t>
            </a:fld>
            <a:endParaRPr lang="ru-RU" sz="1600" b="1" dirty="0"/>
          </a:p>
        </p:txBody>
      </p:sp>
      <p:sp>
        <p:nvSpPr>
          <p:cNvPr id="14" name="Прямоугольник 13"/>
          <p:cNvSpPr/>
          <p:nvPr/>
        </p:nvSpPr>
        <p:spPr>
          <a:xfrm rot="18132244">
            <a:off x="10748539" y="5144077"/>
            <a:ext cx="722376" cy="210312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rot="18132244">
            <a:off x="10214318" y="-1051559"/>
            <a:ext cx="950118" cy="210312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rot="18132244">
            <a:off x="12272772" y="314348"/>
            <a:ext cx="722376" cy="210312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rot="3132350">
            <a:off x="9684523" y="3209544"/>
            <a:ext cx="82296" cy="7296911"/>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rot="16200000">
            <a:off x="11568342" y="4314117"/>
            <a:ext cx="70122" cy="466344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flipH="1">
            <a:off x="359663" y="-1550144"/>
            <a:ext cx="69897" cy="3424664"/>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a:extLst>
              <a:ext uri="{FF2B5EF4-FFF2-40B4-BE49-F238E27FC236}">
                <a16:creationId xmlns="" xmlns:a16="http://schemas.microsoft.com/office/drawing/2014/main" id="{DA66CFE3-6EB4-4306-AD26-F5A99BD2C58E}"/>
              </a:ext>
            </a:extLst>
          </p:cNvPr>
          <p:cNvSpPr txBox="1"/>
          <p:nvPr/>
        </p:nvSpPr>
        <p:spPr>
          <a:xfrm>
            <a:off x="3692834" y="546891"/>
            <a:ext cx="4806332" cy="830997"/>
          </a:xfrm>
          <a:prstGeom prst="rect">
            <a:avLst/>
          </a:prstGeom>
          <a:noFill/>
        </p:spPr>
        <p:txBody>
          <a:bodyPr wrap="square">
            <a:spAutoFit/>
          </a:bodyPr>
          <a:lstStyle/>
          <a:p>
            <a:r>
              <a:rPr lang="ru-RU" sz="4800" dirty="0">
                <a:solidFill>
                  <a:schemeClr val="accent3"/>
                </a:solidFill>
                <a:effectLst>
                  <a:outerShdw blurRad="38100" dist="38100" dir="2700000" algn="tl">
                    <a:srgbClr val="000000">
                      <a:alpha val="43137"/>
                    </a:srgbClr>
                  </a:outerShdw>
                </a:effectLst>
              </a:rPr>
              <a:t>АНАЛИЗ СПРОСА</a:t>
            </a:r>
            <a:endParaRPr lang="ru-RU" sz="4800" dirty="0"/>
          </a:p>
        </p:txBody>
      </p:sp>
      <p:pic>
        <p:nvPicPr>
          <p:cNvPr id="3" name="Рисунок 2">
            <a:extLst>
              <a:ext uri="{FF2B5EF4-FFF2-40B4-BE49-F238E27FC236}">
                <a16:creationId xmlns="" xmlns:a16="http://schemas.microsoft.com/office/drawing/2014/main" id="{41B05F3B-BA3F-48FA-9392-07D1FE3DD4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1920240"/>
            <a:ext cx="9753600" cy="3017520"/>
          </a:xfrm>
          <a:prstGeom prst="rect">
            <a:avLst/>
          </a:prstGeom>
        </p:spPr>
      </p:pic>
    </p:spTree>
    <p:extLst>
      <p:ext uri="{BB962C8B-B14F-4D97-AF65-F5344CB8AC3E}">
        <p14:creationId xmlns:p14="http://schemas.microsoft.com/office/powerpoint/2010/main" val="199112841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Номер слайда 8">
            <a:extLst>
              <a:ext uri="{FF2B5EF4-FFF2-40B4-BE49-F238E27FC236}">
                <a16:creationId xmlns="" xmlns:a16="http://schemas.microsoft.com/office/drawing/2014/main" id="{9A5802D8-6C81-6C4F-97CF-C1F2344EE894}"/>
              </a:ext>
            </a:extLst>
          </p:cNvPr>
          <p:cNvSpPr>
            <a:spLocks noGrp="1"/>
          </p:cNvSpPr>
          <p:nvPr>
            <p:ph type="sldNum" sz="quarter" idx="16"/>
          </p:nvPr>
        </p:nvSpPr>
        <p:spPr>
          <a:xfrm>
            <a:off x="971550" y="6332220"/>
            <a:ext cx="523240" cy="247651"/>
          </a:xfrm>
        </p:spPr>
        <p:txBody>
          <a:bodyPr rtlCol="0"/>
          <a:lstStyle/>
          <a:p>
            <a:pPr algn="l" rtl="0"/>
            <a:fld id="{294A09A9-5501-47C1-A89A-A340965A2BE2}" type="slidenum">
              <a:rPr lang="ru-RU" sz="1600" b="1" smtClean="0"/>
              <a:pPr algn="l" rtl="0"/>
              <a:t>8</a:t>
            </a:fld>
            <a:endParaRPr lang="ru-RU" sz="1600" b="1" dirty="0"/>
          </a:p>
        </p:txBody>
      </p:sp>
      <p:sp>
        <p:nvSpPr>
          <p:cNvPr id="14" name="Прямоугольник 13"/>
          <p:cNvSpPr/>
          <p:nvPr/>
        </p:nvSpPr>
        <p:spPr>
          <a:xfrm rot="18132244">
            <a:off x="10748539" y="5144077"/>
            <a:ext cx="722376" cy="210312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rot="18132244">
            <a:off x="10214318" y="-1051559"/>
            <a:ext cx="950118" cy="210312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rot="18132244">
            <a:off x="12272772" y="314348"/>
            <a:ext cx="722376" cy="210312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rot="3132350">
            <a:off x="9684523" y="3209544"/>
            <a:ext cx="82296" cy="7296911"/>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rot="16200000">
            <a:off x="11568342" y="4314117"/>
            <a:ext cx="70122" cy="466344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flipH="1">
            <a:off x="359663" y="-1550144"/>
            <a:ext cx="69897" cy="3424664"/>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a:extLst>
              <a:ext uri="{FF2B5EF4-FFF2-40B4-BE49-F238E27FC236}">
                <a16:creationId xmlns="" xmlns:a16="http://schemas.microsoft.com/office/drawing/2014/main" id="{DA66CFE3-6EB4-4306-AD26-F5A99BD2C58E}"/>
              </a:ext>
            </a:extLst>
          </p:cNvPr>
          <p:cNvSpPr txBox="1"/>
          <p:nvPr/>
        </p:nvSpPr>
        <p:spPr>
          <a:xfrm>
            <a:off x="3692834" y="546891"/>
            <a:ext cx="4806332" cy="830997"/>
          </a:xfrm>
          <a:prstGeom prst="rect">
            <a:avLst/>
          </a:prstGeom>
          <a:noFill/>
        </p:spPr>
        <p:txBody>
          <a:bodyPr wrap="square">
            <a:spAutoFit/>
          </a:bodyPr>
          <a:lstStyle/>
          <a:p>
            <a:r>
              <a:rPr lang="ru-RU" sz="4800" dirty="0">
                <a:solidFill>
                  <a:schemeClr val="accent3"/>
                </a:solidFill>
                <a:effectLst>
                  <a:outerShdw blurRad="38100" dist="38100" dir="2700000" algn="tl">
                    <a:srgbClr val="000000">
                      <a:alpha val="43137"/>
                    </a:srgbClr>
                  </a:outerShdw>
                </a:effectLst>
              </a:rPr>
              <a:t>АНАЛИЗ СПРОСА</a:t>
            </a:r>
            <a:endParaRPr lang="ru-RU" sz="4800" dirty="0"/>
          </a:p>
        </p:txBody>
      </p:sp>
      <p:pic>
        <p:nvPicPr>
          <p:cNvPr id="6" name="Рисунок 5">
            <a:extLst>
              <a:ext uri="{FF2B5EF4-FFF2-40B4-BE49-F238E27FC236}">
                <a16:creationId xmlns="" xmlns:a16="http://schemas.microsoft.com/office/drawing/2014/main" id="{A890C7D0-F1DB-4BF6-A633-7C9F971CAC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2135866"/>
            <a:ext cx="9753600" cy="3017520"/>
          </a:xfrm>
          <a:prstGeom prst="rect">
            <a:avLst/>
          </a:prstGeom>
        </p:spPr>
      </p:pic>
    </p:spTree>
    <p:extLst>
      <p:ext uri="{BB962C8B-B14F-4D97-AF65-F5344CB8AC3E}">
        <p14:creationId xmlns:p14="http://schemas.microsoft.com/office/powerpoint/2010/main" val="402620859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7931" y="321279"/>
            <a:ext cx="6607209" cy="610863"/>
          </a:xfrm>
        </p:spPr>
        <p:txBody>
          <a:bodyPr>
            <a:normAutofit/>
          </a:bodyPr>
          <a:lstStyle/>
          <a:p>
            <a:r>
              <a:rPr lang="ru-RU" b="0" dirty="0" smtClean="0">
                <a:solidFill>
                  <a:schemeClr val="accent3"/>
                </a:solidFill>
                <a:effectLst>
                  <a:outerShdw blurRad="38100" dist="38100" dir="2700000" algn="tl">
                    <a:srgbClr val="000000">
                      <a:alpha val="43137"/>
                    </a:srgbClr>
                  </a:outerShdw>
                </a:effectLst>
              </a:rPr>
              <a:t>Прототип приложения</a:t>
            </a:r>
            <a:endParaRPr lang="ru-RU" b="0" dirty="0">
              <a:solidFill>
                <a:schemeClr val="accent3"/>
              </a:solidFill>
              <a:effectLst>
                <a:outerShdw blurRad="38100" dist="38100" dir="2700000" algn="tl">
                  <a:srgbClr val="000000">
                    <a:alpha val="43137"/>
                  </a:srgbClr>
                </a:outerShdw>
              </a:effectLst>
            </a:endParaRPr>
          </a:p>
        </p:txBody>
      </p:sp>
      <p:pic>
        <p:nvPicPr>
          <p:cNvPr id="9" name="Объект 8"/>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9089009" y="1014984"/>
            <a:ext cx="3102991" cy="3102991"/>
          </a:xfrm>
        </p:spPr>
      </p:pic>
      <p:sp>
        <p:nvSpPr>
          <p:cNvPr id="8" name="Номер слайда 7"/>
          <p:cNvSpPr>
            <a:spLocks noGrp="1"/>
          </p:cNvSpPr>
          <p:nvPr>
            <p:ph type="sldNum" sz="quarter" idx="16"/>
          </p:nvPr>
        </p:nvSpPr>
        <p:spPr/>
        <p:txBody>
          <a:bodyPr/>
          <a:lstStyle/>
          <a:p>
            <a:pPr rtl="0"/>
            <a:fld id="{294A09A9-5501-47C1-A89A-A340965A2BE2}" type="slidenum">
              <a:rPr lang="ru-RU" sz="1400" b="1" noProof="0" smtClean="0"/>
              <a:pPr rtl="0"/>
              <a:t>9</a:t>
            </a:fld>
            <a:endParaRPr lang="ru-RU" b="1" noProof="0" dirty="0"/>
          </a:p>
        </p:txBody>
      </p:sp>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0247" y="1206198"/>
            <a:ext cx="2556049" cy="5412433"/>
          </a:xfrm>
          <a:prstGeom prst="rect">
            <a:avLst/>
          </a:prstGeom>
        </p:spPr>
      </p:pic>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7047" y="1206198"/>
            <a:ext cx="2556048" cy="5412432"/>
          </a:xfrm>
          <a:prstGeom prst="rect">
            <a:avLst/>
          </a:prstGeom>
        </p:spPr>
      </p:pic>
      <p:pic>
        <p:nvPicPr>
          <p:cNvPr id="12" name="Рисунок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9558" y="1206197"/>
            <a:ext cx="2556049" cy="5412433"/>
          </a:xfrm>
          <a:prstGeom prst="rect">
            <a:avLst/>
          </a:prstGeom>
        </p:spPr>
      </p:pic>
    </p:spTree>
    <p:extLst>
      <p:ext uri="{BB962C8B-B14F-4D97-AF65-F5344CB8AC3E}">
        <p14:creationId xmlns:p14="http://schemas.microsoft.com/office/powerpoint/2010/main" val="2361472006"/>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0A719D24-B412-44C9-9DEB-C1976FFA2C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2018" y="2015765"/>
            <a:ext cx="5722878" cy="5710189"/>
          </a:xfrm>
          <a:prstGeom prst="rect">
            <a:avLst/>
          </a:prstGeom>
        </p:spPr>
      </p:pic>
      <p:sp>
        <p:nvSpPr>
          <p:cNvPr id="32" name="Прямоугольник 31"/>
          <p:cNvSpPr/>
          <p:nvPr/>
        </p:nvSpPr>
        <p:spPr>
          <a:xfrm rot="4211611">
            <a:off x="2794070" y="3372411"/>
            <a:ext cx="1083930" cy="2124533"/>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Прямоугольник 30"/>
          <p:cNvSpPr/>
          <p:nvPr/>
        </p:nvSpPr>
        <p:spPr>
          <a:xfrm rot="3107815">
            <a:off x="2068262" y="627787"/>
            <a:ext cx="1471027" cy="455386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8" name="Прямоугольник 17"/>
          <p:cNvSpPr/>
          <p:nvPr/>
        </p:nvSpPr>
        <p:spPr>
          <a:xfrm rot="1259131">
            <a:off x="4957073" y="901759"/>
            <a:ext cx="752096" cy="418366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Заголовок 2">
            <a:extLst>
              <a:ext uri="{FF2B5EF4-FFF2-40B4-BE49-F238E27FC236}">
                <a16:creationId xmlns="" xmlns:a16="http://schemas.microsoft.com/office/drawing/2014/main" id="{01EB1D7F-284F-6F46-99FA-EBB8ED69D7EA}"/>
              </a:ext>
            </a:extLst>
          </p:cNvPr>
          <p:cNvSpPr>
            <a:spLocks noGrp="1"/>
          </p:cNvSpPr>
          <p:nvPr>
            <p:ph type="title"/>
          </p:nvPr>
        </p:nvSpPr>
        <p:spPr>
          <a:xfrm>
            <a:off x="394746" y="294970"/>
            <a:ext cx="7532277" cy="610863"/>
          </a:xfrm>
        </p:spPr>
        <p:txBody>
          <a:bodyPr rtlCol="0"/>
          <a:lstStyle/>
          <a:p>
            <a:pPr rtl="0"/>
            <a:r>
              <a:rPr lang="ru-RU" dirty="0">
                <a:solidFill>
                  <a:schemeClr val="accent3"/>
                </a:solidFill>
                <a:effectLst>
                  <a:outerShdw blurRad="38100" dist="38100" dir="2700000" algn="tl">
                    <a:srgbClr val="000000">
                      <a:alpha val="43137"/>
                    </a:srgbClr>
                  </a:outerShdw>
                </a:effectLst>
              </a:rPr>
              <a:t>Состав команды</a:t>
            </a:r>
          </a:p>
        </p:txBody>
      </p:sp>
      <p:sp>
        <p:nvSpPr>
          <p:cNvPr id="6" name="Текст 5">
            <a:extLst>
              <a:ext uri="{FF2B5EF4-FFF2-40B4-BE49-F238E27FC236}">
                <a16:creationId xmlns="" xmlns:a16="http://schemas.microsoft.com/office/drawing/2014/main" id="{EA1E2644-1BD8-DB4D-B01F-F617AABF793F}"/>
              </a:ext>
            </a:extLst>
          </p:cNvPr>
          <p:cNvSpPr>
            <a:spLocks noGrp="1"/>
          </p:cNvSpPr>
          <p:nvPr>
            <p:ph type="body" sz="quarter" idx="11"/>
          </p:nvPr>
        </p:nvSpPr>
        <p:spPr>
          <a:xfrm>
            <a:off x="382764" y="1198445"/>
            <a:ext cx="4177284" cy="216191"/>
          </a:xfrm>
        </p:spPr>
        <p:txBody>
          <a:bodyPr rtlCol="0"/>
          <a:lstStyle/>
          <a:p>
            <a:pPr lvl="0"/>
            <a:r>
              <a:rPr lang="ru-RU" sz="2400" dirty="0"/>
              <a:t>Анкина Лидия Андреевна</a:t>
            </a:r>
          </a:p>
          <a:p>
            <a:pPr rtl="0"/>
            <a:endParaRPr lang="ru-RU" sz="2400" dirty="0"/>
          </a:p>
        </p:txBody>
      </p:sp>
      <p:sp>
        <p:nvSpPr>
          <p:cNvPr id="5" name="Текст 4">
            <a:extLst>
              <a:ext uri="{FF2B5EF4-FFF2-40B4-BE49-F238E27FC236}">
                <a16:creationId xmlns="" xmlns:a16="http://schemas.microsoft.com/office/drawing/2014/main" id="{9642AB8A-80CA-C941-A861-E9F7C174A121}"/>
              </a:ext>
            </a:extLst>
          </p:cNvPr>
          <p:cNvSpPr>
            <a:spLocks noGrp="1"/>
          </p:cNvSpPr>
          <p:nvPr>
            <p:ph type="body" sz="quarter" idx="12"/>
          </p:nvPr>
        </p:nvSpPr>
        <p:spPr>
          <a:xfrm>
            <a:off x="385572" y="1506969"/>
            <a:ext cx="7267956" cy="369332"/>
          </a:xfrm>
        </p:spPr>
        <p:txBody>
          <a:bodyPr rtlCol="0"/>
          <a:lstStyle/>
          <a:p>
            <a:r>
              <a:rPr lang="ru-RU" sz="1800" dirty="0"/>
              <a:t>Лидер команды. Студентка 3 курса направления «Менеджмент»</a:t>
            </a:r>
          </a:p>
        </p:txBody>
      </p:sp>
      <p:sp>
        <p:nvSpPr>
          <p:cNvPr id="8" name="Текст 7">
            <a:extLst>
              <a:ext uri="{FF2B5EF4-FFF2-40B4-BE49-F238E27FC236}">
                <a16:creationId xmlns="" xmlns:a16="http://schemas.microsoft.com/office/drawing/2014/main" id="{AF43A531-88E8-744E-9BB5-FD05029B1D21}"/>
              </a:ext>
            </a:extLst>
          </p:cNvPr>
          <p:cNvSpPr>
            <a:spLocks noGrp="1"/>
          </p:cNvSpPr>
          <p:nvPr>
            <p:ph type="body" sz="quarter" idx="15"/>
          </p:nvPr>
        </p:nvSpPr>
        <p:spPr>
          <a:xfrm>
            <a:off x="382764" y="1767075"/>
            <a:ext cx="5133486" cy="271055"/>
          </a:xfrm>
        </p:spPr>
        <p:txBody>
          <a:bodyPr rtlCol="0"/>
          <a:lstStyle/>
          <a:p>
            <a:r>
              <a:rPr lang="ru-RU" sz="2400" dirty="0"/>
              <a:t>Дягилев Данила Романович</a:t>
            </a:r>
          </a:p>
        </p:txBody>
      </p:sp>
      <p:sp>
        <p:nvSpPr>
          <p:cNvPr id="7" name="Текст 6">
            <a:extLst>
              <a:ext uri="{FF2B5EF4-FFF2-40B4-BE49-F238E27FC236}">
                <a16:creationId xmlns="" xmlns:a16="http://schemas.microsoft.com/office/drawing/2014/main" id="{3590C1A1-4321-EC41-8248-D3B566DD51BD}"/>
              </a:ext>
            </a:extLst>
          </p:cNvPr>
          <p:cNvSpPr>
            <a:spLocks noGrp="1"/>
          </p:cNvSpPr>
          <p:nvPr>
            <p:ph type="body" sz="quarter" idx="13"/>
          </p:nvPr>
        </p:nvSpPr>
        <p:spPr>
          <a:xfrm>
            <a:off x="382764" y="2102158"/>
            <a:ext cx="5407806" cy="369332"/>
          </a:xfrm>
        </p:spPr>
        <p:txBody>
          <a:bodyPr rtlCol="0"/>
          <a:lstStyle/>
          <a:p>
            <a:r>
              <a:rPr lang="ru-RU" sz="1800" dirty="0"/>
              <a:t>Студент 3 курса направления «Менеджмент»</a:t>
            </a:r>
          </a:p>
        </p:txBody>
      </p:sp>
      <p:sp>
        <p:nvSpPr>
          <p:cNvPr id="10" name="Текст 9">
            <a:extLst>
              <a:ext uri="{FF2B5EF4-FFF2-40B4-BE49-F238E27FC236}">
                <a16:creationId xmlns="" xmlns:a16="http://schemas.microsoft.com/office/drawing/2014/main" id="{1DF7B21D-37D3-8344-AC78-C169C79D3D2A}"/>
              </a:ext>
            </a:extLst>
          </p:cNvPr>
          <p:cNvSpPr>
            <a:spLocks noGrp="1"/>
          </p:cNvSpPr>
          <p:nvPr>
            <p:ph type="body" sz="quarter" idx="31"/>
          </p:nvPr>
        </p:nvSpPr>
        <p:spPr>
          <a:xfrm>
            <a:off x="430024" y="2375846"/>
            <a:ext cx="4642322" cy="243623"/>
          </a:xfrm>
        </p:spPr>
        <p:txBody>
          <a:bodyPr rtlCol="0"/>
          <a:lstStyle/>
          <a:p>
            <a:r>
              <a:rPr lang="ru-RU" sz="2400" dirty="0"/>
              <a:t>Насонов Вадим Сергеевич</a:t>
            </a:r>
          </a:p>
        </p:txBody>
      </p:sp>
      <p:sp>
        <p:nvSpPr>
          <p:cNvPr id="9" name="Текст 8">
            <a:extLst>
              <a:ext uri="{FF2B5EF4-FFF2-40B4-BE49-F238E27FC236}">
                <a16:creationId xmlns="" xmlns:a16="http://schemas.microsoft.com/office/drawing/2014/main" id="{2581095F-0795-744B-A3E7-94DFB3CBF331}"/>
              </a:ext>
            </a:extLst>
          </p:cNvPr>
          <p:cNvSpPr>
            <a:spLocks noGrp="1"/>
          </p:cNvSpPr>
          <p:nvPr>
            <p:ph type="body" sz="quarter" idx="16"/>
          </p:nvPr>
        </p:nvSpPr>
        <p:spPr>
          <a:xfrm>
            <a:off x="394746" y="2702259"/>
            <a:ext cx="4715474" cy="369332"/>
          </a:xfrm>
        </p:spPr>
        <p:txBody>
          <a:bodyPr rtlCol="0"/>
          <a:lstStyle/>
          <a:p>
            <a:r>
              <a:rPr lang="ru-RU" sz="1800" dirty="0"/>
              <a:t>Студент 3 курса направления «Менеджмент»</a:t>
            </a:r>
          </a:p>
        </p:txBody>
      </p:sp>
      <p:sp>
        <p:nvSpPr>
          <p:cNvPr id="12" name="Текст 11">
            <a:extLst>
              <a:ext uri="{FF2B5EF4-FFF2-40B4-BE49-F238E27FC236}">
                <a16:creationId xmlns="" xmlns:a16="http://schemas.microsoft.com/office/drawing/2014/main" id="{70695B8F-A3CD-4845-8150-758480179C28}"/>
              </a:ext>
            </a:extLst>
          </p:cNvPr>
          <p:cNvSpPr>
            <a:spLocks noGrp="1"/>
          </p:cNvSpPr>
          <p:nvPr>
            <p:ph type="body" sz="quarter" idx="21"/>
          </p:nvPr>
        </p:nvSpPr>
        <p:spPr>
          <a:xfrm>
            <a:off x="382764" y="3013525"/>
            <a:ext cx="7188599" cy="252767"/>
          </a:xfrm>
        </p:spPr>
        <p:txBody>
          <a:bodyPr rtlCol="0"/>
          <a:lstStyle/>
          <a:p>
            <a:r>
              <a:rPr lang="ru-RU" sz="2400" dirty="0"/>
              <a:t>Феоктистов Дмитрий Владимирович</a:t>
            </a:r>
          </a:p>
        </p:txBody>
      </p:sp>
      <p:sp>
        <p:nvSpPr>
          <p:cNvPr id="11" name="Текст 10">
            <a:extLst>
              <a:ext uri="{FF2B5EF4-FFF2-40B4-BE49-F238E27FC236}">
                <a16:creationId xmlns="" xmlns:a16="http://schemas.microsoft.com/office/drawing/2014/main" id="{69B26C61-D5D7-CC42-848C-158367DB8216}"/>
              </a:ext>
            </a:extLst>
          </p:cNvPr>
          <p:cNvSpPr>
            <a:spLocks noGrp="1"/>
          </p:cNvSpPr>
          <p:nvPr>
            <p:ph type="body" sz="quarter" idx="19"/>
          </p:nvPr>
        </p:nvSpPr>
        <p:spPr>
          <a:xfrm>
            <a:off x="394746" y="3375612"/>
            <a:ext cx="7974296" cy="302911"/>
          </a:xfrm>
        </p:spPr>
        <p:txBody>
          <a:bodyPr rtlCol="0"/>
          <a:lstStyle/>
          <a:p>
            <a:r>
              <a:rPr lang="ru-RU" sz="1800" dirty="0"/>
              <a:t>Студент 3 курса направления «Информатика и вычислительная техника»</a:t>
            </a:r>
          </a:p>
        </p:txBody>
      </p:sp>
      <p:sp>
        <p:nvSpPr>
          <p:cNvPr id="17" name="Номер слайда 16">
            <a:extLst>
              <a:ext uri="{FF2B5EF4-FFF2-40B4-BE49-F238E27FC236}">
                <a16:creationId xmlns="" xmlns:a16="http://schemas.microsoft.com/office/drawing/2014/main" id="{32DA2B67-BDBB-C945-988B-6C0D86F697CE}"/>
              </a:ext>
            </a:extLst>
          </p:cNvPr>
          <p:cNvSpPr>
            <a:spLocks noGrp="1"/>
          </p:cNvSpPr>
          <p:nvPr>
            <p:ph type="sldNum" sz="quarter" idx="34"/>
          </p:nvPr>
        </p:nvSpPr>
        <p:spPr>
          <a:xfrm>
            <a:off x="971550" y="6332220"/>
            <a:ext cx="523240" cy="247651"/>
          </a:xfrm>
        </p:spPr>
        <p:txBody>
          <a:bodyPr rtlCol="0"/>
          <a:lstStyle/>
          <a:p>
            <a:pPr rtl="0"/>
            <a:fld id="{294A09A9-5501-47C1-A89A-A340965A2BE2}" type="slidenum">
              <a:rPr lang="ru-RU" sz="1600" b="1" smtClean="0"/>
              <a:pPr rtl="0"/>
              <a:t>10</a:t>
            </a:fld>
            <a:endParaRPr lang="ru-RU" sz="1600" b="1" dirty="0"/>
          </a:p>
        </p:txBody>
      </p:sp>
      <p:sp>
        <p:nvSpPr>
          <p:cNvPr id="22" name="Текст 5">
            <a:extLst>
              <a:ext uri="{FF2B5EF4-FFF2-40B4-BE49-F238E27FC236}">
                <a16:creationId xmlns="" xmlns:a16="http://schemas.microsoft.com/office/drawing/2014/main" id="{EA1E2644-1BD8-DB4D-B01F-F617AABF793F}"/>
              </a:ext>
            </a:extLst>
          </p:cNvPr>
          <p:cNvSpPr txBox="1">
            <a:spLocks/>
          </p:cNvSpPr>
          <p:nvPr/>
        </p:nvSpPr>
        <p:spPr>
          <a:xfrm>
            <a:off x="364726" y="3658089"/>
            <a:ext cx="5682996" cy="223544"/>
          </a:xfrm>
          <a:prstGeom prst="rect">
            <a:avLst/>
          </a:prstGeom>
        </p:spPr>
        <p:txBody>
          <a:bodyPr vert="horz" lIns="0" tIns="0" rIns="0" bIns="0" rtlCol="0">
            <a:noAutofit/>
          </a:bodyPr>
          <a:lstStyle>
            <a:lvl1pPr marL="0" indent="0" algn="l" defTabSz="914400" rtl="0" eaLnBrk="1" latinLnBrk="0" hangingPunct="1">
              <a:lnSpc>
                <a:spcPct val="90000"/>
              </a:lnSpc>
              <a:spcBef>
                <a:spcPts val="400"/>
              </a:spcBef>
              <a:buFont typeface="Arial" panose="020B0604020202020204" pitchFamily="34" charset="0"/>
              <a:buNone/>
              <a:defRPr sz="1800" b="0" i="0" kern="1200" spc="0" baseline="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2400" dirty="0"/>
              <a:t>Широкова Екатерина Вячеславовна</a:t>
            </a:r>
          </a:p>
        </p:txBody>
      </p:sp>
      <p:sp>
        <p:nvSpPr>
          <p:cNvPr id="23" name="Текст 4">
            <a:extLst>
              <a:ext uri="{FF2B5EF4-FFF2-40B4-BE49-F238E27FC236}">
                <a16:creationId xmlns="" xmlns:a16="http://schemas.microsoft.com/office/drawing/2014/main" id="{9642AB8A-80CA-C941-A861-E9F7C174A121}"/>
              </a:ext>
            </a:extLst>
          </p:cNvPr>
          <p:cNvSpPr txBox="1">
            <a:spLocks/>
          </p:cNvSpPr>
          <p:nvPr/>
        </p:nvSpPr>
        <p:spPr>
          <a:xfrm>
            <a:off x="1202436" y="3195498"/>
            <a:ext cx="2133600" cy="36933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ru-RU" sz="1800" dirty="0"/>
          </a:p>
        </p:txBody>
      </p:sp>
      <p:sp>
        <p:nvSpPr>
          <p:cNvPr id="24" name="Текст 7">
            <a:extLst>
              <a:ext uri="{FF2B5EF4-FFF2-40B4-BE49-F238E27FC236}">
                <a16:creationId xmlns="" xmlns:a16="http://schemas.microsoft.com/office/drawing/2014/main" id="{AF43A531-88E8-744E-9BB5-FD05029B1D21}"/>
              </a:ext>
            </a:extLst>
          </p:cNvPr>
          <p:cNvSpPr txBox="1">
            <a:spLocks/>
          </p:cNvSpPr>
          <p:nvPr/>
        </p:nvSpPr>
        <p:spPr>
          <a:xfrm>
            <a:off x="6409290" y="5660290"/>
            <a:ext cx="5057286" cy="241832"/>
          </a:xfrm>
          <a:prstGeom prst="rect">
            <a:avLst/>
          </a:prstGeom>
          <a:solidFill>
            <a:schemeClr val="accent2">
              <a:lumMod val="20000"/>
              <a:lumOff val="80000"/>
            </a:schemeClr>
          </a:solidFill>
        </p:spPr>
        <p:txBody>
          <a:bodyPr vert="horz" lIns="0" tIns="0" rIns="0" bIns="0" rtlCol="0">
            <a:noAutofit/>
          </a:bodyPr>
          <a:lstStyle>
            <a:lvl1pPr marL="0" indent="0" algn="l" defTabSz="914400" rtl="0" eaLnBrk="1" latinLnBrk="0" hangingPunct="1">
              <a:lnSpc>
                <a:spcPct val="90000"/>
              </a:lnSpc>
              <a:spcBef>
                <a:spcPts val="400"/>
              </a:spcBef>
              <a:buFont typeface="Arial" panose="020B0604020202020204" pitchFamily="34" charset="0"/>
              <a:buNone/>
              <a:defRPr sz="1800" b="0" i="0" kern="1200" spc="0" baseline="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2400" dirty="0"/>
              <a:t>Фролова Светлана Владимировна</a:t>
            </a:r>
          </a:p>
        </p:txBody>
      </p:sp>
      <p:sp>
        <p:nvSpPr>
          <p:cNvPr id="25" name="Текст 6">
            <a:extLst>
              <a:ext uri="{FF2B5EF4-FFF2-40B4-BE49-F238E27FC236}">
                <a16:creationId xmlns="" xmlns:a16="http://schemas.microsoft.com/office/drawing/2014/main" id="{3590C1A1-4321-EC41-8248-D3B566DD51BD}"/>
              </a:ext>
            </a:extLst>
          </p:cNvPr>
          <p:cNvSpPr txBox="1">
            <a:spLocks/>
          </p:cNvSpPr>
          <p:nvPr/>
        </p:nvSpPr>
        <p:spPr>
          <a:xfrm>
            <a:off x="5869794" y="6039282"/>
            <a:ext cx="6136278" cy="369332"/>
          </a:xfrm>
          <a:prstGeom prst="rect">
            <a:avLst/>
          </a:prstGeom>
          <a:solidFill>
            <a:schemeClr val="tx1"/>
          </a:solidFill>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800" dirty="0"/>
              <a:t>Наставник команды. Доцент, кандидат экономических наук</a:t>
            </a:r>
          </a:p>
        </p:txBody>
      </p:sp>
      <p:sp>
        <p:nvSpPr>
          <p:cNvPr id="15" name="Прямоугольник 14"/>
          <p:cNvSpPr/>
          <p:nvPr/>
        </p:nvSpPr>
        <p:spPr>
          <a:xfrm>
            <a:off x="368569" y="3968445"/>
            <a:ext cx="5618095" cy="369332"/>
          </a:xfrm>
          <a:prstGeom prst="rect">
            <a:avLst/>
          </a:prstGeom>
        </p:spPr>
        <p:txBody>
          <a:bodyPr wrap="square">
            <a:spAutoFit/>
          </a:bodyPr>
          <a:lstStyle/>
          <a:p>
            <a:r>
              <a:rPr lang="ru-RU" dirty="0">
                <a:solidFill>
                  <a:schemeClr val="bg1"/>
                </a:solidFill>
              </a:rPr>
              <a:t>Студентка 3 курса направления «Менеджмент»</a:t>
            </a:r>
          </a:p>
        </p:txBody>
      </p:sp>
      <p:sp>
        <p:nvSpPr>
          <p:cNvPr id="2" name="TextBox 1"/>
          <p:cNvSpPr txBox="1"/>
          <p:nvPr/>
        </p:nvSpPr>
        <p:spPr>
          <a:xfrm>
            <a:off x="4023795" y="1184223"/>
            <a:ext cx="4616841" cy="369332"/>
          </a:xfrm>
          <a:prstGeom prst="rect">
            <a:avLst/>
          </a:prstGeom>
          <a:solidFill>
            <a:schemeClr val="accent2">
              <a:lumMod val="75000"/>
            </a:schemeClr>
          </a:solidFill>
        </p:spPr>
        <p:txBody>
          <a:bodyPr wrap="none" rtlCol="0">
            <a:spAutoFit/>
          </a:bodyPr>
          <a:lstStyle/>
          <a:p>
            <a:r>
              <a:rPr lang="en-US" dirty="0">
                <a:solidFill>
                  <a:schemeClr val="bg1"/>
                </a:solidFill>
                <a:hlinkClick r:id="rId4"/>
              </a:rPr>
              <a:t>Chernecova.lida@icloud.com</a:t>
            </a:r>
            <a:r>
              <a:rPr lang="en-US" dirty="0">
                <a:solidFill>
                  <a:schemeClr val="bg1"/>
                </a:solidFill>
              </a:rPr>
              <a:t> +79156198940</a:t>
            </a:r>
            <a:endParaRPr lang="ru-RU" dirty="0">
              <a:solidFill>
                <a:schemeClr val="bg1"/>
              </a:solidFill>
            </a:endParaRPr>
          </a:p>
        </p:txBody>
      </p:sp>
    </p:spTree>
    <p:extLst>
      <p:ext uri="{BB962C8B-B14F-4D97-AF65-F5344CB8AC3E}">
        <p14:creationId xmlns:p14="http://schemas.microsoft.com/office/powerpoint/2010/main" val="18884572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1DF3D98-3C30-4CFC-8643-C81E829C8C25}"/>
              </a:ext>
            </a:extLst>
          </p:cNvPr>
          <p:cNvSpPr>
            <a:spLocks noGrp="1"/>
          </p:cNvSpPr>
          <p:nvPr>
            <p:ph type="title"/>
          </p:nvPr>
        </p:nvSpPr>
        <p:spPr/>
        <p:txBody>
          <a:bodyPr rtlCol="0">
            <a:normAutofit fontScale="90000"/>
          </a:bodyPr>
          <a:lstStyle/>
          <a:p>
            <a:pPr rtl="0"/>
            <a:r>
              <a:rPr lang="ru-RU" dirty="0">
                <a:solidFill>
                  <a:schemeClr val="accent3"/>
                </a:solidFill>
                <a:effectLst>
                  <a:outerShdw blurRad="38100" dist="38100" dir="2700000" algn="tl">
                    <a:srgbClr val="000000">
                      <a:alpha val="43137"/>
                    </a:srgbClr>
                  </a:outerShdw>
                </a:effectLst>
              </a:rPr>
              <a:t>Спасибо за внимание!</a:t>
            </a:r>
          </a:p>
        </p:txBody>
      </p:sp>
      <p:sp>
        <p:nvSpPr>
          <p:cNvPr id="11" name="Подзаголовок 10">
            <a:extLst>
              <a:ext uri="{FF2B5EF4-FFF2-40B4-BE49-F238E27FC236}">
                <a16:creationId xmlns="" xmlns:a16="http://schemas.microsoft.com/office/drawing/2014/main" id="{F0F25866-5DB1-334A-8037-692579FBDE39}"/>
              </a:ext>
            </a:extLst>
          </p:cNvPr>
          <p:cNvSpPr>
            <a:spLocks noGrp="1"/>
          </p:cNvSpPr>
          <p:nvPr>
            <p:ph type="subTitle" idx="1"/>
          </p:nvPr>
        </p:nvSpPr>
        <p:spPr/>
        <p:txBody>
          <a:bodyPr rtlCol="0">
            <a:normAutofit fontScale="92500"/>
          </a:bodyPr>
          <a:lstStyle/>
          <a:p>
            <a:pPr rtl="0"/>
            <a:r>
              <a:rPr lang="ru-RU" dirty="0"/>
              <a:t>Благодаря командной работе, уровню знаний и развитым в современном мире технологиям, мы планируем разработать идею приложения, которая в будущем реализуется в виде продукта и принесет большой вклад в развитие аналитической деятельности.</a:t>
            </a:r>
          </a:p>
          <a:p>
            <a:pPr rtl="0"/>
            <a:endParaRPr lang="ru-RU" dirty="0"/>
          </a:p>
        </p:txBody>
      </p:sp>
      <p:pic>
        <p:nvPicPr>
          <p:cNvPr id="3" name="Рисунок 2"/>
          <p:cNvPicPr>
            <a:picLocks noChangeAspect="1"/>
          </p:cNvPicPr>
          <p:nvPr/>
        </p:nvPicPr>
        <p:blipFill>
          <a:blip r:embed="rId3">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val="0"/>
              </a:ext>
            </a:extLst>
          </a:blip>
          <a:stretch>
            <a:fillRect/>
          </a:stretch>
        </p:blipFill>
        <p:spPr>
          <a:xfrm>
            <a:off x="106680" y="118872"/>
            <a:ext cx="6550152" cy="6550152"/>
          </a:xfrm>
          <a:prstGeom prst="rect">
            <a:avLst/>
          </a:prstGeom>
        </p:spPr>
      </p:pic>
    </p:spTree>
    <p:extLst>
      <p:ext uri="{BB962C8B-B14F-4D97-AF65-F5344CB8AC3E}">
        <p14:creationId xmlns:p14="http://schemas.microsoft.com/office/powerpoint/2010/main" val="2336677316"/>
      </p:ext>
    </p:extLst>
  </p:cSld>
  <p:clrMapOvr>
    <a:masterClrMapping/>
  </p:clrMapOvr>
  <p:transition spd="slow">
    <p:push dir="u"/>
  </p:transition>
</p:sld>
</file>

<file path=ppt/theme/theme1.xml><?xml version="1.0" encoding="utf-8"?>
<a:theme xmlns:a="http://schemas.openxmlformats.org/drawingml/2006/main" name="Пользовательские">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wissPresentation C_MW_JS_SL_v2" id="{26A8DC41-7521-4E8A-BB40-82DDDF6580CB}" vid="{96196EC2-C392-482E-BF29-9BD12A62668F}"/>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3804F14-618B-48E0-A956-DD76B6099D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C8E66C-AC30-44BA-8882-3290DF968F1F}">
  <ds:schemaRefs>
    <ds:schemaRef ds:uri="http://schemas.microsoft.com/office/2006/documentManagement/types"/>
    <ds:schemaRef ds:uri="http://purl.org/dc/terms/"/>
    <ds:schemaRef ds:uri="http://schemas.openxmlformats.org/package/2006/metadata/core-properties"/>
    <ds:schemaRef ds:uri="16c05727-aa75-4e4a-9b5f-8a80a1165891"/>
    <ds:schemaRef ds:uri="http://purl.org/dc/dcmitype/"/>
    <ds:schemaRef ds:uri="http://schemas.microsoft.com/office/infopath/2007/PartnerControls"/>
    <ds:schemaRef ds:uri="http://purl.org/dc/elements/1.1/"/>
    <ds:schemaRef ds:uri="http://schemas.microsoft.com/office/2006/metadata/properties"/>
    <ds:schemaRef ds:uri="71af3243-3dd4-4a8d-8c0d-dd76da1f02a5"/>
    <ds:schemaRef ds:uri="http://www.w3.org/XML/1998/namespace"/>
  </ds:schemaRefs>
</ds:datastoreItem>
</file>

<file path=customXml/itemProps3.xml><?xml version="1.0" encoding="utf-8"?>
<ds:datastoreItem xmlns:ds="http://schemas.openxmlformats.org/officeDocument/2006/customXml" ds:itemID="{F1446DA3-37A7-4516-A4F6-8B99D0D312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287</Words>
  <Application>Microsoft Office PowerPoint</Application>
  <PresentationFormat>Произвольный</PresentationFormat>
  <Paragraphs>50</Paragraphs>
  <Slides>11</Slides>
  <Notes>9</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Пользовательские</vt:lpstr>
      <vt:lpstr>Мобильное приложение для предприятий «Financial analysis»</vt:lpstr>
      <vt:lpstr>Актуальность и проблема</vt:lpstr>
      <vt:lpstr>Приложение разрабатывается с целью рассчитать все показатели, изучить бухгалтерский баланс и отчет о финансовых  результатах предприятия, а также сделать правильные выводы о состоянии предприятия, найти пути решения возникших проблем и их причины. Подписка к доступу ко всем отчетностям и оформленному документу с выводом о предприятии сэкономит время аналитиков и позволит быстро и качественно оценить состояние предприятия.  Подписка на доступ к использованию, копированию и изучению всех материалов приложения. Для студентов и профессионалов будут предложены разные виды тарифов по разной стоимости. Для более опытных предпринимателей будут доступны такие функции как: быстрый расчет всех показателей и доступ к библиотеке. Студенты могут изучить полный анализ предприятия, как в теории так и на практике, изучив готовые расчеты. </vt:lpstr>
      <vt:lpstr>Приложение предлагает широкий диапазон инструментов для финансового анализа, которые помогут предприятиям принимать обоснованные решения за меньшую цену. Будет предоставлен персонализированный подход к каждому клиенту, учитывая специфику его бизнеса. Приложение будет обновляться по мере изменений в финансовой сфере, чтобы клиенты всегда имели доступ к актуальным и полезным функциям. При сравнении разрабатываемого приложения с конкурентными сайтами можно будет выделить преимущества в более удобной интерфейсе (что привлечет большее количество специалистов возрастной категории), а также тарифы подписок будут ниже и выгоднее цен конкурентов.  Приложение позволит оценить имущественное состояние предприятия, финансовую устойчивость, ликвидность и платежеспособность предприятия, проанализировать показатели рентабельности и деловой репутации в автоматическом режиме. Используя это приложение предприниматели смогут сократить трудозатраты на проведение финансового анализа предприятия.  Любому предприятию для сохранения или установления стабильности, дальнейшего развития, принятию управленческих решений необходимо анализировать финансовое состояние. Профессионалам приложение будет полезно наличием глоссариев и документаций. Менее опытные специалисты смогут повысить уровень теоретических и практических знаний, студенты и обучающиеся по данному направлению могут легко освоить расчеты и работу с таблицами отчетности предприятий. </vt:lpstr>
      <vt:lpstr>Презентация PowerPoint</vt:lpstr>
      <vt:lpstr>Презентация PowerPoint</vt:lpstr>
      <vt:lpstr>Презентация PowerPoint</vt:lpstr>
      <vt:lpstr>Презентация PowerPoint</vt:lpstr>
      <vt:lpstr>Прототип приложения</vt:lpstr>
      <vt:lpstr>Состав команды</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2020-10-14T20:04:43Z</dcterms:created>
  <dcterms:modified xsi:type="dcterms:W3CDTF">2023-11-30T08:19:15Z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