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68" r:id="rId13"/>
    <p:sldId id="264" r:id="rId14"/>
    <p:sldId id="272" r:id="rId15"/>
    <p:sldId id="273" r:id="rId16"/>
    <p:sldId id="274" r:id="rId17"/>
    <p:sldId id="275" r:id="rId18"/>
    <p:sldId id="276" r:id="rId19"/>
    <p:sldId id="266" r:id="rId20"/>
    <p:sldId id="26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7E6"/>
    <a:srgbClr val="FF33CC"/>
    <a:srgbClr val="FAB6A8"/>
    <a:srgbClr val="FEFEFE"/>
    <a:srgbClr val="94DDDE"/>
    <a:srgbClr val="2B4B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5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0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617D1-DC38-48D2-95C7-9F59FEE3CFE5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5F812-6DC8-41D4-8104-20994CEDD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395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Организация заменить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F812-6DC8-41D4-8104-20994CEDD9C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585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Проверить госты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F812-6DC8-41D4-8104-20994CEDD9C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7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F812-6DC8-41D4-8104-20994CEDD9C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876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Добавить роли, имена на одном уровне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5F812-6DC8-41D4-8104-20994CEDD9C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779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8264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65392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0227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0190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22676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95962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4493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69084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8274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24595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60637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56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ED043-4EDD-4859-BB95-A207C19A4B2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52DAC-D1F8-4C7D-913A-5E0FEFF44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12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48C750-E648-4AE1-95C3-C4C8155CE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3ED276-530C-43DC-8A03-55C0DC5C07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1244599" y="1978890"/>
            <a:ext cx="2597728" cy="1616364"/>
          </a:xfrm>
          <a:prstGeom prst="rect">
            <a:avLst/>
          </a:prstGeom>
          <a:scene3d>
            <a:camera prst="isometricRightUp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59118836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2943F9-AACB-4432-9F23-FC05E7520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4C36CF-F5B3-4F50-8A7A-5D3A31D75CE9}"/>
              </a:ext>
            </a:extLst>
          </p:cNvPr>
          <p:cNvSpPr/>
          <p:nvPr/>
        </p:nvSpPr>
        <p:spPr>
          <a:xfrm>
            <a:off x="8312728" y="3703782"/>
            <a:ext cx="1468582" cy="295564"/>
          </a:xfrm>
          <a:prstGeom prst="rect">
            <a:avLst/>
          </a:prstGeom>
          <a:solidFill>
            <a:srgbClr val="FEFE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58B6DB8-0282-4BE8-9AD5-E75480C7AC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7"/>
          <a:stretch/>
        </p:blipFill>
        <p:spPr bwMode="auto">
          <a:xfrm>
            <a:off x="6253018" y="3020425"/>
            <a:ext cx="437351" cy="4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C5BFEF0-43E7-426C-8D92-50EBA3C41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7"/>
          <a:stretch/>
        </p:blipFill>
        <p:spPr bwMode="auto">
          <a:xfrm>
            <a:off x="6253017" y="4221152"/>
            <a:ext cx="437351" cy="4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3E030E7-1547-4D78-8713-01BA18AA3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7"/>
          <a:stretch/>
        </p:blipFill>
        <p:spPr bwMode="auto">
          <a:xfrm>
            <a:off x="6253018" y="5421879"/>
            <a:ext cx="437351" cy="40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20591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CD1BEB-D597-40E8-9361-5B75A344CD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10962408" y="654962"/>
            <a:ext cx="278247" cy="17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7400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EFD875-BA99-4ED7-8D1A-DEAA9FED45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29" t="3118" r="27781" b="2738"/>
          <a:stretch/>
        </p:blipFill>
        <p:spPr>
          <a:xfrm>
            <a:off x="5578763" y="5495637"/>
            <a:ext cx="302731" cy="33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5984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60567C-8855-421F-9BD3-74E0817B41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11507852" y="1513945"/>
            <a:ext cx="684148" cy="425692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7056284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B5DCBD-D2E6-46F7-9C2E-CAE83D71C4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11498115" y="5808853"/>
            <a:ext cx="379849" cy="20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5420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9274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30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355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83EF31-5617-46D6-BBFC-6E830E8C713C}"/>
              </a:ext>
            </a:extLst>
          </p:cNvPr>
          <p:cNvSpPr/>
          <p:nvPr/>
        </p:nvSpPr>
        <p:spPr>
          <a:xfrm>
            <a:off x="0" y="-240145"/>
            <a:ext cx="12192000" cy="6858000"/>
          </a:xfrm>
          <a:prstGeom prst="rect">
            <a:avLst/>
          </a:prstGeom>
          <a:solidFill>
            <a:srgbClr val="2B4B82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3049C9-7B61-40C7-B489-2B1F541E0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69" b="6532"/>
          <a:stretch/>
        </p:blipFill>
        <p:spPr>
          <a:xfrm>
            <a:off x="1949170" y="0"/>
            <a:ext cx="8293660" cy="652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CCF062-B54E-4526-9C1C-B323F3059F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5227782" y="4001843"/>
            <a:ext cx="333666" cy="2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6670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A83B1C-264B-4682-8993-F17E8B78A0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B6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5037ED-2DDC-41DE-8773-DDF3BCB1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962" y="233362"/>
            <a:ext cx="8220075" cy="6391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32063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6405E7-DE92-4610-964D-5C596D40B4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DD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5BC2C1-7F11-439C-B5FB-8CEC21BC0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7" t="6253" r="10503" b="7340"/>
          <a:stretch/>
        </p:blipFill>
        <p:spPr>
          <a:xfrm>
            <a:off x="7590854" y="863670"/>
            <a:ext cx="3707353" cy="3791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AE29D663-8D3D-46F7-BC6B-2238D10C4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" t="3125" r="4173" b="4319"/>
          <a:stretch/>
        </p:blipFill>
        <p:spPr bwMode="auto">
          <a:xfrm>
            <a:off x="9367767" y="3303614"/>
            <a:ext cx="2453184" cy="24531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3D6B15-0ADE-4747-81AE-52A2A03E5A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96" t="9300" r="15372"/>
          <a:stretch/>
        </p:blipFill>
        <p:spPr>
          <a:xfrm>
            <a:off x="1309174" y="226121"/>
            <a:ext cx="4703698" cy="3938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DEE909-A444-48C5-8DEF-EE121E53D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432" y="4442931"/>
            <a:ext cx="6449990" cy="2284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BD2F9D-AEE8-4A1E-93CA-DD0314400C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570432" y="5018159"/>
            <a:ext cx="397778" cy="24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2451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A6DD89-85CC-4A0D-A611-BD059CA0F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048" y="4045527"/>
            <a:ext cx="4999951" cy="281247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26AE-0026-4D91-8159-00EBE90DCD6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2B4B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A228AD-88B5-45E9-AF24-5DA854587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85" y="359384"/>
            <a:ext cx="11293830" cy="6139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6C6FA3-931D-4C97-ACB3-A59F5DD7E2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21078"/>
          <a:stretch/>
        </p:blipFill>
        <p:spPr>
          <a:xfrm>
            <a:off x="6282814" y="3223405"/>
            <a:ext cx="330421" cy="2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0854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ayt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4800" y="1174750"/>
            <a:ext cx="90424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16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6" b="6410"/>
          <a:stretch/>
        </p:blipFill>
        <p:spPr>
          <a:xfrm>
            <a:off x="0" y="0"/>
            <a:ext cx="12192000" cy="4191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/>
        </p:blipFill>
        <p:spPr>
          <a:xfrm>
            <a:off x="1066800" y="2095500"/>
            <a:ext cx="4191000" cy="4362061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657600"/>
            <a:ext cx="4245317" cy="24384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49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7" b="13626"/>
          <a:stretch/>
        </p:blipFill>
        <p:spPr>
          <a:xfrm>
            <a:off x="0" y="0"/>
            <a:ext cx="12192000" cy="4343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t="8889" r="13333" b="16667"/>
          <a:stretch/>
        </p:blipFill>
        <p:spPr>
          <a:xfrm>
            <a:off x="762000" y="3657600"/>
            <a:ext cx="3581400" cy="2822985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 b="43333"/>
          <a:stretch/>
        </p:blipFill>
        <p:spPr>
          <a:xfrm>
            <a:off x="6059055" y="4191000"/>
            <a:ext cx="5143500" cy="21336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07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b="9582"/>
          <a:stretch/>
        </p:blipFill>
        <p:spPr>
          <a:xfrm>
            <a:off x="0" y="20782"/>
            <a:ext cx="12192000" cy="36576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2" b="12604"/>
          <a:stretch/>
        </p:blipFill>
        <p:spPr>
          <a:xfrm>
            <a:off x="4495800" y="3200400"/>
            <a:ext cx="7010400" cy="27932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40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9"/>
          <a:stretch/>
        </p:blipFill>
        <p:spPr>
          <a:xfrm>
            <a:off x="0" y="2193815"/>
            <a:ext cx="12192000" cy="47011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0" t="30000" r="13334"/>
          <a:stretch/>
        </p:blipFill>
        <p:spPr>
          <a:xfrm>
            <a:off x="7885545" y="191770"/>
            <a:ext cx="2549677" cy="2590800"/>
          </a:xfrm>
          <a:prstGeom prst="ellipse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3BED83-9025-41E7-9268-7A7BF2BD8E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4" t="26667" r="19494" b="15555"/>
          <a:stretch/>
        </p:blipFill>
        <p:spPr>
          <a:xfrm>
            <a:off x="3865676" y="510148"/>
            <a:ext cx="3634279" cy="2261040"/>
          </a:xfrm>
          <a:prstGeom prst="round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415BBF3-52AE-409A-87E6-FBFAB9F4B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8" t="35966" r="39196" b="12632"/>
          <a:stretch/>
        </p:blipFill>
        <p:spPr bwMode="auto">
          <a:xfrm>
            <a:off x="345882" y="510148"/>
            <a:ext cx="3134204" cy="2278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21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3" r="8930" b="12639"/>
          <a:stretch/>
        </p:blipFill>
        <p:spPr>
          <a:xfrm>
            <a:off x="0" y="0"/>
            <a:ext cx="7234459" cy="38885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r="24040" b="12222"/>
          <a:stretch/>
        </p:blipFill>
        <p:spPr>
          <a:xfrm>
            <a:off x="5345469" y="3202891"/>
            <a:ext cx="6375476" cy="3294891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8" r="25000" b="11095"/>
          <a:stretch/>
        </p:blipFill>
        <p:spPr>
          <a:xfrm>
            <a:off x="672446" y="4072106"/>
            <a:ext cx="3881082" cy="2425676"/>
          </a:xfrm>
          <a:prstGeom prst="round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3C7F857-0184-49E9-87EF-6C4863EAC12B}"/>
              </a:ext>
            </a:extLst>
          </p:cNvPr>
          <p:cNvCxnSpPr>
            <a:cxnSpLocks/>
          </p:cNvCxnSpPr>
          <p:nvPr/>
        </p:nvCxnSpPr>
        <p:spPr>
          <a:xfrm>
            <a:off x="7121237" y="1376217"/>
            <a:ext cx="4886036" cy="0"/>
          </a:xfrm>
          <a:prstGeom prst="straightConnector1">
            <a:avLst/>
          </a:prstGeom>
          <a:ln w="57150">
            <a:solidFill>
              <a:srgbClr val="F3D7E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00FDFD-FFEA-422C-A1D6-9A5CA363BEEE}"/>
              </a:ext>
            </a:extLst>
          </p:cNvPr>
          <p:cNvSpPr txBox="1"/>
          <p:nvPr/>
        </p:nvSpPr>
        <p:spPr>
          <a:xfrm>
            <a:off x="7256357" y="781948"/>
            <a:ext cx="4750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 be continued...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934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F75533-2607-48D9-B42E-1DD4987E7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7340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4283E0-FA5A-4A9E-B798-988635220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0501" y="1199412"/>
            <a:ext cx="1242881" cy="78150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AD62F8-099B-4AB6-86F3-47D966AF32F0}"/>
              </a:ext>
            </a:extLst>
          </p:cNvPr>
          <p:cNvSpPr/>
          <p:nvPr/>
        </p:nvSpPr>
        <p:spPr>
          <a:xfrm>
            <a:off x="6441774" y="1463963"/>
            <a:ext cx="3990109" cy="4562764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863FE1-0350-4A57-B435-B50BDCA89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083" y="2152073"/>
            <a:ext cx="4119418" cy="411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6201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19</Words>
  <Application>Microsoft Office PowerPoint</Application>
  <PresentationFormat>Широкоэкранный</PresentationFormat>
  <Paragraphs>8</Paragraphs>
  <Slides>20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Ольга Насадюк</cp:lastModifiedBy>
  <cp:revision>50</cp:revision>
  <dcterms:created xsi:type="dcterms:W3CDTF">2023-04-16T10:39:08Z</dcterms:created>
  <dcterms:modified xsi:type="dcterms:W3CDTF">2023-05-19T11:18:18Z</dcterms:modified>
</cp:coreProperties>
</file>