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21" r:id="rId2"/>
    <p:sldId id="316" r:id="rId3"/>
    <p:sldId id="327" r:id="rId4"/>
    <p:sldId id="326" r:id="rId5"/>
    <p:sldId id="341" r:id="rId6"/>
    <p:sldId id="328" r:id="rId7"/>
    <p:sldId id="329" r:id="rId8"/>
    <p:sldId id="330" r:id="rId9"/>
    <p:sldId id="325" r:id="rId10"/>
    <p:sldId id="331" r:id="rId11"/>
    <p:sldId id="332" r:id="rId12"/>
    <p:sldId id="338" r:id="rId13"/>
    <p:sldId id="310" r:id="rId14"/>
    <p:sldId id="340" r:id="rId15"/>
    <p:sldId id="339" r:id="rId16"/>
    <p:sldId id="333" r:id="rId17"/>
    <p:sldId id="334" r:id="rId18"/>
    <p:sldId id="337" r:id="rId19"/>
    <p:sldId id="336" r:id="rId20"/>
    <p:sldId id="34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493D"/>
    <a:srgbClr val="CD1948"/>
    <a:srgbClr val="E84571"/>
    <a:srgbClr val="B5D8E1"/>
    <a:srgbClr val="FBB3C1"/>
    <a:srgbClr val="FCAF17"/>
    <a:srgbClr val="9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12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2E779-7A45-4E85-8A13-DC26F9C315C0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2D4CE-FE56-484B-A36F-DB1B21B42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05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02A5D6C-1F54-ABB5-0EF7-206D9E626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E948958-DECC-55F3-5049-44F0FA4780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D2BCF4F-2081-AC48-BF98-001AA639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7319D4E-32A8-2FF7-5D1D-87FDB9365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C267DA9-4B6E-402D-6016-3966F9F0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4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6C4B67E-B3E9-55AC-9B9C-62C2B522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3BA8028-69C3-BBE0-8C82-B9FC43605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06477A2-0475-6E09-0B88-840B692A2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4CAB6BB-4F62-F121-2FBE-41A3A629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63D7A89-B6FA-E0F1-BFEE-A297B1FC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9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8787207-1D2B-F492-3C47-A1763C2C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711FD2F-35A0-44C2-72B4-A1B765414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282815C-C32E-947F-3184-4C4508232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7351068-72D9-7678-FECB-E60C7DC5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BC4DB68-8458-D15C-C465-5F891CAC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2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3AF6F0-522F-74DB-46BC-35A295DE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3BEFC18-684D-BE1E-77F2-6A72F73A5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895C192-A4C0-BE3D-69D4-986E11670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652770F-2EE4-B3A9-AA54-59F26A07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8AD3B88-B2FC-CAF8-3E32-125F040D1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A8EBE0F-C3D8-3FEF-BD01-FD452DEA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8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2E7D23-28C9-E37E-DB6A-079E5F857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C362AC8-E886-6F7D-7B6C-E285C519C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173EB47-A999-33FC-FC3E-3B09C7170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97E8576-E440-3A8A-6EA0-53DDF337D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4885DC5-823B-8332-1B0F-7AB453F43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556D14C-9875-D365-68A9-3192C3211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21A0AED-825D-A5D4-686D-BE521DDC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30C58B4-AC8C-7198-5C1B-EF8EDEBD1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7A92656-84DA-5467-DAEC-46C2A496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3ED4FFF-05A8-36AE-B9AB-BD5D37745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8D1324F-AFC1-A4BF-D5B9-A5C358B1E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BF5C16B-44FB-2664-36B3-DE9D31F00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9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A690E19E-1337-2714-F827-BB6382F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4A979FDC-9E65-06E8-235D-56D7C44C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7391C01-0049-3A7F-FB54-D4EF638EB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5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781BAF-815C-85FF-0E54-6BA238170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C55F9A2-FE70-0662-AA9E-FE64C9A91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5A8B7C0-4559-DD06-1EE6-BD2B8B322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221E901-751C-6FF4-810B-9342D989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2F43F6C-ACD3-13DC-239B-7F208BA40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9F9A103-7125-EB65-D5A8-AFEB0804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2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E12A9D-9250-C854-EEE0-1D97125E5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4E154337-5375-A124-076C-B1EDBE8BC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25C1B67-B92C-206C-01BF-C69D9634C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9DAE8C5-3686-7CB5-C9B4-61C1991F0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C991E93-D28F-7F0F-096B-DC12C708C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1FC8685-1D4A-43D1-586F-24D4FD16F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5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4D31EB8-988D-D4F6-1515-FF6E19BA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D8D9D63-7720-807D-8101-28168C1AC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1641C7D-8C2B-41EC-D49F-810BE7589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E0A8D8E-3533-0AA3-6A91-B46AAB21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CD57447-3946-E622-AB16-0175C3D39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5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17336881-DE60-B191-DA46-8F7E387691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6608AE4-0A0A-289A-EDC6-59480CF3F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0A55688-3D8F-5EF7-3FF4-C9E811D3C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663FE85-8C27-B90A-097D-F3166CD03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F5753EC-82A2-BEA5-4C7A-885AE686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6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5362F888-5A24-B952-A9AC-D46A0052C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AD012C4-7B10-1548-9BC3-713078CCC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6C05ABD-083D-417D-3BD5-0010F8CD6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BD705-5555-436F-8F66-63564603FEB5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F1BF139-E2FE-0AB7-89BA-470D4AFE4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0A1A86C-A4B0-5FCE-694D-ABC74F0EE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5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8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2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14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58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418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10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85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65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G_8979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2171" end="12897.3333"/>
                </p14:media>
              </p:ext>
            </p:extLst>
          </p:nvPr>
        </p:nvPicPr>
        <p:blipFill rotWithShape="1">
          <a:blip r:embed="rId5"/>
          <a:srcRect t="27230" r="50948" b="27136"/>
          <a:stretch/>
        </p:blipFill>
        <p:spPr>
          <a:xfrm>
            <a:off x="7460422" y="331630"/>
            <a:ext cx="2277079" cy="45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33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18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4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49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18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28489"/>
            <a:ext cx="566670" cy="52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22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71905"/>
            <a:ext cx="412124" cy="38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8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795"/>
            <a:ext cx="591363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3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97119"/>
            <a:ext cx="542591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5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23527"/>
            <a:ext cx="568955" cy="53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2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6323527"/>
            <a:ext cx="573109" cy="53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64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49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8089</TotalTime>
  <Words>0</Words>
  <Application>Microsoft Office PowerPoint</Application>
  <PresentationFormat>Широкоэкранный</PresentationFormat>
  <Paragraphs>0</Paragraphs>
  <Slides>20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Надежда</dc:creator>
  <cp:lastModifiedBy>Пользователь Windows</cp:lastModifiedBy>
  <cp:revision>45</cp:revision>
  <dcterms:created xsi:type="dcterms:W3CDTF">2023-10-12T18:43:30Z</dcterms:created>
  <dcterms:modified xsi:type="dcterms:W3CDTF">2024-11-28T21:11:56Z</dcterms:modified>
</cp:coreProperties>
</file>