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679" r:id="rId5"/>
  </p:sldMasterIdLst>
  <p:notesMasterIdLst>
    <p:notesMasterId r:id="rId24"/>
  </p:notesMasterIdLst>
  <p:handoutMasterIdLst>
    <p:handoutMasterId r:id="rId25"/>
  </p:handoutMasterIdLst>
  <p:sldIdLst>
    <p:sldId id="295" r:id="rId6"/>
    <p:sldId id="317" r:id="rId7"/>
    <p:sldId id="322" r:id="rId8"/>
    <p:sldId id="361" r:id="rId9"/>
    <p:sldId id="362" r:id="rId10"/>
    <p:sldId id="363" r:id="rId11"/>
    <p:sldId id="364" r:id="rId12"/>
    <p:sldId id="365" r:id="rId13"/>
    <p:sldId id="366" r:id="rId14"/>
    <p:sldId id="334" r:id="rId15"/>
    <p:sldId id="367" r:id="rId16"/>
    <p:sldId id="368" r:id="rId17"/>
    <p:sldId id="369" r:id="rId18"/>
    <p:sldId id="372" r:id="rId19"/>
    <p:sldId id="373" r:id="rId20"/>
    <p:sldId id="370" r:id="rId21"/>
    <p:sldId id="371" r:id="rId22"/>
    <p:sldId id="332" r:id="rId23"/>
  </p:sldIdLst>
  <p:sldSz cx="12192000" cy="6858000"/>
  <p:notesSz cx="6858000" cy="9144000"/>
  <p:embeddedFontLst>
    <p:embeddedFont>
      <p:font typeface="Montserrat" panose="020B0604020202020204" charset="-52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445A7E1-430C-4FE2-87AD-01A1CADC6E30}">
          <p14:sldIdLst>
            <p14:sldId id="295"/>
            <p14:sldId id="317"/>
            <p14:sldId id="322"/>
            <p14:sldId id="361"/>
            <p14:sldId id="362"/>
            <p14:sldId id="363"/>
            <p14:sldId id="364"/>
            <p14:sldId id="365"/>
            <p14:sldId id="366"/>
            <p14:sldId id="334"/>
            <p14:sldId id="367"/>
            <p14:sldId id="368"/>
            <p14:sldId id="369"/>
            <p14:sldId id="372"/>
            <p14:sldId id="373"/>
            <p14:sldId id="370"/>
            <p14:sldId id="371"/>
            <p14:sldId id="332"/>
          </p14:sldIdLst>
        </p14:section>
        <p14:section name="Элементы" id="{D390C301-BCE6-4332-829B-6D1D26DFEEB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365CDC-40B0-5938-ED0B-D2C623711A07}" name="Гукасян Артем Анатольевич" initials="AG" userId="S::agukasian@sfedu.ru::15135890-3e1a-4438-bfc9-8bbc226248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56F"/>
    <a:srgbClr val="1821A6"/>
    <a:srgbClr val="E8E8E8"/>
    <a:srgbClr val="F09BAA"/>
    <a:srgbClr val="8A4DAC"/>
    <a:srgbClr val="A048A1"/>
    <a:srgbClr val="EEF3FC"/>
    <a:srgbClr val="DBE6F8"/>
    <a:srgbClr val="C7D8F4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4850" autoAdjust="0"/>
  </p:normalViewPr>
  <p:slideViewPr>
    <p:cSldViewPr snapToGrid="0">
      <p:cViewPr varScale="1">
        <p:scale>
          <a:sx n="88" d="100"/>
          <a:sy n="88" d="100"/>
        </p:scale>
        <p:origin x="60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99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64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укасян Артем Анатольевич" userId="15135890-3e1a-4438-bfc9-8bbc22624836" providerId="ADAL" clId="{9E0E61E0-F8CC-49E8-8D71-8E74692153E2}"/>
    <pc:docChg chg="undo custSel addSld delSld modSld sldOrd modMainMaster modSection">
      <pc:chgData name="Гукасян Артем Анатольевич" userId="15135890-3e1a-4438-bfc9-8bbc22624836" providerId="ADAL" clId="{9E0E61E0-F8CC-49E8-8D71-8E74692153E2}" dt="2025-05-30T09:10:00.503" v="295"/>
      <pc:docMkLst>
        <pc:docMk/>
      </pc:docMkLst>
      <pc:sldChg chg="addSp modSp mod">
        <pc:chgData name="Гукасян Артем Анатольевич" userId="15135890-3e1a-4438-bfc9-8bbc22624836" providerId="ADAL" clId="{9E0E61E0-F8CC-49E8-8D71-8E74692153E2}" dt="2025-05-30T07:44:52.041" v="239" actId="11529"/>
        <pc:sldMkLst>
          <pc:docMk/>
          <pc:sldMk cId="572571766" sldId="293"/>
        </pc:sldMkLst>
        <pc:spChg chg="add mod">
          <ac:chgData name="Гукасян Артем Анатольевич" userId="15135890-3e1a-4438-bfc9-8bbc22624836" providerId="ADAL" clId="{9E0E61E0-F8CC-49E8-8D71-8E74692153E2}" dt="2025-05-30T07:44:47.299" v="238" actId="1076"/>
          <ac:spMkLst>
            <pc:docMk/>
            <pc:sldMk cId="572571766" sldId="293"/>
            <ac:spMk id="19" creationId="{D91BA1FE-2986-4E7C-AE3B-BAF9D7677160}"/>
          </ac:spMkLst>
        </pc:spChg>
        <pc:picChg chg="mod">
          <ac:chgData name="Гукасян Артем Анатольевич" userId="15135890-3e1a-4438-bfc9-8bbc22624836" providerId="ADAL" clId="{9E0E61E0-F8CC-49E8-8D71-8E74692153E2}" dt="2025-05-30T07:32:58.841" v="1" actId="1076"/>
          <ac:picMkLst>
            <pc:docMk/>
            <pc:sldMk cId="572571766" sldId="293"/>
            <ac:picMk id="4" creationId="{DB32FF49-48E2-4CC0-9743-37F4AADEDBFA}"/>
          </ac:picMkLst>
        </pc:picChg>
        <pc:picChg chg="mod">
          <ac:chgData name="Гукасян Артем Анатольевич" userId="15135890-3e1a-4438-bfc9-8bbc22624836" providerId="ADAL" clId="{9E0E61E0-F8CC-49E8-8D71-8E74692153E2}" dt="2025-05-30T07:33:02.711" v="3" actId="1076"/>
          <ac:picMkLst>
            <pc:docMk/>
            <pc:sldMk cId="572571766" sldId="293"/>
            <ac:picMk id="11" creationId="{D90D32D0-60FE-4983-8B4E-6DD0BEFB2A22}"/>
          </ac:picMkLst>
        </pc:picChg>
        <pc:picChg chg="mod">
          <ac:chgData name="Гукасян Артем Анатольевич" userId="15135890-3e1a-4438-bfc9-8bbc22624836" providerId="ADAL" clId="{9E0E61E0-F8CC-49E8-8D71-8E74692153E2}" dt="2025-05-30T07:44:19.698" v="185" actId="1076"/>
          <ac:picMkLst>
            <pc:docMk/>
            <pc:sldMk cId="572571766" sldId="293"/>
            <ac:picMk id="15" creationId="{97006C5F-4EA0-4293-ABBE-41D12E614E93}"/>
          </ac:picMkLst>
        </pc:picChg>
        <pc:picChg chg="add mod">
          <ac:chgData name="Гукасян Артем Анатольевич" userId="15135890-3e1a-4438-bfc9-8bbc22624836" providerId="ADAL" clId="{9E0E61E0-F8CC-49E8-8D71-8E74692153E2}" dt="2025-05-30T07:44:44.495" v="237" actId="1076"/>
          <ac:picMkLst>
            <pc:docMk/>
            <pc:sldMk cId="572571766" sldId="293"/>
            <ac:picMk id="18" creationId="{8C48A6C0-0376-4E96-A9DA-929C55263023}"/>
          </ac:picMkLst>
        </pc:picChg>
        <pc:cxnChg chg="add">
          <ac:chgData name="Гукасян Артем Анатольевич" userId="15135890-3e1a-4438-bfc9-8bbc22624836" providerId="ADAL" clId="{9E0E61E0-F8CC-49E8-8D71-8E74692153E2}" dt="2025-05-30T07:44:52.041" v="239" actId="11529"/>
          <ac:cxnSpMkLst>
            <pc:docMk/>
            <pc:sldMk cId="572571766" sldId="293"/>
            <ac:cxnSpMk id="21" creationId="{F88E628F-9E13-4EE6-ABF2-073956A7039E}"/>
          </ac:cxnSpMkLst>
        </pc:cxnChg>
      </pc:sldChg>
      <pc:sldChg chg="modSp mod ord">
        <pc:chgData name="Гукасян Артем Анатольевич" userId="15135890-3e1a-4438-bfc9-8bbc22624836" providerId="ADAL" clId="{9E0E61E0-F8CC-49E8-8D71-8E74692153E2}" dt="2025-05-30T09:09:25.802" v="271" actId="20577"/>
        <pc:sldMkLst>
          <pc:docMk/>
          <pc:sldMk cId="2050514286" sldId="295"/>
        </pc:sldMkLst>
        <pc:spChg chg="mod">
          <ac:chgData name="Гукасян Артем Анатольевич" userId="15135890-3e1a-4438-bfc9-8bbc22624836" providerId="ADAL" clId="{9E0E61E0-F8CC-49E8-8D71-8E74692153E2}" dt="2025-05-30T09:09:25.802" v="271" actId="20577"/>
          <ac:spMkLst>
            <pc:docMk/>
            <pc:sldMk cId="2050514286" sldId="295"/>
            <ac:spMk id="7" creationId="{2D5265C7-DA77-4560-84E8-5B059926F3F2}"/>
          </ac:spMkLst>
        </pc:spChg>
      </pc:sldChg>
      <pc:sldChg chg="modSp mod">
        <pc:chgData name="Гукасян Артем Анатольевич" userId="15135890-3e1a-4438-bfc9-8bbc22624836" providerId="ADAL" clId="{9E0E61E0-F8CC-49E8-8D71-8E74692153E2}" dt="2025-05-30T09:09:54.978" v="294" actId="20577"/>
        <pc:sldMkLst>
          <pc:docMk/>
          <pc:sldMk cId="1231029919" sldId="317"/>
        </pc:sldMkLst>
        <pc:spChg chg="mod">
          <ac:chgData name="Гукасян Артем Анатольевич" userId="15135890-3e1a-4438-bfc9-8bbc22624836" providerId="ADAL" clId="{9E0E61E0-F8CC-49E8-8D71-8E74692153E2}" dt="2025-05-30T09:09:33.357" v="274"/>
          <ac:spMkLst>
            <pc:docMk/>
            <pc:sldMk cId="1231029919" sldId="317"/>
            <ac:spMk id="5" creationId="{0610F16E-7943-6C28-4728-5F3F7F33AAA6}"/>
          </ac:spMkLst>
        </pc:spChg>
        <pc:spChg chg="mod">
          <ac:chgData name="Гукасян Артем Анатольевич" userId="15135890-3e1a-4438-bfc9-8bbc22624836" providerId="ADAL" clId="{9E0E61E0-F8CC-49E8-8D71-8E74692153E2}" dt="2025-05-30T09:09:54.978" v="294" actId="20577"/>
          <ac:spMkLst>
            <pc:docMk/>
            <pc:sldMk cId="1231029919" sldId="317"/>
            <ac:spMk id="6" creationId="{7FE0FA46-CD28-D21C-9FC6-D689F7F8C48E}"/>
          </ac:spMkLst>
        </pc:spChg>
        <pc:picChg chg="mod modCrop">
          <ac:chgData name="Гукасян Артем Анатольевич" userId="15135890-3e1a-4438-bfc9-8bbc22624836" providerId="ADAL" clId="{9E0E61E0-F8CC-49E8-8D71-8E74692153E2}" dt="2025-05-30T09:08:40.624" v="256" actId="18131"/>
          <ac:picMkLst>
            <pc:docMk/>
            <pc:sldMk cId="1231029919" sldId="317"/>
            <ac:picMk id="21" creationId="{5FCE0D47-E43F-6C2F-F654-6CB0A0B1DC83}"/>
          </ac:picMkLst>
        </pc:picChg>
      </pc:sldChg>
      <pc:sldChg chg="modSp mod">
        <pc:chgData name="Гукасян Артем Анатольевич" userId="15135890-3e1a-4438-bfc9-8bbc22624836" providerId="ADAL" clId="{9E0E61E0-F8CC-49E8-8D71-8E74692153E2}" dt="2025-05-30T07:44:11.681" v="182" actId="1076"/>
        <pc:sldMkLst>
          <pc:docMk/>
          <pc:sldMk cId="1222043828" sldId="323"/>
        </pc:sldMkLst>
        <pc:picChg chg="mod">
          <ac:chgData name="Гукасян Артем Анатольевич" userId="15135890-3e1a-4438-bfc9-8bbc22624836" providerId="ADAL" clId="{9E0E61E0-F8CC-49E8-8D71-8E74692153E2}" dt="2025-05-30T07:44:11.681" v="182" actId="1076"/>
          <ac:picMkLst>
            <pc:docMk/>
            <pc:sldMk cId="1222043828" sldId="323"/>
            <ac:picMk id="25" creationId="{2126A8D7-BFD7-43B8-9202-DB34F0047500}"/>
          </ac:picMkLst>
        </pc:picChg>
      </pc:sldChg>
      <pc:sldChg chg="modSp mod">
        <pc:chgData name="Гукасян Артем Анатольевич" userId="15135890-3e1a-4438-bfc9-8bbc22624836" providerId="ADAL" clId="{9E0E61E0-F8CC-49E8-8D71-8E74692153E2}" dt="2025-05-30T07:39:56.117" v="168" actId="1076"/>
        <pc:sldMkLst>
          <pc:docMk/>
          <pc:sldMk cId="851757242" sldId="324"/>
        </pc:sldMkLst>
        <pc:spChg chg="mod">
          <ac:chgData name="Гукасян Артем Анатольевич" userId="15135890-3e1a-4438-bfc9-8bbc22624836" providerId="ADAL" clId="{9E0E61E0-F8CC-49E8-8D71-8E74692153E2}" dt="2025-05-30T07:39:56.117" v="168" actId="1076"/>
          <ac:spMkLst>
            <pc:docMk/>
            <pc:sldMk cId="851757242" sldId="324"/>
            <ac:spMk id="24" creationId="{B69A8676-4B34-9C3A-13CC-69B7D9892DAC}"/>
          </ac:spMkLst>
        </pc:spChg>
      </pc:sldChg>
      <pc:sldChg chg="modSp mod">
        <pc:chgData name="Гукасян Артем Анатольевич" userId="15135890-3e1a-4438-bfc9-8bbc22624836" providerId="ADAL" clId="{9E0E61E0-F8CC-49E8-8D71-8E74692153E2}" dt="2025-05-30T07:39:52.860" v="166" actId="1076"/>
        <pc:sldMkLst>
          <pc:docMk/>
          <pc:sldMk cId="3416293228" sldId="325"/>
        </pc:sldMkLst>
        <pc:spChg chg="mod">
          <ac:chgData name="Гукасян Артем Анатольевич" userId="15135890-3e1a-4438-bfc9-8bbc22624836" providerId="ADAL" clId="{9E0E61E0-F8CC-49E8-8D71-8E74692153E2}" dt="2025-05-30T07:39:52.860" v="166" actId="1076"/>
          <ac:spMkLst>
            <pc:docMk/>
            <pc:sldMk cId="3416293228" sldId="325"/>
            <ac:spMk id="17" creationId="{CD6FA168-DC6B-7C75-0F43-825B5117C53A}"/>
          </ac:spMkLst>
        </pc:spChg>
      </pc:sldChg>
      <pc:sldChg chg="del">
        <pc:chgData name="Гукасян Артем Анатольевич" userId="15135890-3e1a-4438-bfc9-8bbc22624836" providerId="ADAL" clId="{9E0E61E0-F8CC-49E8-8D71-8E74692153E2}" dt="2025-05-30T07:43:09.708" v="174" actId="47"/>
        <pc:sldMkLst>
          <pc:docMk/>
          <pc:sldMk cId="3554770195" sldId="333"/>
        </pc:sldMkLst>
      </pc:sldChg>
      <pc:sldChg chg="modSp mod">
        <pc:chgData name="Гукасян Артем Анатольевич" userId="15135890-3e1a-4438-bfc9-8bbc22624836" providerId="ADAL" clId="{9E0E61E0-F8CC-49E8-8D71-8E74692153E2}" dt="2025-05-30T09:10:00.503" v="295"/>
        <pc:sldMkLst>
          <pc:docMk/>
          <pc:sldMk cId="3375231877" sldId="336"/>
        </pc:sldMkLst>
        <pc:spChg chg="mod">
          <ac:chgData name="Гукасян Артем Анатольевич" userId="15135890-3e1a-4438-bfc9-8bbc22624836" providerId="ADAL" clId="{9E0E61E0-F8CC-49E8-8D71-8E74692153E2}" dt="2025-05-30T09:10:00.503" v="295"/>
          <ac:spMkLst>
            <pc:docMk/>
            <pc:sldMk cId="3375231877" sldId="336"/>
            <ac:spMk id="7" creationId="{3655DB7F-676F-7264-B2E4-A3815C34B204}"/>
          </ac:spMkLst>
        </pc:spChg>
      </pc:sldChg>
      <pc:sldChg chg="modSp mod">
        <pc:chgData name="Гукасян Артем Анатольевич" userId="15135890-3e1a-4438-bfc9-8bbc22624836" providerId="ADAL" clId="{9E0E61E0-F8CC-49E8-8D71-8E74692153E2}" dt="2025-05-30T09:09:44.817" v="280"/>
        <pc:sldMkLst>
          <pc:docMk/>
          <pc:sldMk cId="3308586072" sldId="337"/>
        </pc:sldMkLst>
        <pc:spChg chg="mod">
          <ac:chgData name="Гукасян Артем Анатольевич" userId="15135890-3e1a-4438-bfc9-8bbc22624836" providerId="ADAL" clId="{9E0E61E0-F8CC-49E8-8D71-8E74692153E2}" dt="2025-05-30T09:09:44.817" v="280"/>
          <ac:spMkLst>
            <pc:docMk/>
            <pc:sldMk cId="3308586072" sldId="337"/>
            <ac:spMk id="6" creationId="{F84FBFB7-3838-D48E-8336-0AC82B9CF65A}"/>
          </ac:spMkLst>
        </pc:spChg>
      </pc:sldChg>
      <pc:sldChg chg="del">
        <pc:chgData name="Гукасян Артем Анатольевич" userId="15135890-3e1a-4438-bfc9-8bbc22624836" providerId="ADAL" clId="{9E0E61E0-F8CC-49E8-8D71-8E74692153E2}" dt="2025-05-30T07:43:37.425" v="176" actId="47"/>
        <pc:sldMkLst>
          <pc:docMk/>
          <pc:sldMk cId="3569588703" sldId="354"/>
        </pc:sldMkLst>
      </pc:sldChg>
      <pc:sldChg chg="add del">
        <pc:chgData name="Гукасян Артем Анатольевич" userId="15135890-3e1a-4438-bfc9-8bbc22624836" providerId="ADAL" clId="{9E0E61E0-F8CC-49E8-8D71-8E74692153E2}" dt="2025-05-30T07:34:45.162" v="32" actId="2890"/>
        <pc:sldMkLst>
          <pc:docMk/>
          <pc:sldMk cId="3525202182" sldId="357"/>
        </pc:sldMkLst>
      </pc:sldChg>
      <pc:sldChg chg="addSp delSp modSp new mod">
        <pc:chgData name="Гукасян Артем Анатольевич" userId="15135890-3e1a-4438-bfc9-8bbc22624836" providerId="ADAL" clId="{9E0E61E0-F8CC-49E8-8D71-8E74692153E2}" dt="2025-05-30T09:09:30.203" v="273" actId="478"/>
        <pc:sldMkLst>
          <pc:docMk/>
          <pc:sldMk cId="4011520728" sldId="357"/>
        </pc:sldMkLst>
        <pc:spChg chg="del mod">
          <ac:chgData name="Гукасян Артем Анатольевич" userId="15135890-3e1a-4438-bfc9-8bbc22624836" providerId="ADAL" clId="{9E0E61E0-F8CC-49E8-8D71-8E74692153E2}" dt="2025-05-30T07:37:36.940" v="158" actId="478"/>
          <ac:spMkLst>
            <pc:docMk/>
            <pc:sldMk cId="4011520728" sldId="357"/>
            <ac:spMk id="2" creationId="{43EC6630-95C5-45B9-96FE-BE36BAC48A66}"/>
          </ac:spMkLst>
        </pc:spChg>
        <pc:spChg chg="del mod">
          <ac:chgData name="Гукасян Артем Анатольевич" userId="15135890-3e1a-4438-bfc9-8bbc22624836" providerId="ADAL" clId="{9E0E61E0-F8CC-49E8-8D71-8E74692153E2}" dt="2025-05-30T07:37:36.047" v="157" actId="478"/>
          <ac:spMkLst>
            <pc:docMk/>
            <pc:sldMk cId="4011520728" sldId="357"/>
            <ac:spMk id="3" creationId="{B4A0C0EE-2D2F-4972-8DBB-109D2108BC31}"/>
          </ac:spMkLst>
        </pc:spChg>
        <pc:spChg chg="del mod">
          <ac:chgData name="Гукасян Артем Анатольевич" userId="15135890-3e1a-4438-bfc9-8bbc22624836" providerId="ADAL" clId="{9E0E61E0-F8CC-49E8-8D71-8E74692153E2}" dt="2025-05-30T07:37:46.812" v="162" actId="478"/>
          <ac:spMkLst>
            <pc:docMk/>
            <pc:sldMk cId="4011520728" sldId="357"/>
            <ac:spMk id="4" creationId="{12E353D6-4617-44CC-BE15-158B0BEA0DC7}"/>
          </ac:spMkLst>
        </pc:spChg>
        <pc:spChg chg="mod">
          <ac:chgData name="Гукасян Артем Анатольевич" userId="15135890-3e1a-4438-bfc9-8bbc22624836" providerId="ADAL" clId="{9E0E61E0-F8CC-49E8-8D71-8E74692153E2}" dt="2025-05-30T09:09:28.836" v="272"/>
          <ac:spMkLst>
            <pc:docMk/>
            <pc:sldMk cId="4011520728" sldId="357"/>
            <ac:spMk id="5" creationId="{EF33E4B0-E1CC-4B3F-A8A4-5C8BA9224638}"/>
          </ac:spMkLst>
        </pc:spChg>
        <pc:spChg chg="del">
          <ac:chgData name="Гукасян Артем Анатольевич" userId="15135890-3e1a-4438-bfc9-8bbc22624836" providerId="ADAL" clId="{9E0E61E0-F8CC-49E8-8D71-8E74692153E2}" dt="2025-05-30T09:09:30.203" v="273" actId="478"/>
          <ac:spMkLst>
            <pc:docMk/>
            <pc:sldMk cId="4011520728" sldId="357"/>
            <ac:spMk id="6" creationId="{A354BBE5-4FFC-4199-8A4F-D3589D4B9B8A}"/>
          </ac:spMkLst>
        </pc:spChg>
        <pc:spChg chg="add del mod">
          <ac:chgData name="Гукасян Артем Анатольевич" userId="15135890-3e1a-4438-bfc9-8bbc22624836" providerId="ADAL" clId="{9E0E61E0-F8CC-49E8-8D71-8E74692153E2}" dt="2025-05-30T07:37:38.910" v="160" actId="478"/>
          <ac:spMkLst>
            <pc:docMk/>
            <pc:sldMk cId="4011520728" sldId="357"/>
            <ac:spMk id="8" creationId="{F8A9689D-3F41-410B-8AEC-79E6F5571064}"/>
          </ac:spMkLst>
        </pc:spChg>
        <pc:spChg chg="add del mod">
          <ac:chgData name="Гукасян Артем Анатольевич" userId="15135890-3e1a-4438-bfc9-8bbc22624836" providerId="ADAL" clId="{9E0E61E0-F8CC-49E8-8D71-8E74692153E2}" dt="2025-05-30T07:37:38.116" v="159" actId="478"/>
          <ac:spMkLst>
            <pc:docMk/>
            <pc:sldMk cId="4011520728" sldId="357"/>
            <ac:spMk id="10" creationId="{9219BC7C-D3CE-4C39-AF8F-299261E1BF57}"/>
          </ac:spMkLst>
        </pc:spChg>
        <pc:spChg chg="add mod">
          <ac:chgData name="Гукасян Артем Анатольевич" userId="15135890-3e1a-4438-bfc9-8bbc22624836" providerId="ADAL" clId="{9E0E61E0-F8CC-49E8-8D71-8E74692153E2}" dt="2025-05-30T07:37:41.727" v="161"/>
          <ac:spMkLst>
            <pc:docMk/>
            <pc:sldMk cId="4011520728" sldId="357"/>
            <ac:spMk id="11" creationId="{F9548A1D-64B0-4937-8043-84DF47A487C1}"/>
          </ac:spMkLst>
        </pc:spChg>
        <pc:spChg chg="add mod">
          <ac:chgData name="Гукасян Артем Анатольевич" userId="15135890-3e1a-4438-bfc9-8bbc22624836" providerId="ADAL" clId="{9E0E61E0-F8CC-49E8-8D71-8E74692153E2}" dt="2025-05-30T07:37:41.727" v="161"/>
          <ac:spMkLst>
            <pc:docMk/>
            <pc:sldMk cId="4011520728" sldId="357"/>
            <ac:spMk id="12" creationId="{B0DE0127-A2A7-4A6B-824D-C11C6A867316}"/>
          </ac:spMkLst>
        </pc:spChg>
        <pc:spChg chg="add del mod">
          <ac:chgData name="Гукасян Артем Анатольевич" userId="15135890-3e1a-4438-bfc9-8bbc22624836" providerId="ADAL" clId="{9E0E61E0-F8CC-49E8-8D71-8E74692153E2}" dt="2025-05-30T07:37:48.213" v="163" actId="478"/>
          <ac:spMkLst>
            <pc:docMk/>
            <pc:sldMk cId="4011520728" sldId="357"/>
            <ac:spMk id="14" creationId="{17E3BD4A-6FF7-4DC9-A8A8-3D4B39F9E163}"/>
          </ac:spMkLst>
        </pc:spChg>
        <pc:spChg chg="add mod">
          <ac:chgData name="Гукасян Артем Анатольевич" userId="15135890-3e1a-4438-bfc9-8bbc22624836" providerId="ADAL" clId="{9E0E61E0-F8CC-49E8-8D71-8E74692153E2}" dt="2025-05-30T07:37:50.626" v="164"/>
          <ac:spMkLst>
            <pc:docMk/>
            <pc:sldMk cId="4011520728" sldId="357"/>
            <ac:spMk id="15" creationId="{B1D88950-B1DF-4690-B7D3-A946A687A4A2}"/>
          </ac:spMkLst>
        </pc:spChg>
      </pc:sldChg>
      <pc:sldChg chg="new">
        <pc:chgData name="Гукасян Артем Анатольевич" userId="15135890-3e1a-4438-bfc9-8bbc22624836" providerId="ADAL" clId="{9E0E61E0-F8CC-49E8-8D71-8E74692153E2}" dt="2025-05-30T07:43:07.522" v="173" actId="680"/>
        <pc:sldMkLst>
          <pc:docMk/>
          <pc:sldMk cId="1192278194" sldId="358"/>
        </pc:sldMkLst>
      </pc:sldChg>
      <pc:sldChg chg="modSp new mod">
        <pc:chgData name="Гукасян Артем Анатольевич" userId="15135890-3e1a-4438-bfc9-8bbc22624836" providerId="ADAL" clId="{9E0E61E0-F8CC-49E8-8D71-8E74692153E2}" dt="2025-05-30T07:44:01.392" v="180" actId="27636"/>
        <pc:sldMkLst>
          <pc:docMk/>
          <pc:sldMk cId="598858009" sldId="359"/>
        </pc:sldMkLst>
        <pc:spChg chg="mod">
          <ac:chgData name="Гукасян Артем Анатольевич" userId="15135890-3e1a-4438-bfc9-8bbc22624836" providerId="ADAL" clId="{9E0E61E0-F8CC-49E8-8D71-8E74692153E2}" dt="2025-05-30T07:44:01.392" v="180" actId="27636"/>
          <ac:spMkLst>
            <pc:docMk/>
            <pc:sldMk cId="598858009" sldId="359"/>
            <ac:spMk id="3" creationId="{1D5BD859-0A5A-4C1D-BBFE-E59650141F00}"/>
          </ac:spMkLst>
        </pc:spChg>
      </pc:sldChg>
      <pc:sldMasterChg chg="addSldLayout delSldLayout modSldLayout">
        <pc:chgData name="Гукасян Артем Анатольевич" userId="15135890-3e1a-4438-bfc9-8bbc22624836" providerId="ADAL" clId="{9E0E61E0-F8CC-49E8-8D71-8E74692153E2}" dt="2025-05-30T08:31:57.537" v="254" actId="2696"/>
        <pc:sldMasterMkLst>
          <pc:docMk/>
          <pc:sldMasterMk cId="925918481" sldId="2147483648"/>
        </pc:sldMasterMkLst>
        <pc:sldLayoutChg chg="addSp delSp modSp mod">
          <pc:chgData name="Гукасян Артем Анатольевич" userId="15135890-3e1a-4438-bfc9-8bbc22624836" providerId="ADAL" clId="{9E0E61E0-F8CC-49E8-8D71-8E74692153E2}" dt="2025-05-30T08:31:17.302" v="241" actId="14100"/>
          <pc:sldLayoutMkLst>
            <pc:docMk/>
            <pc:sldMasterMk cId="925918481" sldId="2147483648"/>
            <pc:sldLayoutMk cId="3684698389" sldId="2147483649"/>
          </pc:sldLayoutMkLst>
          <pc:spChg chg="mod">
            <ac:chgData name="Гукасян Артем Анатольевич" userId="15135890-3e1a-4438-bfc9-8bbc22624836" providerId="ADAL" clId="{9E0E61E0-F8CC-49E8-8D71-8E74692153E2}" dt="2025-05-30T07:34:42.944" v="22" actId="14100"/>
            <ac:spMkLst>
              <pc:docMk/>
              <pc:sldMasterMk cId="925918481" sldId="2147483648"/>
              <pc:sldLayoutMk cId="3684698389" sldId="2147483649"/>
              <ac:spMk id="26" creationId="{EF3069FE-14F8-3583-14C6-ADCB75EEEF71}"/>
            </ac:spMkLst>
          </pc:spChg>
          <pc:spChg chg="mod">
            <ac:chgData name="Гукасян Артем Анатольевич" userId="15135890-3e1a-4438-bfc9-8bbc22624836" providerId="ADAL" clId="{9E0E61E0-F8CC-49E8-8D71-8E74692153E2}" dt="2025-05-30T08:31:17.302" v="241" actId="14100"/>
            <ac:spMkLst>
              <pc:docMk/>
              <pc:sldMasterMk cId="925918481" sldId="2147483648"/>
              <pc:sldLayoutMk cId="3684698389" sldId="2147483649"/>
              <ac:spMk id="57" creationId="{C931A0E0-8FAE-8481-17EF-94DF57AC1BA8}"/>
            </ac:spMkLst>
          </pc:spChg>
          <pc:picChg chg="add del mod">
            <ac:chgData name="Гукасян Артем Анатольевич" userId="15135890-3e1a-4438-bfc9-8bbc22624836" providerId="ADAL" clId="{9E0E61E0-F8CC-49E8-8D71-8E74692153E2}" dt="2025-05-30T07:34:44.705" v="30"/>
            <ac:picMkLst>
              <pc:docMk/>
              <pc:sldMasterMk cId="925918481" sldId="2147483648"/>
              <pc:sldLayoutMk cId="3684698389" sldId="2147483649"/>
              <ac:picMk id="15" creationId="{DC2F3E51-66E9-4E78-81EC-B1D42FCB3D7F}"/>
            </ac:picMkLst>
          </pc:picChg>
          <pc:picChg chg="add del mod">
            <ac:chgData name="Гукасян Артем Анатольевич" userId="15135890-3e1a-4438-bfc9-8bbc22624836" providerId="ADAL" clId="{9E0E61E0-F8CC-49E8-8D71-8E74692153E2}" dt="2025-05-30T07:34:44.705" v="30"/>
            <ac:picMkLst>
              <pc:docMk/>
              <pc:sldMasterMk cId="925918481" sldId="2147483648"/>
              <pc:sldLayoutMk cId="3684698389" sldId="2147483649"/>
              <ac:picMk id="18" creationId="{A613E87D-A668-4E78-ABD3-85F12A43A786}"/>
            </ac:picMkLst>
          </pc:picChg>
          <pc:picChg chg="add del mod">
            <ac:chgData name="Гукасян Артем Анатольевич" userId="15135890-3e1a-4438-bfc9-8bbc22624836" providerId="ADAL" clId="{9E0E61E0-F8CC-49E8-8D71-8E74692153E2}" dt="2025-05-30T07:34:44.705" v="30"/>
            <ac:picMkLst>
              <pc:docMk/>
              <pc:sldMasterMk cId="925918481" sldId="2147483648"/>
              <pc:sldLayoutMk cId="3684698389" sldId="2147483649"/>
              <ac:picMk id="19" creationId="{F4020717-4FAE-4B54-ABFC-46C14A24E744}"/>
            </ac:picMkLst>
          </pc:picChg>
          <pc:picChg chg="add del">
            <ac:chgData name="Гукасян Артем Анатольевич" userId="15135890-3e1a-4438-bfc9-8bbc22624836" providerId="ADAL" clId="{9E0E61E0-F8CC-49E8-8D71-8E74692153E2}" dt="2025-05-30T07:34:44.880" v="31" actId="478"/>
            <ac:picMkLst>
              <pc:docMk/>
              <pc:sldMasterMk cId="925918481" sldId="2147483648"/>
              <pc:sldLayoutMk cId="3684698389" sldId="2147483649"/>
              <ac:picMk id="23" creationId="{00BB84BD-B66C-2FF9-788C-7C5398E225AD}"/>
            </ac:picMkLst>
          </pc:picChg>
          <pc:picChg chg="add del">
            <ac:chgData name="Гукасян Артем Анатольевич" userId="15135890-3e1a-4438-bfc9-8bbc22624836" providerId="ADAL" clId="{9E0E61E0-F8CC-49E8-8D71-8E74692153E2}" dt="2025-05-30T07:34:44.049" v="26" actId="478"/>
            <ac:picMkLst>
              <pc:docMk/>
              <pc:sldMasterMk cId="925918481" sldId="2147483648"/>
              <pc:sldLayoutMk cId="3684698389" sldId="2147483649"/>
              <ac:picMk id="96" creationId="{6ED1A5A8-03A0-5B90-3E77-2150FAC40B39}"/>
            </ac:picMkLst>
          </pc:picChg>
          <pc:picChg chg="add del">
            <ac:chgData name="Гукасян Артем Анатольевич" userId="15135890-3e1a-4438-bfc9-8bbc22624836" providerId="ADAL" clId="{9E0E61E0-F8CC-49E8-8D71-8E74692153E2}" dt="2025-05-30T07:34:42.509" v="21" actId="478"/>
            <ac:picMkLst>
              <pc:docMk/>
              <pc:sldMasterMk cId="925918481" sldId="2147483648"/>
              <pc:sldLayoutMk cId="3684698389" sldId="2147483649"/>
              <ac:picMk id="97" creationId="{6F7FF35C-36DE-CB11-90A7-C8F9037F56E4}"/>
            </ac:picMkLst>
          </pc:picChg>
        </pc:sldLayoutChg>
        <pc:sldLayoutChg chg="addSp delSp modSp mod">
          <pc:chgData name="Гукасян Артем Анатольевич" userId="15135890-3e1a-4438-bfc9-8bbc22624836" providerId="ADAL" clId="{9E0E61E0-F8CC-49E8-8D71-8E74692153E2}" dt="2025-05-30T07:44:01.358" v="179"/>
          <pc:sldLayoutMkLst>
            <pc:docMk/>
            <pc:sldMasterMk cId="925918481" sldId="2147483648"/>
            <pc:sldLayoutMk cId="1694412899" sldId="2147483656"/>
          </pc:sldLayoutMkLst>
          <pc:spChg chg="add mod">
            <ac:chgData name="Гукасян Артем Анатольевич" userId="15135890-3e1a-4438-bfc9-8bbc22624836" providerId="ADAL" clId="{9E0E61E0-F8CC-49E8-8D71-8E74692153E2}" dt="2025-05-30T07:42:50.674" v="170"/>
            <ac:spMkLst>
              <pc:docMk/>
              <pc:sldMasterMk cId="925918481" sldId="2147483648"/>
              <pc:sldLayoutMk cId="1694412899" sldId="2147483656"/>
              <ac:spMk id="6" creationId="{E3414568-19D4-40B9-B49F-E5C0F2DF0927}"/>
            </ac:spMkLst>
          </pc:spChg>
          <pc:spChg chg="del">
            <ac:chgData name="Гукасян Артем Анатольевич" userId="15135890-3e1a-4438-bfc9-8bbc22624836" providerId="ADAL" clId="{9E0E61E0-F8CC-49E8-8D71-8E74692153E2}" dt="2025-05-30T07:42:50.521" v="169" actId="478"/>
            <ac:spMkLst>
              <pc:docMk/>
              <pc:sldMasterMk cId="925918481" sldId="2147483648"/>
              <pc:sldLayoutMk cId="1694412899" sldId="2147483656"/>
              <ac:spMk id="8" creationId="{F08BB07D-8F2F-42C1-9B64-BD9A1911FEAA}"/>
            </ac:spMkLst>
          </pc:spChg>
          <pc:spChg chg="del">
            <ac:chgData name="Гукасян Артем Анатольевич" userId="15135890-3e1a-4438-bfc9-8bbc22624836" providerId="ADAL" clId="{9E0E61E0-F8CC-49E8-8D71-8E74692153E2}" dt="2025-05-30T07:44:00.360" v="177" actId="478"/>
            <ac:spMkLst>
              <pc:docMk/>
              <pc:sldMasterMk cId="925918481" sldId="2147483648"/>
              <pc:sldLayoutMk cId="1694412899" sldId="2147483656"/>
              <ac:spMk id="9" creationId="{AC1A4C5F-6655-4D9C-8A55-70C2C9CA8712}"/>
            </ac:spMkLst>
          </pc:spChg>
          <pc:spChg chg="del">
            <ac:chgData name="Гукасян Артем Анатольевич" userId="15135890-3e1a-4438-bfc9-8bbc22624836" providerId="ADAL" clId="{9E0E61E0-F8CC-49E8-8D71-8E74692153E2}" dt="2025-05-30T07:44:00.631" v="178" actId="478"/>
            <ac:spMkLst>
              <pc:docMk/>
              <pc:sldMasterMk cId="925918481" sldId="2147483648"/>
              <pc:sldLayoutMk cId="1694412899" sldId="2147483656"/>
              <ac:spMk id="10" creationId="{B403631F-745D-4388-8393-ED7E6975B63C}"/>
            </ac:spMkLst>
          </pc:spChg>
          <pc:picChg chg="add mod">
            <ac:chgData name="Гукасян Артем Анатольевич" userId="15135890-3e1a-4438-bfc9-8bbc22624836" providerId="ADAL" clId="{9E0E61E0-F8CC-49E8-8D71-8E74692153E2}" dt="2025-05-30T07:44:01.358" v="179"/>
            <ac:picMkLst>
              <pc:docMk/>
              <pc:sldMasterMk cId="925918481" sldId="2147483648"/>
              <pc:sldLayoutMk cId="1694412899" sldId="2147483656"/>
              <ac:picMk id="7" creationId="{57AB8B6B-5069-46B0-835D-9618702D0893}"/>
            </ac:picMkLst>
          </pc:picChg>
          <pc:picChg chg="add mod">
            <ac:chgData name="Гукасян Артем Анатольевич" userId="15135890-3e1a-4438-bfc9-8bbc22624836" providerId="ADAL" clId="{9E0E61E0-F8CC-49E8-8D71-8E74692153E2}" dt="2025-05-30T07:44:01.358" v="179"/>
            <ac:picMkLst>
              <pc:docMk/>
              <pc:sldMasterMk cId="925918481" sldId="2147483648"/>
              <pc:sldLayoutMk cId="1694412899" sldId="2147483656"/>
              <ac:picMk id="12" creationId="{35212F5E-03F7-4E94-BF93-544D3B9DA3B8}"/>
            </ac:picMkLst>
          </pc:picChg>
        </pc:sldLayoutChg>
        <pc:sldLayoutChg chg="del">
          <pc:chgData name="Гукасян Артем Анатольевич" userId="15135890-3e1a-4438-bfc9-8bbc22624836" providerId="ADAL" clId="{9E0E61E0-F8CC-49E8-8D71-8E74692153E2}" dt="2025-05-30T08:31:57.537" v="254" actId="2696"/>
          <pc:sldLayoutMkLst>
            <pc:docMk/>
            <pc:sldMasterMk cId="925918481" sldId="2147483648"/>
            <pc:sldLayoutMk cId="4001702924" sldId="2147483713"/>
          </pc:sldLayoutMkLst>
        </pc:sldLayoutChg>
        <pc:sldLayoutChg chg="addSp delSp modSp add mod replId modTransition">
          <pc:chgData name="Гукасян Артем Анатольевич" userId="15135890-3e1a-4438-bfc9-8bbc22624836" providerId="ADAL" clId="{9E0E61E0-F8CC-49E8-8D71-8E74692153E2}" dt="2025-05-30T08:31:26.750" v="245" actId="170"/>
          <pc:sldLayoutMkLst>
            <pc:docMk/>
            <pc:sldMasterMk cId="925918481" sldId="2147483648"/>
            <pc:sldLayoutMk cId="568254652" sldId="2147483715"/>
          </pc:sldLayoutMkLst>
          <pc:spChg chg="add mod ord">
            <ac:chgData name="Гукасян Артем Анатольевич" userId="15135890-3e1a-4438-bfc9-8bbc22624836" providerId="ADAL" clId="{9E0E61E0-F8CC-49E8-8D71-8E74692153E2}" dt="2025-05-30T08:31:26.750" v="245" actId="170"/>
            <ac:spMkLst>
              <pc:docMk/>
              <pc:sldMasterMk cId="925918481" sldId="2147483648"/>
              <pc:sldLayoutMk cId="568254652" sldId="2147483715"/>
              <ac:spMk id="20" creationId="{82F15A53-5040-445C-9526-E15CD49F2028}"/>
            </ac:spMkLst>
          </pc:spChg>
          <pc:spChg chg="mod">
            <ac:chgData name="Гукасян Артем Анатольевич" userId="15135890-3e1a-4438-bfc9-8bbc22624836" providerId="ADAL" clId="{9E0E61E0-F8CC-49E8-8D71-8E74692153E2}" dt="2025-05-30T07:36:36.575" v="53" actId="14100"/>
            <ac:spMkLst>
              <pc:docMk/>
              <pc:sldMasterMk cId="925918481" sldId="2147483648"/>
              <pc:sldLayoutMk cId="568254652" sldId="2147483715"/>
              <ac:spMk id="26" creationId="{EF3069FE-14F8-3583-14C6-ADCB75EEEF71}"/>
            </ac:spMkLst>
          </pc:spChg>
          <pc:spChg chg="del">
            <ac:chgData name="Гукасян Артем Анатольевич" userId="15135890-3e1a-4438-bfc9-8bbc22624836" providerId="ADAL" clId="{9E0E61E0-F8CC-49E8-8D71-8E74692153E2}" dt="2025-05-30T08:31:22.356" v="242" actId="478"/>
            <ac:spMkLst>
              <pc:docMk/>
              <pc:sldMasterMk cId="925918481" sldId="2147483648"/>
              <pc:sldLayoutMk cId="568254652" sldId="2147483715"/>
              <ac:spMk id="57" creationId="{C931A0E0-8FAE-8481-17EF-94DF57AC1BA8}"/>
            </ac:spMkLst>
          </pc:spChg>
          <pc:picChg chg="add mod">
            <ac:chgData name="Гукасян Артем Анатольевич" userId="15135890-3e1a-4438-bfc9-8bbc22624836" providerId="ADAL" clId="{9E0E61E0-F8CC-49E8-8D71-8E74692153E2}" dt="2025-05-30T07:35:30.696" v="47" actId="1076"/>
            <ac:picMkLst>
              <pc:docMk/>
              <pc:sldMasterMk cId="925918481" sldId="2147483648"/>
              <pc:sldLayoutMk cId="568254652" sldId="2147483715"/>
              <ac:picMk id="15" creationId="{EA444D64-91BC-49BE-96D3-50D807452EEF}"/>
            </ac:picMkLst>
          </pc:picChg>
          <pc:picChg chg="add mod">
            <ac:chgData name="Гукасян Артем Анатольевич" userId="15135890-3e1a-4438-bfc9-8bbc22624836" providerId="ADAL" clId="{9E0E61E0-F8CC-49E8-8D71-8E74692153E2}" dt="2025-05-30T07:36:24.759" v="51" actId="2085"/>
            <ac:picMkLst>
              <pc:docMk/>
              <pc:sldMasterMk cId="925918481" sldId="2147483648"/>
              <pc:sldLayoutMk cId="568254652" sldId="2147483715"/>
              <ac:picMk id="18" creationId="{17219B71-2219-4D95-96FA-9594CF8BC0EE}"/>
            </ac:picMkLst>
          </pc:picChg>
          <pc:picChg chg="add mod">
            <ac:chgData name="Гукасян Артем Анатольевич" userId="15135890-3e1a-4438-bfc9-8bbc22624836" providerId="ADAL" clId="{9E0E61E0-F8CC-49E8-8D71-8E74692153E2}" dt="2025-05-30T07:35:29.429" v="46" actId="1076"/>
            <ac:picMkLst>
              <pc:docMk/>
              <pc:sldMasterMk cId="925918481" sldId="2147483648"/>
              <pc:sldLayoutMk cId="568254652" sldId="2147483715"/>
              <ac:picMk id="19" creationId="{FB983DC2-DDB6-4DAB-B0DE-D565A0CE81E5}"/>
            </ac:picMkLst>
          </pc:picChg>
          <pc:picChg chg="del">
            <ac:chgData name="Гукасян Артем Анатольевич" userId="15135890-3e1a-4438-bfc9-8bbc22624836" providerId="ADAL" clId="{9E0E61E0-F8CC-49E8-8D71-8E74692153E2}" dt="2025-05-30T07:35:00.975" v="35" actId="478"/>
            <ac:picMkLst>
              <pc:docMk/>
              <pc:sldMasterMk cId="925918481" sldId="2147483648"/>
              <pc:sldLayoutMk cId="568254652" sldId="2147483715"/>
              <ac:picMk id="23" creationId="{00BB84BD-B66C-2FF9-788C-7C5398E225AD}"/>
            </ac:picMkLst>
          </pc:picChg>
          <pc:picChg chg="del">
            <ac:chgData name="Гукасян Артем Анатольевич" userId="15135890-3e1a-4438-bfc9-8bbc22624836" providerId="ADAL" clId="{9E0E61E0-F8CC-49E8-8D71-8E74692153E2}" dt="2025-05-30T07:35:22.722" v="43" actId="478"/>
            <ac:picMkLst>
              <pc:docMk/>
              <pc:sldMasterMk cId="925918481" sldId="2147483648"/>
              <pc:sldLayoutMk cId="568254652" sldId="2147483715"/>
              <ac:picMk id="96" creationId="{6ED1A5A8-03A0-5B90-3E77-2150FAC40B39}"/>
            </ac:picMkLst>
          </pc:picChg>
        </pc:sldLayoutChg>
      </pc:sldMasterChg>
      <pc:sldMasterChg chg="modSldLayout">
        <pc:chgData name="Гукасян Артем Анатольевич" userId="15135890-3e1a-4438-bfc9-8bbc22624836" providerId="ADAL" clId="{9E0E61E0-F8CC-49E8-8D71-8E74692153E2}" dt="2025-05-30T08:31:46.738" v="253" actId="170"/>
        <pc:sldMasterMkLst>
          <pc:docMk/>
          <pc:sldMasterMk cId="2847915848" sldId="2147483679"/>
        </pc:sldMasterMkLst>
        <pc:sldLayoutChg chg="addSp delSp modSp mod">
          <pc:chgData name="Гукасян Артем Анатольевич" userId="15135890-3e1a-4438-bfc9-8bbc22624836" providerId="ADAL" clId="{9E0E61E0-F8CC-49E8-8D71-8E74692153E2}" dt="2025-05-30T08:31:46.738" v="253" actId="170"/>
          <pc:sldLayoutMkLst>
            <pc:docMk/>
            <pc:sldMasterMk cId="2847915848" sldId="2147483679"/>
            <pc:sldLayoutMk cId="1225396386" sldId="2147483694"/>
          </pc:sldLayoutMkLst>
          <pc:spChg chg="add del mod">
            <ac:chgData name="Гукасян Артем Анатольевич" userId="15135890-3e1a-4438-bfc9-8bbc22624836" providerId="ADAL" clId="{9E0E61E0-F8CC-49E8-8D71-8E74692153E2}" dt="2025-05-30T08:31:42.147" v="249"/>
            <ac:spMkLst>
              <pc:docMk/>
              <pc:sldMasterMk cId="2847915848" sldId="2147483679"/>
              <pc:sldLayoutMk cId="1225396386" sldId="2147483694"/>
              <ac:spMk id="16" creationId="{21BFC908-D583-4B8F-B373-43665BCF677A}"/>
            </ac:spMkLst>
          </pc:spChg>
          <pc:spChg chg="add mod ord">
            <ac:chgData name="Гукасян Артем Анатольевич" userId="15135890-3e1a-4438-bfc9-8bbc22624836" providerId="ADAL" clId="{9E0E61E0-F8CC-49E8-8D71-8E74692153E2}" dt="2025-05-30T08:31:46.738" v="253" actId="170"/>
            <ac:spMkLst>
              <pc:docMk/>
              <pc:sldMasterMk cId="2847915848" sldId="2147483679"/>
              <pc:sldLayoutMk cId="1225396386" sldId="2147483694"/>
              <ac:spMk id="17" creationId="{7A5C252D-2D54-4F0C-81D4-77DEE08B3E8D}"/>
            </ac:spMkLst>
          </pc:spChg>
          <pc:spChg chg="del mod">
            <ac:chgData name="Гукасян Артем Анатольевич" userId="15135890-3e1a-4438-bfc9-8bbc22624836" providerId="ADAL" clId="{9E0E61E0-F8CC-49E8-8D71-8E74692153E2}" dt="2025-05-30T08:31:42.864" v="250" actId="478"/>
            <ac:spMkLst>
              <pc:docMk/>
              <pc:sldMasterMk cId="2847915848" sldId="2147483679"/>
              <pc:sldLayoutMk cId="1225396386" sldId="2147483694"/>
              <ac:spMk id="57" creationId="{C931A0E0-8FAE-8481-17EF-94DF57AC1BA8}"/>
            </ac:spMkLst>
          </pc:spChg>
        </pc:sldLayoutChg>
        <pc:sldLayoutChg chg="addSp delSp modSp mod">
          <pc:chgData name="Гукасян Артем Анатольевич" userId="15135890-3e1a-4438-bfc9-8bbc22624836" providerId="ADAL" clId="{9E0E61E0-F8CC-49E8-8D71-8E74692153E2}" dt="2025-05-30T07:42:57.899" v="172"/>
          <pc:sldLayoutMkLst>
            <pc:docMk/>
            <pc:sldMasterMk cId="2847915848" sldId="2147483679"/>
            <pc:sldLayoutMk cId="3902122846" sldId="2147483711"/>
          </pc:sldLayoutMkLst>
          <pc:spChg chg="add mod">
            <ac:chgData name="Гукасян Артем Анатольевич" userId="15135890-3e1a-4438-bfc9-8bbc22624836" providerId="ADAL" clId="{9E0E61E0-F8CC-49E8-8D71-8E74692153E2}" dt="2025-05-30T07:42:57.899" v="172"/>
            <ac:spMkLst>
              <pc:docMk/>
              <pc:sldMasterMk cId="2847915848" sldId="2147483679"/>
              <pc:sldLayoutMk cId="3902122846" sldId="2147483711"/>
              <ac:spMk id="6" creationId="{6DC54C6B-5D50-49D7-805F-1202A1EE062E}"/>
            </ac:spMkLst>
          </pc:spChg>
          <pc:spChg chg="del">
            <ac:chgData name="Гукасян Артем Анатольевич" userId="15135890-3e1a-4438-bfc9-8bbc22624836" providerId="ADAL" clId="{9E0E61E0-F8CC-49E8-8D71-8E74692153E2}" dt="2025-05-30T07:42:57.751" v="171" actId="478"/>
            <ac:spMkLst>
              <pc:docMk/>
              <pc:sldMasterMk cId="2847915848" sldId="2147483679"/>
              <pc:sldLayoutMk cId="3902122846" sldId="2147483711"/>
              <ac:spMk id="8" creationId="{F08BB07D-8F2F-42C1-9B64-BD9A1911FEAA}"/>
            </ac:spMkLst>
          </pc:spChg>
        </pc:sldLayoutChg>
      </pc:sldMasterChg>
    </pc:docChg>
  </pc:docChgLst>
  <pc:docChgLst>
    <pc:chgData name="Гукасян Артем Анатольевич" userId="15135890-3e1a-4438-bfc9-8bbc22624836" providerId="ADAL" clId="{B4DBF23E-5921-41B3-A098-3E5B68DF2102}"/>
    <pc:docChg chg="undo custSel modSld">
      <pc:chgData name="Гукасян Артем Анатольевич" userId="15135890-3e1a-4438-bfc9-8bbc22624836" providerId="ADAL" clId="{B4DBF23E-5921-41B3-A098-3E5B68DF2102}" dt="2025-03-21T06:56:19.700" v="69"/>
      <pc:docMkLst>
        <pc:docMk/>
      </pc:docMkLst>
      <pc:sldChg chg="addSp delSp modSp mod">
        <pc:chgData name="Гукасян Артем Анатольевич" userId="15135890-3e1a-4438-bfc9-8bbc22624836" providerId="ADAL" clId="{B4DBF23E-5921-41B3-A098-3E5B68DF2102}" dt="2025-03-21T06:42:29.016" v="23" actId="1076"/>
        <pc:sldMkLst>
          <pc:docMk/>
          <pc:sldMk cId="1997876817" sldId="319"/>
        </pc:sldMkLst>
        <pc:spChg chg="mod">
          <ac:chgData name="Гукасян Артем Анатольевич" userId="15135890-3e1a-4438-bfc9-8bbc22624836" providerId="ADAL" clId="{B4DBF23E-5921-41B3-A098-3E5B68DF2102}" dt="2025-03-21T06:39:45.254" v="13" actId="1076"/>
          <ac:spMkLst>
            <pc:docMk/>
            <pc:sldMk cId="1997876817" sldId="319"/>
            <ac:spMk id="4" creationId="{0F850C8A-649A-4711-91C6-C89E72609DE2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42:20.143" v="20" actId="1076"/>
          <ac:spMkLst>
            <pc:docMk/>
            <pc:sldMk cId="1997876817" sldId="319"/>
            <ac:spMk id="19" creationId="{DC4BEE19-5165-4A4B-FA77-376882566377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42:29.016" v="23" actId="1076"/>
          <ac:spMkLst>
            <pc:docMk/>
            <pc:sldMk cId="1997876817" sldId="319"/>
            <ac:spMk id="20" creationId="{48D62D84-CE22-80D2-0A84-452B59AF98A9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42:26.202" v="22" actId="1076"/>
          <ac:spMkLst>
            <pc:docMk/>
            <pc:sldMk cId="1997876817" sldId="319"/>
            <ac:spMk id="21" creationId="{6175BA68-167B-97C2-EA96-4292BE8CFABA}"/>
          </ac:spMkLst>
        </pc:spChg>
        <pc:picChg chg="mod">
          <ac:chgData name="Гукасян Артем Анатольевич" userId="15135890-3e1a-4438-bfc9-8bbc22624836" providerId="ADAL" clId="{B4DBF23E-5921-41B3-A098-3E5B68DF2102}" dt="2025-03-21T06:39:45.254" v="13" actId="1076"/>
          <ac:picMkLst>
            <pc:docMk/>
            <pc:sldMk cId="1997876817" sldId="319"/>
            <ac:picMk id="15" creationId="{97533BDC-6689-73CC-C448-6479CED02329}"/>
          </ac:picMkLst>
        </pc:picChg>
        <pc:picChg chg="mod">
          <ac:chgData name="Гукасян Артем Анатольевич" userId="15135890-3e1a-4438-bfc9-8bbc22624836" providerId="ADAL" clId="{B4DBF23E-5921-41B3-A098-3E5B68DF2102}" dt="2025-03-21T06:42:26.202" v="22" actId="1076"/>
          <ac:picMkLst>
            <pc:docMk/>
            <pc:sldMk cId="1997876817" sldId="319"/>
            <ac:picMk id="16" creationId="{9658F05F-7082-A1D8-8BA6-FCCEB9CB656A}"/>
          </ac:picMkLst>
        </pc:picChg>
        <pc:picChg chg="mod">
          <ac:chgData name="Гукасян Артем Анатольевич" userId="15135890-3e1a-4438-bfc9-8bbc22624836" providerId="ADAL" clId="{B4DBF23E-5921-41B3-A098-3E5B68DF2102}" dt="2025-03-21T06:42:29.016" v="23" actId="1076"/>
          <ac:picMkLst>
            <pc:docMk/>
            <pc:sldMk cId="1997876817" sldId="319"/>
            <ac:picMk id="17" creationId="{41CAE45F-AA92-F808-9467-A6E1FDAD9FAE}"/>
          </ac:picMkLst>
        </pc:picChg>
        <pc:picChg chg="mod">
          <ac:chgData name="Гукасян Артем Анатольевич" userId="15135890-3e1a-4438-bfc9-8bbc22624836" providerId="ADAL" clId="{B4DBF23E-5921-41B3-A098-3E5B68DF2102}" dt="2025-03-21T06:42:20.143" v="20" actId="1076"/>
          <ac:picMkLst>
            <pc:docMk/>
            <pc:sldMk cId="1997876817" sldId="319"/>
            <ac:picMk id="18" creationId="{3E05F5C5-6069-B611-D1F9-90FA06949482}"/>
          </ac:picMkLst>
        </pc:picChg>
        <pc:picChg chg="add del mod">
          <ac:chgData name="Гукасян Артем Анатольевич" userId="15135890-3e1a-4438-bfc9-8bbc22624836" providerId="ADAL" clId="{B4DBF23E-5921-41B3-A098-3E5B68DF2102}" dt="2025-03-21T06:39:27.055" v="4" actId="478"/>
          <ac:picMkLst>
            <pc:docMk/>
            <pc:sldMk cId="1997876817" sldId="319"/>
            <ac:picMk id="23" creationId="{8827408B-9BDC-437E-98F2-23142B42EBD5}"/>
          </ac:picMkLst>
        </pc:picChg>
        <pc:picChg chg="add del mod">
          <ac:chgData name="Гукасян Артем Анатольевич" userId="15135890-3e1a-4438-bfc9-8bbc22624836" providerId="ADAL" clId="{B4DBF23E-5921-41B3-A098-3E5B68DF2102}" dt="2025-03-21T06:39:27.055" v="4" actId="478"/>
          <ac:picMkLst>
            <pc:docMk/>
            <pc:sldMk cId="1997876817" sldId="319"/>
            <ac:picMk id="24" creationId="{BC040A62-B8AA-4666-B029-5EFA4FB7FEC9}"/>
          </ac:picMkLst>
        </pc:picChg>
        <pc:picChg chg="mod">
          <ac:chgData name="Гукасян Артем Анатольевич" userId="15135890-3e1a-4438-bfc9-8bbc22624836" providerId="ADAL" clId="{B4DBF23E-5921-41B3-A098-3E5B68DF2102}" dt="2025-03-21T06:39:34.463" v="7" actId="1076"/>
          <ac:picMkLst>
            <pc:docMk/>
            <pc:sldMk cId="1997876817" sldId="319"/>
            <ac:picMk id="26" creationId="{9E1A7552-DBAE-33C5-04D3-840035633294}"/>
          </ac:picMkLst>
        </pc:picChg>
        <pc:picChg chg="add mod">
          <ac:chgData name="Гукасян Артем Анатольевич" userId="15135890-3e1a-4438-bfc9-8bbc22624836" providerId="ADAL" clId="{B4DBF23E-5921-41B3-A098-3E5B68DF2102}" dt="2025-03-21T06:40:09.061" v="17" actId="1076"/>
          <ac:picMkLst>
            <pc:docMk/>
            <pc:sldMk cId="1997876817" sldId="319"/>
            <ac:picMk id="27" creationId="{CD3E4869-B18B-422B-AC26-EB9FFEB0EB82}"/>
          </ac:picMkLst>
        </pc:picChg>
        <pc:picChg chg="add mod">
          <ac:chgData name="Гукасян Артем Анатольевич" userId="15135890-3e1a-4438-bfc9-8bbc22624836" providerId="ADAL" clId="{B4DBF23E-5921-41B3-A098-3E5B68DF2102}" dt="2025-03-21T06:40:15.645" v="19" actId="571"/>
          <ac:picMkLst>
            <pc:docMk/>
            <pc:sldMk cId="1997876817" sldId="319"/>
            <ac:picMk id="28" creationId="{76CAACDD-9EF2-462C-BD62-1E7296A0DB4D}"/>
          </ac:picMkLst>
        </pc:picChg>
      </pc:sldChg>
      <pc:sldChg chg="addSp delSp modSp mod">
        <pc:chgData name="Гукасян Артем Анатольевич" userId="15135890-3e1a-4438-bfc9-8bbc22624836" providerId="ADAL" clId="{B4DBF23E-5921-41B3-A098-3E5B68DF2102}" dt="2025-03-21T06:42:40.627" v="25" actId="478"/>
        <pc:sldMkLst>
          <pc:docMk/>
          <pc:sldMk cId="2014899946" sldId="320"/>
        </pc:sldMkLst>
        <pc:picChg chg="add del mod">
          <ac:chgData name="Гукасян Артем Анатольевич" userId="15135890-3e1a-4438-bfc9-8bbc22624836" providerId="ADAL" clId="{B4DBF23E-5921-41B3-A098-3E5B68DF2102}" dt="2025-03-21T06:42:40.627" v="25" actId="478"/>
          <ac:picMkLst>
            <pc:docMk/>
            <pc:sldMk cId="2014899946" sldId="320"/>
            <ac:picMk id="14" creationId="{9250BFC9-E053-45E6-8D09-183331231629}"/>
          </ac:picMkLst>
        </pc:picChg>
        <pc:picChg chg="add del mod">
          <ac:chgData name="Гукасян Артем Анатольевич" userId="15135890-3e1a-4438-bfc9-8bbc22624836" providerId="ADAL" clId="{B4DBF23E-5921-41B3-A098-3E5B68DF2102}" dt="2025-03-21T06:42:40.627" v="25" actId="478"/>
          <ac:picMkLst>
            <pc:docMk/>
            <pc:sldMk cId="2014899946" sldId="320"/>
            <ac:picMk id="16" creationId="{EA10E4B1-84A4-4890-AE50-C1CDEA9B7C1D}"/>
          </ac:picMkLst>
        </pc:picChg>
      </pc:sldChg>
      <pc:sldChg chg="addSp modSp mod">
        <pc:chgData name="Гукасян Артем Анатольевич" userId="15135890-3e1a-4438-bfc9-8bbc22624836" providerId="ADAL" clId="{B4DBF23E-5921-41B3-A098-3E5B68DF2102}" dt="2025-03-21T06:43:12.819" v="42" actId="1076"/>
        <pc:sldMkLst>
          <pc:docMk/>
          <pc:sldMk cId="2722084640" sldId="321"/>
        </pc:sldMkLst>
        <pc:spChg chg="mod">
          <ac:chgData name="Гукасян Артем Анатольевич" userId="15135890-3e1a-4438-bfc9-8bbc22624836" providerId="ADAL" clId="{B4DBF23E-5921-41B3-A098-3E5B68DF2102}" dt="2025-03-21T06:42:58.025" v="34" actId="1076"/>
          <ac:spMkLst>
            <pc:docMk/>
            <pc:sldMk cId="2722084640" sldId="321"/>
            <ac:spMk id="4" creationId="{01721BC4-989A-89F4-03AA-84950E0612D6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43:06.710" v="39" actId="14100"/>
          <ac:spMkLst>
            <pc:docMk/>
            <pc:sldMk cId="2722084640" sldId="321"/>
            <ac:spMk id="6" creationId="{3B9CDED3-A166-EEFF-65FB-A6EE63C27547}"/>
          </ac:spMkLst>
        </pc:spChg>
        <pc:picChg chg="add mod">
          <ac:chgData name="Гукасян Артем Анатольевич" userId="15135890-3e1a-4438-bfc9-8bbc22624836" providerId="ADAL" clId="{B4DBF23E-5921-41B3-A098-3E5B68DF2102}" dt="2025-03-21T06:42:51.892" v="30" actId="1076"/>
          <ac:picMkLst>
            <pc:docMk/>
            <pc:sldMk cId="2722084640" sldId="321"/>
            <ac:picMk id="11" creationId="{BCED735C-3F62-4B8B-8084-6E0BE5FF4B4B}"/>
          </ac:picMkLst>
        </pc:picChg>
        <pc:picChg chg="add mod">
          <ac:chgData name="Гукасян Артем Анатольевич" userId="15135890-3e1a-4438-bfc9-8bbc22624836" providerId="ADAL" clId="{B4DBF23E-5921-41B3-A098-3E5B68DF2102}" dt="2025-03-21T06:43:12.819" v="42" actId="1076"/>
          <ac:picMkLst>
            <pc:docMk/>
            <pc:sldMk cId="2722084640" sldId="321"/>
            <ac:picMk id="12" creationId="{5C7C0443-D9DC-487D-94D0-8DB1507A57E6}"/>
          </ac:picMkLst>
        </pc:picChg>
      </pc:sldChg>
      <pc:sldChg chg="addSp delSp modSp mod">
        <pc:chgData name="Гукасян Артем Анатольевич" userId="15135890-3e1a-4438-bfc9-8bbc22624836" providerId="ADAL" clId="{B4DBF23E-5921-41B3-A098-3E5B68DF2102}" dt="2025-03-21T06:55:57.511" v="62" actId="1076"/>
        <pc:sldMkLst>
          <pc:docMk/>
          <pc:sldMk cId="3677541659" sldId="331"/>
        </pc:sldMkLst>
        <pc:picChg chg="add mod">
          <ac:chgData name="Гукасян Артем Анатольевич" userId="15135890-3e1a-4438-bfc9-8bbc22624836" providerId="ADAL" clId="{B4DBF23E-5921-41B3-A098-3E5B68DF2102}" dt="2025-03-21T06:55:57.511" v="62" actId="1076"/>
          <ac:picMkLst>
            <pc:docMk/>
            <pc:sldMk cId="3677541659" sldId="331"/>
            <ac:picMk id="3" creationId="{20CB3940-3A35-4AD5-9C0E-A29616E30279}"/>
          </ac:picMkLst>
        </pc:picChg>
        <pc:picChg chg="del mod">
          <ac:chgData name="Гукасян Артем Анатольевич" userId="15135890-3e1a-4438-bfc9-8bbc22624836" providerId="ADAL" clId="{B4DBF23E-5921-41B3-A098-3E5B68DF2102}" dt="2025-03-21T06:55:48.909" v="58" actId="478"/>
          <ac:picMkLst>
            <pc:docMk/>
            <pc:sldMk cId="3677541659" sldId="331"/>
            <ac:picMk id="8" creationId="{E7536E99-58AA-F841-E196-1C21D78524D9}"/>
          </ac:picMkLst>
        </pc:picChg>
      </pc:sldChg>
      <pc:sldChg chg="addSp delSp modSp mod">
        <pc:chgData name="Гукасян Артем Анатольевич" userId="15135890-3e1a-4438-bfc9-8bbc22624836" providerId="ADAL" clId="{B4DBF23E-5921-41B3-A098-3E5B68DF2102}" dt="2025-03-21T06:56:03.050" v="65" actId="1076"/>
        <pc:sldMkLst>
          <pc:docMk/>
          <pc:sldMk cId="3308798516" sldId="332"/>
        </pc:sldMkLst>
        <pc:picChg chg="add mod">
          <ac:chgData name="Гукасян Артем Анатольевич" userId="15135890-3e1a-4438-bfc9-8bbc22624836" providerId="ADAL" clId="{B4DBF23E-5921-41B3-A098-3E5B68DF2102}" dt="2025-03-21T06:56:03.050" v="65" actId="1076"/>
          <ac:picMkLst>
            <pc:docMk/>
            <pc:sldMk cId="3308798516" sldId="332"/>
            <ac:picMk id="6" creationId="{1016C71E-E85F-40B2-A7F1-414E2FFA0AEB}"/>
          </ac:picMkLst>
        </pc:picChg>
        <pc:picChg chg="del">
          <ac:chgData name="Гукасян Артем Анатольевич" userId="15135890-3e1a-4438-bfc9-8bbc22624836" providerId="ADAL" clId="{B4DBF23E-5921-41B3-A098-3E5B68DF2102}" dt="2025-03-21T06:56:00.682" v="63" actId="478"/>
          <ac:picMkLst>
            <pc:docMk/>
            <pc:sldMk cId="3308798516" sldId="332"/>
            <ac:picMk id="7" creationId="{B2D4B7F3-DCD7-45C4-DA48-1DA9F8E0FADE}"/>
          </ac:picMkLst>
        </pc:picChg>
      </pc:sldChg>
      <pc:sldChg chg="addSp delSp modSp mod">
        <pc:chgData name="Гукасян Артем Анатольевич" userId="15135890-3e1a-4438-bfc9-8bbc22624836" providerId="ADAL" clId="{B4DBF23E-5921-41B3-A098-3E5B68DF2102}" dt="2025-03-21T06:52:53.181" v="45" actId="478"/>
        <pc:sldMkLst>
          <pc:docMk/>
          <pc:sldMk cId="3841148929" sldId="339"/>
        </pc:sldMkLst>
        <pc:picChg chg="add del mod">
          <ac:chgData name="Гукасян Артем Анатольевич" userId="15135890-3e1a-4438-bfc9-8bbc22624836" providerId="ADAL" clId="{B4DBF23E-5921-41B3-A098-3E5B68DF2102}" dt="2025-03-21T06:52:53.181" v="45" actId="478"/>
          <ac:picMkLst>
            <pc:docMk/>
            <pc:sldMk cId="3841148929" sldId="339"/>
            <ac:picMk id="26" creationId="{DAB8DE63-8CDE-4A9B-BABB-883D6B131F0E}"/>
          </ac:picMkLst>
        </pc:picChg>
      </pc:sldChg>
      <pc:sldChg chg="modSp mod">
        <pc:chgData name="Гукасян Артем Анатольевич" userId="15135890-3e1a-4438-bfc9-8bbc22624836" providerId="ADAL" clId="{B4DBF23E-5921-41B3-A098-3E5B68DF2102}" dt="2025-03-21T06:53:20.406" v="50" actId="14100"/>
        <pc:sldMkLst>
          <pc:docMk/>
          <pc:sldMk cId="971357269" sldId="347"/>
        </pc:sldMkLst>
        <pc:spChg chg="mod">
          <ac:chgData name="Гукасян Артем Анатольевич" userId="15135890-3e1a-4438-bfc9-8bbc22624836" providerId="ADAL" clId="{B4DBF23E-5921-41B3-A098-3E5B68DF2102}" dt="2025-03-21T06:53:17.091" v="47" actId="14100"/>
          <ac:spMkLst>
            <pc:docMk/>
            <pc:sldMk cId="971357269" sldId="347"/>
            <ac:spMk id="18" creationId="{0DA8EFBA-DADC-87D1-5B5D-BCAB8CCFDF68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53:14.922" v="46" actId="14100"/>
          <ac:spMkLst>
            <pc:docMk/>
            <pc:sldMk cId="971357269" sldId="347"/>
            <ac:spMk id="20" creationId="{DBEB10AF-E104-62F2-6E94-6DEF996A9EE3}"/>
          </ac:spMkLst>
        </pc:spChg>
        <pc:spChg chg="mod">
          <ac:chgData name="Гукасян Артем Анатольевич" userId="15135890-3e1a-4438-bfc9-8bbc22624836" providerId="ADAL" clId="{B4DBF23E-5921-41B3-A098-3E5B68DF2102}" dt="2025-03-21T06:53:20.406" v="50" actId="14100"/>
          <ac:spMkLst>
            <pc:docMk/>
            <pc:sldMk cId="971357269" sldId="347"/>
            <ac:spMk id="21" creationId="{73B5E1F9-9514-82D4-4B1E-CAAE1160C002}"/>
          </ac:spMkLst>
        </pc:spChg>
      </pc:sldChg>
      <pc:sldChg chg="addSp delSp modSp mod">
        <pc:chgData name="Гукасян Артем Анатольевич" userId="15135890-3e1a-4438-bfc9-8bbc22624836" providerId="ADAL" clId="{B4DBF23E-5921-41B3-A098-3E5B68DF2102}" dt="2025-03-21T06:56:09.795" v="67"/>
        <pc:sldMkLst>
          <pc:docMk/>
          <pc:sldMk cId="4208457011" sldId="352"/>
        </pc:sldMkLst>
        <pc:picChg chg="add mod">
          <ac:chgData name="Гукасян Артем Анатольевич" userId="15135890-3e1a-4438-bfc9-8bbc22624836" providerId="ADAL" clId="{B4DBF23E-5921-41B3-A098-3E5B68DF2102}" dt="2025-03-21T06:56:09.795" v="67"/>
          <ac:picMkLst>
            <pc:docMk/>
            <pc:sldMk cId="4208457011" sldId="352"/>
            <ac:picMk id="5" creationId="{5B008CC0-B4FF-44A8-9C01-BF49E8ED548E}"/>
          </ac:picMkLst>
        </pc:picChg>
        <pc:picChg chg="del">
          <ac:chgData name="Гукасян Артем Анатольевич" userId="15135890-3e1a-4438-bfc9-8bbc22624836" providerId="ADAL" clId="{B4DBF23E-5921-41B3-A098-3E5B68DF2102}" dt="2025-03-21T06:56:08.899" v="66" actId="478"/>
          <ac:picMkLst>
            <pc:docMk/>
            <pc:sldMk cId="4208457011" sldId="352"/>
            <ac:picMk id="6" creationId="{3234F2B9-397F-51FC-B24B-182F890005A5}"/>
          </ac:picMkLst>
        </pc:picChg>
      </pc:sldChg>
      <pc:sldChg chg="addSp delSp modSp mod">
        <pc:chgData name="Гукасян Артем Анатольевич" userId="15135890-3e1a-4438-bfc9-8bbc22624836" providerId="ADAL" clId="{B4DBF23E-5921-41B3-A098-3E5B68DF2102}" dt="2025-03-21T06:56:19.700" v="69"/>
        <pc:sldMkLst>
          <pc:docMk/>
          <pc:sldMk cId="2642405069" sldId="353"/>
        </pc:sldMkLst>
        <pc:picChg chg="del">
          <ac:chgData name="Гукасян Артем Анатольевич" userId="15135890-3e1a-4438-bfc9-8bbc22624836" providerId="ADAL" clId="{B4DBF23E-5921-41B3-A098-3E5B68DF2102}" dt="2025-03-21T06:56:19.477" v="68" actId="478"/>
          <ac:picMkLst>
            <pc:docMk/>
            <pc:sldMk cId="2642405069" sldId="353"/>
            <ac:picMk id="5" creationId="{73237110-0219-F68B-877C-8548D0002E15}"/>
          </ac:picMkLst>
        </pc:picChg>
        <pc:picChg chg="add mod">
          <ac:chgData name="Гукасян Артем Анатольевич" userId="15135890-3e1a-4438-bfc9-8bbc22624836" providerId="ADAL" clId="{B4DBF23E-5921-41B3-A098-3E5B68DF2102}" dt="2025-03-21T06:56:19.700" v="69"/>
          <ac:picMkLst>
            <pc:docMk/>
            <pc:sldMk cId="2642405069" sldId="353"/>
            <ac:picMk id="6" creationId="{DA9B50AF-7FF9-4086-89D2-FD10115F12F7}"/>
          </ac:picMkLst>
        </pc:picChg>
      </pc:sldChg>
    </pc:docChg>
  </pc:docChgLst>
  <pc:docChgLst>
    <pc:chgData name="Гукасян Артем Анатольевич" userId="15135890-3e1a-4438-bfc9-8bbc22624836" providerId="ADAL" clId="{C82BB445-B857-4E8E-B564-BCC1856585AB}"/>
    <pc:docChg chg="undo custSel addSld delSld modSld modMainMaster modSection">
      <pc:chgData name="Гукасян Артем Анатольевич" userId="15135890-3e1a-4438-bfc9-8bbc22624836" providerId="ADAL" clId="{C82BB445-B857-4E8E-B564-BCC1856585AB}" dt="2025-03-20T14:24:50.889" v="480" actId="1076"/>
      <pc:docMkLst>
        <pc:docMk/>
      </pc:docMkLst>
      <pc:sldChg chg="modSp mod">
        <pc:chgData name="Гукасян Артем Анатольевич" userId="15135890-3e1a-4438-bfc9-8bbc22624836" providerId="ADAL" clId="{C82BB445-B857-4E8E-B564-BCC1856585AB}" dt="2025-03-20T13:44:49.281" v="33" actId="1076"/>
        <pc:sldMkLst>
          <pc:docMk/>
          <pc:sldMk cId="572571766" sldId="293"/>
        </pc:sldMkLst>
        <pc:picChg chg="mod">
          <ac:chgData name="Гукасян Артем Анатольевич" userId="15135890-3e1a-4438-bfc9-8bbc22624836" providerId="ADAL" clId="{C82BB445-B857-4E8E-B564-BCC1856585AB}" dt="2025-03-20T13:44:49.281" v="33" actId="1076"/>
          <ac:picMkLst>
            <pc:docMk/>
            <pc:sldMk cId="572571766" sldId="293"/>
            <ac:picMk id="10" creationId="{631053AE-6960-4211-822B-E21BD2A6218B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24:50.889" v="480" actId="1076"/>
        <pc:sldMkLst>
          <pc:docMk/>
          <pc:sldMk cId="234508381" sldId="294"/>
        </pc:sldMkLst>
        <pc:picChg chg="add mod">
          <ac:chgData name="Гукасян Артем Анатольевич" userId="15135890-3e1a-4438-bfc9-8bbc22624836" providerId="ADAL" clId="{C82BB445-B857-4E8E-B564-BCC1856585AB}" dt="2025-03-20T14:19:32.775" v="445" actId="1076"/>
          <ac:picMkLst>
            <pc:docMk/>
            <pc:sldMk cId="234508381" sldId="294"/>
            <ac:picMk id="4" creationId="{E06D9FC7-E22A-4319-88B5-81A3F9085D2B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24:50.889" v="480" actId="1076"/>
          <ac:picMkLst>
            <pc:docMk/>
            <pc:sldMk cId="234508381" sldId="294"/>
            <ac:picMk id="8" creationId="{8B51F746-FEB5-4F80-9933-5B3F28F2A6C0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4:19:56.464" v="455" actId="478"/>
          <ac:picMkLst>
            <pc:docMk/>
            <pc:sldMk cId="234508381" sldId="294"/>
            <ac:picMk id="13" creationId="{54728BA3-FB74-4BA2-AA2B-026BF44FFF69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4:23:52.984" v="458" actId="478"/>
          <ac:picMkLst>
            <pc:docMk/>
            <pc:sldMk cId="234508381" sldId="294"/>
            <ac:picMk id="17" creationId="{F6494EF2-9236-41F6-8FA0-674836B41F93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24:04.104" v="463" actId="1076"/>
          <ac:picMkLst>
            <pc:docMk/>
            <pc:sldMk cId="234508381" sldId="294"/>
            <ac:picMk id="19" creationId="{50EFE55B-11E5-4D84-B36A-1E0FE3C4D880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24:19.665" v="469" actId="1076"/>
          <ac:picMkLst>
            <pc:docMk/>
            <pc:sldMk cId="234508381" sldId="294"/>
            <ac:picMk id="22" creationId="{C858F3A8-7D8C-4B88-ABC5-B2DCDC26FB88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24:46.978" v="479" actId="1076"/>
          <ac:picMkLst>
            <pc:docMk/>
            <pc:sldMk cId="234508381" sldId="294"/>
            <ac:picMk id="25" creationId="{C52A4B6E-F45C-4CFE-B1AD-A1722F4ED34F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24:46.978" v="479" actId="1076"/>
          <ac:picMkLst>
            <pc:docMk/>
            <pc:sldMk cId="234508381" sldId="294"/>
            <ac:picMk id="29" creationId="{9BD9E073-DAE3-4976-848C-50A24FA53356}"/>
          </ac:picMkLst>
        </pc:picChg>
        <pc:picChg chg="del">
          <ac:chgData name="Гукасян Артем Анатольевич" userId="15135890-3e1a-4438-bfc9-8bbc22624836" providerId="ADAL" clId="{C82BB445-B857-4E8E-B564-BCC1856585AB}" dt="2025-03-20T14:18:27.805" v="434" actId="478"/>
          <ac:picMkLst>
            <pc:docMk/>
            <pc:sldMk cId="234508381" sldId="294"/>
            <ac:picMk id="10246" creationId="{0F6CCC5E-5575-76CE-BFF6-A4DF7F723C5E}"/>
          </ac:picMkLst>
        </pc:picChg>
      </pc:sldChg>
      <pc:sldChg chg="delSp mod">
        <pc:chgData name="Гукасян Артем Анатольевич" userId="15135890-3e1a-4438-bfc9-8bbc22624836" providerId="ADAL" clId="{C82BB445-B857-4E8E-B564-BCC1856585AB}" dt="2025-03-20T13:48:45.757" v="111" actId="478"/>
        <pc:sldMkLst>
          <pc:docMk/>
          <pc:sldMk cId="2050514286" sldId="295"/>
        </pc:sldMkLst>
        <pc:spChg chg="del">
          <ac:chgData name="Гукасян Артем Анатольевич" userId="15135890-3e1a-4438-bfc9-8bbc22624836" providerId="ADAL" clId="{C82BB445-B857-4E8E-B564-BCC1856585AB}" dt="2025-03-20T13:41:27.939" v="0" actId="478"/>
          <ac:spMkLst>
            <pc:docMk/>
            <pc:sldMk cId="2050514286" sldId="295"/>
            <ac:spMk id="3" creationId="{B83E1613-A1E0-40AB-8352-58FE3970427C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1:27.939" v="0" actId="478"/>
          <ac:spMkLst>
            <pc:docMk/>
            <pc:sldMk cId="2050514286" sldId="295"/>
            <ac:spMk id="4" creationId="{80F4512D-0D1E-4F42-B718-5414C4C133C7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45.757" v="111" actId="478"/>
          <ac:spMkLst>
            <pc:docMk/>
            <pc:sldMk cId="2050514286" sldId="295"/>
            <ac:spMk id="8" creationId="{DFA1D820-61CF-4561-A091-9C4880A682FB}"/>
          </ac:spMkLst>
        </pc:spChg>
      </pc:sldChg>
      <pc:sldChg chg="delSp mod">
        <pc:chgData name="Гукасян Артем Анатольевич" userId="15135890-3e1a-4438-bfc9-8bbc22624836" providerId="ADAL" clId="{C82BB445-B857-4E8E-B564-BCC1856585AB}" dt="2025-03-20T13:46:09.745" v="46" actId="478"/>
        <pc:sldMkLst>
          <pc:docMk/>
          <pc:sldMk cId="1231029919" sldId="317"/>
        </pc:sldMkLst>
        <pc:spChg chg="del">
          <ac:chgData name="Гукасян Артем Анатольевич" userId="15135890-3e1a-4438-bfc9-8bbc22624836" providerId="ADAL" clId="{C82BB445-B857-4E8E-B564-BCC1856585AB}" dt="2025-03-20T13:46:09.745" v="46" actId="478"/>
          <ac:spMkLst>
            <pc:docMk/>
            <pc:sldMk cId="1231029919" sldId="317"/>
            <ac:spMk id="7" creationId="{6A4FEF4F-CF0F-82A1-286D-475D1A45F3D8}"/>
          </ac:spMkLst>
        </pc:spChg>
      </pc:sldChg>
      <pc:sldChg chg="addSp delSp modSp mod">
        <pc:chgData name="Гукасян Артем Анатольевич" userId="15135890-3e1a-4438-bfc9-8bbc22624836" providerId="ADAL" clId="{C82BB445-B857-4E8E-B564-BCC1856585AB}" dt="2025-03-20T13:58:45.924" v="177" actId="207"/>
        <pc:sldMkLst>
          <pc:docMk/>
          <pc:sldMk cId="962681037" sldId="318"/>
        </pc:sldMkLst>
        <pc:spChg chg="del mod">
          <ac:chgData name="Гукасян Артем Анатольевич" userId="15135890-3e1a-4438-bfc9-8bbc22624836" providerId="ADAL" clId="{C82BB445-B857-4E8E-B564-BCC1856585AB}" dt="2025-03-20T13:58:11.239" v="172" actId="478"/>
          <ac:spMkLst>
            <pc:docMk/>
            <pc:sldMk cId="962681037" sldId="318"/>
            <ac:spMk id="2" creationId="{FB391E2D-287B-0C21-4938-96542D26EE84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57:58.155" v="165" actId="478"/>
          <ac:spMkLst>
            <pc:docMk/>
            <pc:sldMk cId="962681037" sldId="318"/>
            <ac:spMk id="3" creationId="{AE8D596B-1221-EDE0-E365-C8CED04DDAC4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6:19.900" v="49"/>
          <ac:spMkLst>
            <pc:docMk/>
            <pc:sldMk cId="962681037" sldId="318"/>
            <ac:spMk id="4" creationId="{BA24A70D-F5E2-899D-D2B2-96E7B2B13FF6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6:13.784" v="48" actId="478"/>
          <ac:spMkLst>
            <pc:docMk/>
            <pc:sldMk cId="962681037" sldId="318"/>
            <ac:spMk id="8" creationId="{F870712F-BDD3-8CCA-238B-1F87F9DC69F0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6:12.033" v="47" actId="478"/>
          <ac:spMkLst>
            <pc:docMk/>
            <pc:sldMk cId="962681037" sldId="318"/>
            <ac:spMk id="11" creationId="{ED0E73BD-6A8D-77D6-7FC2-A0B88665AE2F}"/>
          </ac:spMkLst>
        </pc:spChg>
        <pc:spChg chg="add del mod">
          <ac:chgData name="Гукасян Артем Анатольевич" userId="15135890-3e1a-4438-bfc9-8bbc22624836" providerId="ADAL" clId="{C82BB445-B857-4E8E-B564-BCC1856585AB}" dt="2025-03-20T13:57:32.154" v="156" actId="478"/>
          <ac:spMkLst>
            <pc:docMk/>
            <pc:sldMk cId="962681037" sldId="318"/>
            <ac:spMk id="15" creationId="{5EA06186-1BDC-4E4D-A018-57799E11F30D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3:57:30.510" v="155" actId="167"/>
          <ac:spMkLst>
            <pc:docMk/>
            <pc:sldMk cId="962681037" sldId="318"/>
            <ac:spMk id="21" creationId="{8C798D9E-6F1A-4DD3-8D37-8AA6B6B33FEF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3:58:41.923" v="176" actId="207"/>
          <ac:spMkLst>
            <pc:docMk/>
            <pc:sldMk cId="962681037" sldId="318"/>
            <ac:spMk id="22" creationId="{21FCFE67-D83B-4033-9075-D9CE254604A7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3:58:45.924" v="177" actId="207"/>
          <ac:spMkLst>
            <pc:docMk/>
            <pc:sldMk cId="962681037" sldId="318"/>
            <ac:spMk id="23" creationId="{7976D4C4-E349-4EBD-8849-89554D614EB8}"/>
          </ac:spMkLst>
        </pc:spChg>
        <pc:picChg chg="add del mod">
          <ac:chgData name="Гукасян Артем Анатольевич" userId="15135890-3e1a-4438-bfc9-8bbc22624836" providerId="ADAL" clId="{C82BB445-B857-4E8E-B564-BCC1856585AB}" dt="2025-03-20T13:46:21.262" v="50" actId="478"/>
          <ac:picMkLst>
            <pc:docMk/>
            <pc:sldMk cId="962681037" sldId="318"/>
            <ac:picMk id="10" creationId="{4D306993-D19D-4397-9E59-4B11969B9E4A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3:58:16.506" v="175" actId="1076"/>
          <ac:picMkLst>
            <pc:docMk/>
            <pc:sldMk cId="962681037" sldId="318"/>
            <ac:picMk id="12" creationId="{DBDAF317-4B1C-DF36-B08C-6719091A8B37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6:40.160" v="56"/>
          <ac:picMkLst>
            <pc:docMk/>
            <pc:sldMk cId="962681037" sldId="318"/>
            <ac:picMk id="19" creationId="{75A618E5-302A-4155-8AA6-F77D987F91F2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3:57:06.809" v="146" actId="478"/>
          <ac:picMkLst>
            <pc:docMk/>
            <pc:sldMk cId="962681037" sldId="318"/>
            <ac:picMk id="20" creationId="{2B438EBD-AE0A-4A18-8CD4-3CB0C0FF9935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59.870" v="365" actId="1076"/>
        <pc:sldMkLst>
          <pc:docMk/>
          <pc:sldMk cId="1997876817" sldId="319"/>
        </pc:sldMkLst>
        <pc:spChg chg="del mod">
          <ac:chgData name="Гукасян Артем Анатольевич" userId="15135890-3e1a-4438-bfc9-8bbc22624836" providerId="ADAL" clId="{C82BB445-B857-4E8E-B564-BCC1856585AB}" dt="2025-03-20T13:49:17.826" v="121" actId="478"/>
          <ac:spMkLst>
            <pc:docMk/>
            <pc:sldMk cId="1997876817" sldId="319"/>
            <ac:spMk id="3" creationId="{78F23FB5-F005-944F-7FE5-7ECEE0A96B39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5:59.870" v="365" actId="1076"/>
          <ac:spMkLst>
            <pc:docMk/>
            <pc:sldMk cId="1997876817" sldId="319"/>
            <ac:spMk id="4" creationId="{0F850C8A-649A-4711-91C6-C89E72609DE2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6:46.112" v="58" actId="478"/>
          <ac:spMkLst>
            <pc:docMk/>
            <pc:sldMk cId="1997876817" sldId="319"/>
            <ac:spMk id="6" creationId="{37155DAA-6170-08DE-A8C9-2E8990993DC2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42.930" v="88" actId="478"/>
          <ac:spMkLst>
            <pc:docMk/>
            <pc:sldMk cId="1997876817" sldId="319"/>
            <ac:spMk id="13" creationId="{CE24D12E-F37C-0C1C-286A-F1A3867AF001}"/>
          </ac:spMkLst>
        </pc:spChg>
        <pc:picChg chg="mod">
          <ac:chgData name="Гукасян Артем Анатольевич" userId="15135890-3e1a-4438-bfc9-8bbc22624836" providerId="ADAL" clId="{C82BB445-B857-4E8E-B564-BCC1856585AB}" dt="2025-03-20T13:49:26.970" v="130" actId="1076"/>
          <ac:picMkLst>
            <pc:docMk/>
            <pc:sldMk cId="1997876817" sldId="319"/>
            <ac:picMk id="15" creationId="{97533BDC-6689-73CC-C448-6479CED02329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6:46.279" v="59"/>
          <ac:picMkLst>
            <pc:docMk/>
            <pc:sldMk cId="1997876817" sldId="319"/>
            <ac:picMk id="22" creationId="{0957F4BC-2ED1-44A8-B403-1EEBC7390841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3:48:58.116" v="113" actId="478"/>
          <ac:picMkLst>
            <pc:docMk/>
            <pc:sldMk cId="1997876817" sldId="319"/>
            <ac:picMk id="23" creationId="{593A0671-2068-492E-961E-1FB12AAD7CB2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00:33.211" v="209" actId="207"/>
        <pc:sldMkLst>
          <pc:docMk/>
          <pc:sldMk cId="2014899946" sldId="320"/>
        </pc:sldMkLst>
        <pc:spChg chg="add del mod">
          <ac:chgData name="Гукасян Артем Анатольевич" userId="15135890-3e1a-4438-bfc9-8bbc22624836" providerId="ADAL" clId="{C82BB445-B857-4E8E-B564-BCC1856585AB}" dt="2025-03-20T13:59:56.515" v="203" actId="478"/>
          <ac:spMkLst>
            <pc:docMk/>
            <pc:sldMk cId="2014899946" sldId="320"/>
            <ac:spMk id="3" creationId="{8D384318-CE2A-56AE-50DE-6A21E6EDBE81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6:55.654" v="60" actId="478"/>
          <ac:spMkLst>
            <pc:docMk/>
            <pc:sldMk cId="2014899946" sldId="320"/>
            <ac:spMk id="6" creationId="{E1830DC1-C396-4C52-3D5A-5A392D6F05CD}"/>
          </ac:spMkLst>
        </pc:spChg>
        <pc:spChg chg="add del mod">
          <ac:chgData name="Гукасян Артем Анатольевич" userId="15135890-3e1a-4438-bfc9-8bbc22624836" providerId="ADAL" clId="{C82BB445-B857-4E8E-B564-BCC1856585AB}" dt="2025-03-20T13:59:47.083" v="195" actId="478"/>
          <ac:spMkLst>
            <pc:docMk/>
            <pc:sldMk cId="2014899946" sldId="320"/>
            <ac:spMk id="8" creationId="{8049DA37-4875-A9AC-9470-F375D2CDA704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45.624" v="89" actId="478"/>
          <ac:spMkLst>
            <pc:docMk/>
            <pc:sldMk cId="2014899946" sldId="320"/>
            <ac:spMk id="13" creationId="{52D3A783-1A6B-C151-A126-981E9E583F45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00:33.211" v="209" actId="207"/>
          <ac:spMkLst>
            <pc:docMk/>
            <pc:sldMk cId="2014899946" sldId="320"/>
            <ac:spMk id="20" creationId="{9EA33749-ED91-4185-8708-0D7BE5F79E8E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3:59:57.621" v="205"/>
          <ac:spMkLst>
            <pc:docMk/>
            <pc:sldMk cId="2014899946" sldId="320"/>
            <ac:spMk id="25" creationId="{6727D3C8-9105-4029-A427-B6172CDCE1BC}"/>
          </ac:spMkLst>
        </pc:spChg>
        <pc:picChg chg="add del mod">
          <ac:chgData name="Гукасян Артем Анатольевич" userId="15135890-3e1a-4438-bfc9-8bbc22624836" providerId="ADAL" clId="{C82BB445-B857-4E8E-B564-BCC1856585AB}" dt="2025-03-20T13:49:52.050" v="133"/>
          <ac:picMkLst>
            <pc:docMk/>
            <pc:sldMk cId="2014899946" sldId="320"/>
            <ac:picMk id="10" creationId="{75149840-C548-474B-97FC-DB2976736618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3:54:05.245" v="135"/>
          <ac:picMkLst>
            <pc:docMk/>
            <pc:sldMk cId="2014899946" sldId="320"/>
            <ac:picMk id="12" creationId="{ABD301C0-1DD1-40FA-AD4C-FC7BF14D77C2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6:56.494" v="61"/>
          <ac:picMkLst>
            <pc:docMk/>
            <pc:sldMk cId="2014899946" sldId="320"/>
            <ac:picMk id="15" creationId="{05637B80-BC4F-4B2D-8E81-E62D71906CAF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3:55:56.428" v="140" actId="14826"/>
          <ac:picMkLst>
            <pc:docMk/>
            <pc:sldMk cId="2014899946" sldId="320"/>
            <ac:picMk id="21" creationId="{FB1C1296-D658-BC81-1C95-D89CCEF0A39B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3:47:49.752" v="91" actId="478"/>
        <pc:sldMkLst>
          <pc:docMk/>
          <pc:sldMk cId="2722084640" sldId="321"/>
        </pc:sldMkLst>
        <pc:spChg chg="del">
          <ac:chgData name="Гукасян Артем Анатольевич" userId="15135890-3e1a-4438-bfc9-8bbc22624836" providerId="ADAL" clId="{C82BB445-B857-4E8E-B564-BCC1856585AB}" dt="2025-03-20T13:46:58.386" v="62" actId="478"/>
          <ac:spMkLst>
            <pc:docMk/>
            <pc:sldMk cId="2722084640" sldId="321"/>
            <ac:spMk id="3" creationId="{E5F5F0BF-B2B4-A1FD-F61B-851D958993C0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7:49.752" v="91" actId="478"/>
          <ac:spMkLst>
            <pc:docMk/>
            <pc:sldMk cId="2722084640" sldId="321"/>
            <ac:spMk id="8" creationId="{CE8CA7F5-3D18-F210-A801-F6D1B156D677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3:46:59.058" v="63"/>
          <ac:picMkLst>
            <pc:docMk/>
            <pc:sldMk cId="2722084640" sldId="321"/>
            <ac:picMk id="10" creationId="{7696BE20-1632-4418-AAC7-A2D5B41941C1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01:08.947" v="217"/>
        <pc:sldMkLst>
          <pc:docMk/>
          <pc:sldMk cId="3332950074" sldId="322"/>
        </pc:sldMkLst>
        <pc:spChg chg="del">
          <ac:chgData name="Гукасян Артем Анатольевич" userId="15135890-3e1a-4438-bfc9-8bbc22624836" providerId="ADAL" clId="{C82BB445-B857-4E8E-B564-BCC1856585AB}" dt="2025-03-20T13:47:00.873" v="64" actId="478"/>
          <ac:spMkLst>
            <pc:docMk/>
            <pc:sldMk cId="3332950074" sldId="322"/>
            <ac:spMk id="3" creationId="{242CE16B-AA93-0B37-E5F8-DFBC42A8A0BA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01:07.385" v="215" actId="478"/>
          <ac:spMkLst>
            <pc:docMk/>
            <pc:sldMk cId="3332950074" sldId="322"/>
            <ac:spMk id="4" creationId="{00BB641C-D6DE-85AD-109A-023B1AF891DE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01:08.947" v="217"/>
          <ac:spMkLst>
            <pc:docMk/>
            <pc:sldMk cId="3332950074" sldId="322"/>
            <ac:spMk id="5" creationId="{B8F53556-CD34-4D59-8D6C-2D83D678D748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53.161" v="92" actId="478"/>
          <ac:spMkLst>
            <pc:docMk/>
            <pc:sldMk cId="3332950074" sldId="322"/>
            <ac:spMk id="17" creationId="{B6AC6CE3-6652-154F-79E1-AA06636ABBF2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3:47:01.525" v="65"/>
          <ac:picMkLst>
            <pc:docMk/>
            <pc:sldMk cId="3332950074" sldId="322"/>
            <ac:picMk id="19" creationId="{F1E162CA-02E2-43A5-B6F5-63D25C882495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3:47:56.432" v="94" actId="478"/>
        <pc:sldMkLst>
          <pc:docMk/>
          <pc:sldMk cId="1222043828" sldId="323"/>
        </pc:sldMkLst>
        <pc:spChg chg="add del">
          <ac:chgData name="Гукасян Артем Анатольевич" userId="15135890-3e1a-4438-bfc9-8bbc22624836" providerId="ADAL" clId="{C82BB445-B857-4E8E-B564-BCC1856585AB}" dt="2025-03-20T13:47:15.607" v="72" actId="478"/>
          <ac:spMkLst>
            <pc:docMk/>
            <pc:sldMk cId="1222043828" sldId="323"/>
            <ac:spMk id="4" creationId="{18B4CD0D-B80E-29C9-4790-4D07F991805A}"/>
          </ac:spMkLst>
        </pc:spChg>
        <pc:spChg chg="add del mod">
          <ac:chgData name="Гукасян Артем Анатольевич" userId="15135890-3e1a-4438-bfc9-8bbc22624836" providerId="ADAL" clId="{C82BB445-B857-4E8E-B564-BCC1856585AB}" dt="2025-03-20T13:47:14.238" v="71" actId="478"/>
          <ac:spMkLst>
            <pc:docMk/>
            <pc:sldMk cId="1222043828" sldId="323"/>
            <ac:spMk id="5" creationId="{7BC45514-BBFE-4730-B5B5-4C444B3F4EDF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7:56.432" v="94" actId="478"/>
          <ac:spMkLst>
            <pc:docMk/>
            <pc:sldMk cId="1222043828" sldId="323"/>
            <ac:spMk id="17" creationId="{A811A887-F33F-FB96-B2EF-7835D99B5291}"/>
          </ac:spMkLst>
        </pc:spChg>
        <pc:spChg chg="add del">
          <ac:chgData name="Гукасян Артем Анатольевич" userId="15135890-3e1a-4438-bfc9-8bbc22624836" providerId="ADAL" clId="{C82BB445-B857-4E8E-B564-BCC1856585AB}" dt="2025-03-20T13:47:14.238" v="71" actId="478"/>
          <ac:spMkLst>
            <pc:docMk/>
            <pc:sldMk cId="1222043828" sldId="323"/>
            <ac:spMk id="21" creationId="{4B0EC057-CC8B-9AEB-5F48-C872C4E7E526}"/>
          </ac:spMkLst>
        </pc:spChg>
        <pc:picChg chg="add del mod">
          <ac:chgData name="Гукасян Артем Анатольевич" userId="15135890-3e1a-4438-bfc9-8bbc22624836" providerId="ADAL" clId="{C82BB445-B857-4E8E-B564-BCC1856585AB}" dt="2025-03-20T13:47:13.634" v="69"/>
          <ac:picMkLst>
            <pc:docMk/>
            <pc:sldMk cId="1222043828" sldId="323"/>
            <ac:picMk id="24" creationId="{236533EA-116E-4353-A823-B846E4071185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7:15.767" v="73"/>
          <ac:picMkLst>
            <pc:docMk/>
            <pc:sldMk cId="1222043828" sldId="323"/>
            <ac:picMk id="25" creationId="{2126A8D7-BFD7-43B8-9202-DB34F0047500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03:00.833" v="243" actId="14100"/>
        <pc:sldMkLst>
          <pc:docMk/>
          <pc:sldMk cId="851757242" sldId="324"/>
        </pc:sldMkLst>
        <pc:spChg chg="add mod ord">
          <ac:chgData name="Гукасян Артем Анатольевич" userId="15135890-3e1a-4438-bfc9-8bbc22624836" providerId="ADAL" clId="{C82BB445-B857-4E8E-B564-BCC1856585AB}" dt="2025-03-20T14:02:10.348" v="231" actId="14100"/>
          <ac:spMkLst>
            <pc:docMk/>
            <pc:sldMk cId="851757242" sldId="324"/>
            <ac:spMk id="2" creationId="{F8EB447D-1BBD-475A-A45C-0B8212B5DAB9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18.329" v="74" actId="478"/>
          <ac:spMkLst>
            <pc:docMk/>
            <pc:sldMk cId="851757242" sldId="324"/>
            <ac:spMk id="5" creationId="{AB4DE59C-1D0B-B58A-D327-0D300D86235E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01:46.907" v="223" actId="478"/>
          <ac:spMkLst>
            <pc:docMk/>
            <pc:sldMk cId="851757242" sldId="324"/>
            <ac:spMk id="7" creationId="{CF1D07A1-8364-2B93-F9EC-A92F5407943A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02:14.006" v="232" actId="478"/>
          <ac:spMkLst>
            <pc:docMk/>
            <pc:sldMk cId="851757242" sldId="324"/>
            <ac:spMk id="9" creationId="{51740469-4B25-8232-E4AC-46AAE84B5434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58.123" v="95" actId="478"/>
          <ac:spMkLst>
            <pc:docMk/>
            <pc:sldMk cId="851757242" sldId="324"/>
            <ac:spMk id="13" creationId="{A6AF07FF-FE26-754D-19AF-DC8C474A0E02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02:53.362" v="242" actId="1076"/>
          <ac:spMkLst>
            <pc:docMk/>
            <pc:sldMk cId="851757242" sldId="324"/>
            <ac:spMk id="20" creationId="{268C8C9B-C5C4-BDDC-83D4-7540B524433D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02:53.362" v="242" actId="1076"/>
          <ac:spMkLst>
            <pc:docMk/>
            <pc:sldMk cId="851757242" sldId="324"/>
            <ac:spMk id="23" creationId="{CA037707-6DB6-5EF9-246C-1180F2FC3D30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03:00.833" v="243" actId="14100"/>
          <ac:spMkLst>
            <pc:docMk/>
            <pc:sldMk cId="851757242" sldId="324"/>
            <ac:spMk id="26" creationId="{24B17EF5-F74B-4538-955D-6FC4EFF65BEC}"/>
          </ac:spMkLst>
        </pc:spChg>
        <pc:picChg chg="mod">
          <ac:chgData name="Гукасян Артем Анатольевич" userId="15135890-3e1a-4438-bfc9-8bbc22624836" providerId="ADAL" clId="{C82BB445-B857-4E8E-B564-BCC1856585AB}" dt="2025-03-20T14:02:45.395" v="241" actId="1076"/>
          <ac:picMkLst>
            <pc:docMk/>
            <pc:sldMk cId="851757242" sldId="324"/>
            <ac:picMk id="15" creationId="{FBDCCC83-D28A-D039-310A-7308EF2A635F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4:02:53.362" v="242" actId="1076"/>
          <ac:picMkLst>
            <pc:docMk/>
            <pc:sldMk cId="851757242" sldId="324"/>
            <ac:picMk id="21" creationId="{CEB8FD8A-0E89-C2A4-DE23-CEB61B3DFBF3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4:02:53.362" v="242" actId="1076"/>
          <ac:picMkLst>
            <pc:docMk/>
            <pc:sldMk cId="851757242" sldId="324"/>
            <ac:picMk id="22" creationId="{09742F6A-F825-E416-4E5C-7F0ADF70FFD6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7:18.993" v="75"/>
          <ac:picMkLst>
            <pc:docMk/>
            <pc:sldMk cId="851757242" sldId="324"/>
            <ac:picMk id="25" creationId="{BDD1ABD9-28C5-4388-ACCD-24A86D103231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4:36.758" v="341" actId="167"/>
        <pc:sldMkLst>
          <pc:docMk/>
          <pc:sldMk cId="3416293228" sldId="325"/>
        </pc:sldMkLst>
        <pc:spChg chg="del">
          <ac:chgData name="Гукасян Артем Анатольевич" userId="15135890-3e1a-4438-bfc9-8bbc22624836" providerId="ADAL" clId="{C82BB445-B857-4E8E-B564-BCC1856585AB}" dt="2025-03-20T14:14:06.770" v="325" actId="478"/>
          <ac:spMkLst>
            <pc:docMk/>
            <pc:sldMk cId="3416293228" sldId="325"/>
            <ac:spMk id="2" creationId="{7778C06B-8FD5-DFEE-280A-18EA12255BED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4:28.512" v="337" actId="478"/>
          <ac:spMkLst>
            <pc:docMk/>
            <pc:sldMk cId="3416293228" sldId="325"/>
            <ac:spMk id="4" creationId="{41EECCD3-641E-BB76-8D68-5F6DF5DBCEAD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4:27.917" v="336" actId="478"/>
          <ac:spMkLst>
            <pc:docMk/>
            <pc:sldMk cId="3416293228" sldId="325"/>
            <ac:spMk id="5" creationId="{DD6F48E5-FD60-B355-EC10-B7D472633A08}"/>
          </ac:spMkLst>
        </pc:spChg>
        <pc:spChg chg="add del">
          <ac:chgData name="Гукасян Артем Анатольевич" userId="15135890-3e1a-4438-bfc9-8bbc22624836" providerId="ADAL" clId="{C82BB445-B857-4E8E-B564-BCC1856585AB}" dt="2025-03-20T13:47:25.574" v="80" actId="478"/>
          <ac:spMkLst>
            <pc:docMk/>
            <pc:sldMk cId="3416293228" sldId="325"/>
            <ac:spMk id="6" creationId="{5F19CECE-ED4C-CC2F-B85B-57E30A19FB71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4:24.475" v="335" actId="14100"/>
          <ac:spMkLst>
            <pc:docMk/>
            <pc:sldMk cId="3416293228" sldId="325"/>
            <ac:spMk id="7" creationId="{7247256E-9B5B-4006-8E29-E8DDC034BE39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7:36.827" v="87" actId="478"/>
          <ac:spMkLst>
            <pc:docMk/>
            <pc:sldMk cId="3416293228" sldId="325"/>
            <ac:spMk id="12" creationId="{796613AC-0C4B-1A69-7585-F797C6AE7880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4:36.758" v="341" actId="167"/>
          <ac:spMkLst>
            <pc:docMk/>
            <pc:sldMk cId="3416293228" sldId="325"/>
            <ac:spMk id="34" creationId="{597248F7-B89A-4663-BB8F-0161DA2CED29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4:36.758" v="341" actId="167"/>
          <ac:spMkLst>
            <pc:docMk/>
            <pc:sldMk cId="3416293228" sldId="325"/>
            <ac:spMk id="35" creationId="{28439576-29B1-4048-B7E6-BDD42AF94FF0}"/>
          </ac:spMkLst>
        </pc:spChg>
        <pc:picChg chg="mod">
          <ac:chgData name="Гукасян Артем Анатольевич" userId="15135890-3e1a-4438-bfc9-8bbc22624836" providerId="ADAL" clId="{C82BB445-B857-4E8E-B564-BCC1856585AB}" dt="2025-03-20T14:14:21.223" v="334" actId="1076"/>
          <ac:picMkLst>
            <pc:docMk/>
            <pc:sldMk cId="3416293228" sldId="325"/>
            <ac:picMk id="14" creationId="{03F625D0-1D92-01F7-6EA9-58C6541E033E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3:47:24.082" v="78"/>
          <ac:picMkLst>
            <pc:docMk/>
            <pc:sldMk cId="3416293228" sldId="325"/>
            <ac:picMk id="31" creationId="{C156A2E0-5901-42D6-8C24-9E80A88FF03F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3:47:26.554" v="82"/>
          <ac:picMkLst>
            <pc:docMk/>
            <pc:sldMk cId="3416293228" sldId="325"/>
            <ac:picMk id="32" creationId="{ECF4165A-2EE5-49BC-96D8-935CE2B72DF6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3:47:29.977" v="83"/>
          <ac:picMkLst>
            <pc:docMk/>
            <pc:sldMk cId="3416293228" sldId="325"/>
            <ac:picMk id="33" creationId="{1EFE74EB-1064-42F5-8D3B-C7213D2E9219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14.771" v="351" actId="1076"/>
        <pc:sldMkLst>
          <pc:docMk/>
          <pc:sldMk cId="270086320" sldId="326"/>
        </pc:sldMkLst>
        <pc:spChg chg="del">
          <ac:chgData name="Гукасян Артем Анатольевич" userId="15135890-3e1a-4438-bfc9-8bbc22624836" providerId="ADAL" clId="{C82BB445-B857-4E8E-B564-BCC1856585AB}" dt="2025-03-20T13:47:33.668" v="84" actId="478"/>
          <ac:spMkLst>
            <pc:docMk/>
            <pc:sldMk cId="270086320" sldId="326"/>
            <ac:spMk id="3" creationId="{2390806D-7365-FBCC-53AE-0CC94F3B0313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8:01.394" v="96" actId="478"/>
          <ac:spMkLst>
            <pc:docMk/>
            <pc:sldMk cId="270086320" sldId="326"/>
            <ac:spMk id="7" creationId="{9D0067DE-680E-5922-D869-DF5C03A3C1D3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15:14.771" v="351" actId="1076"/>
          <ac:spMkLst>
            <pc:docMk/>
            <pc:sldMk cId="270086320" sldId="326"/>
            <ac:spMk id="33" creationId="{7E545721-D657-F3D1-F9DC-99126E54746B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15:14.771" v="351" actId="1076"/>
          <ac:spMkLst>
            <pc:docMk/>
            <pc:sldMk cId="270086320" sldId="326"/>
            <ac:spMk id="35" creationId="{E07C3D21-61BE-5198-80B7-A1214A56E161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15:09.794" v="350" actId="14100"/>
          <ac:spMkLst>
            <pc:docMk/>
            <pc:sldMk cId="270086320" sldId="326"/>
            <ac:spMk id="36" creationId="{0419D0C6-19C3-13A4-859A-8DAD24858179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3:47:34.423" v="85"/>
          <ac:picMkLst>
            <pc:docMk/>
            <pc:sldMk cId="270086320" sldId="326"/>
            <ac:picMk id="20" creationId="{A23F4929-BEA3-47AF-A738-7EBDA6B3ACD8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32.594" v="353"/>
        <pc:sldMkLst>
          <pc:docMk/>
          <pc:sldMk cId="3524896409" sldId="327"/>
        </pc:sldMkLst>
        <pc:spChg chg="del">
          <ac:chgData name="Гукасян Артем Анатольевич" userId="15135890-3e1a-4438-bfc9-8bbc22624836" providerId="ADAL" clId="{C82BB445-B857-4E8E-B564-BCC1856585AB}" dt="2025-03-20T14:15:32.456" v="352" actId="478"/>
          <ac:spMkLst>
            <pc:docMk/>
            <pc:sldMk cId="3524896409" sldId="327"/>
            <ac:spMk id="3" creationId="{E9019851-FEE2-7B8A-4DC4-4AAFC7993B53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03.754" v="97" actId="478"/>
          <ac:spMkLst>
            <pc:docMk/>
            <pc:sldMk cId="3524896409" sldId="327"/>
            <ac:spMk id="11" creationId="{436FCE81-8B9C-838D-9A9F-266EAF0C0DCB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32.594" v="353"/>
          <ac:picMkLst>
            <pc:docMk/>
            <pc:sldMk cId="3524896409" sldId="327"/>
            <ac:picMk id="12" creationId="{266FE246-F03F-4211-9D59-F690C0EDEF6C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34.953" v="355"/>
        <pc:sldMkLst>
          <pc:docMk/>
          <pc:sldMk cId="3517724663" sldId="328"/>
        </pc:sldMkLst>
        <pc:spChg chg="del">
          <ac:chgData name="Гукасян Артем Анатольевич" userId="15135890-3e1a-4438-bfc9-8bbc22624836" providerId="ADAL" clId="{C82BB445-B857-4E8E-B564-BCC1856585AB}" dt="2025-03-20T14:15:34.840" v="354" actId="478"/>
          <ac:spMkLst>
            <pc:docMk/>
            <pc:sldMk cId="3517724663" sldId="328"/>
            <ac:spMk id="4" creationId="{B95EEB19-93B6-1406-16C0-767D5F437389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06.012" v="98" actId="478"/>
          <ac:spMkLst>
            <pc:docMk/>
            <pc:sldMk cId="3517724663" sldId="328"/>
            <ac:spMk id="11" creationId="{D882BA5A-17C1-34BE-D13C-A855ECD5F5CE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34.953" v="355"/>
          <ac:picMkLst>
            <pc:docMk/>
            <pc:sldMk cId="3517724663" sldId="328"/>
            <ac:picMk id="13" creationId="{EC38CA73-0738-41A0-8064-A93BF8FA581F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38.087" v="357"/>
        <pc:sldMkLst>
          <pc:docMk/>
          <pc:sldMk cId="339675007" sldId="329"/>
        </pc:sldMkLst>
        <pc:spChg chg="del">
          <ac:chgData name="Гукасян Артем Анатольевич" userId="15135890-3e1a-4438-bfc9-8bbc22624836" providerId="ADAL" clId="{C82BB445-B857-4E8E-B564-BCC1856585AB}" dt="2025-03-20T14:15:37.986" v="356" actId="478"/>
          <ac:spMkLst>
            <pc:docMk/>
            <pc:sldMk cId="339675007" sldId="329"/>
            <ac:spMk id="2" creationId="{17A5CC18-130A-3B06-C9C2-49E29EF5408F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07.873" v="99" actId="478"/>
          <ac:spMkLst>
            <pc:docMk/>
            <pc:sldMk cId="339675007" sldId="329"/>
            <ac:spMk id="18" creationId="{16999184-84FC-46A0-9910-4E69E218C623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38.087" v="357"/>
          <ac:picMkLst>
            <pc:docMk/>
            <pc:sldMk cId="339675007" sldId="329"/>
            <ac:picMk id="26" creationId="{F3961B64-91BE-4BE2-ACDA-1A859F1A2F63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5:40.352" v="359"/>
        <pc:sldMkLst>
          <pc:docMk/>
          <pc:sldMk cId="2088239213" sldId="330"/>
        </pc:sldMkLst>
        <pc:spChg chg="del">
          <ac:chgData name="Гукасян Артем Анатольевич" userId="15135890-3e1a-4438-bfc9-8bbc22624836" providerId="ADAL" clId="{C82BB445-B857-4E8E-B564-BCC1856585AB}" dt="2025-03-20T14:15:40.217" v="358" actId="478"/>
          <ac:spMkLst>
            <pc:docMk/>
            <pc:sldMk cId="2088239213" sldId="330"/>
            <ac:spMk id="3" creationId="{E7BB7B2E-72A9-08E9-34C8-4B93BF58B140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09.324" v="100" actId="478"/>
          <ac:spMkLst>
            <pc:docMk/>
            <pc:sldMk cId="2088239213" sldId="330"/>
            <ac:spMk id="9" creationId="{AB5092A5-17DC-AF38-420B-D3BAF179D188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40.352" v="359"/>
          <ac:picMkLst>
            <pc:docMk/>
            <pc:sldMk cId="2088239213" sldId="330"/>
            <ac:picMk id="14" creationId="{CAEF193D-E3A4-449C-AEFD-22DFA37629BA}"/>
          </ac:picMkLst>
        </pc:picChg>
      </pc:sldChg>
      <pc:sldChg chg="delSp modSp mod">
        <pc:chgData name="Гукасян Артем Анатольевич" userId="15135890-3e1a-4438-bfc9-8bbc22624836" providerId="ADAL" clId="{C82BB445-B857-4E8E-B564-BCC1856585AB}" dt="2025-03-20T13:48:13.553" v="104" actId="478"/>
        <pc:sldMkLst>
          <pc:docMk/>
          <pc:sldMk cId="3677541659" sldId="331"/>
        </pc:sldMkLst>
        <pc:spChg chg="del">
          <ac:chgData name="Гукасян Артем Анатольевич" userId="15135890-3e1a-4438-bfc9-8bbc22624836" providerId="ADAL" clId="{C82BB445-B857-4E8E-B564-BCC1856585AB}" dt="2025-03-20T13:48:12.844" v="102" actId="478"/>
          <ac:spMkLst>
            <pc:docMk/>
            <pc:sldMk cId="3677541659" sldId="331"/>
            <ac:spMk id="2" creationId="{50C64075-FB82-9CAB-EEEA-7B72F7BAB8D7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8:13.553" v="104" actId="478"/>
          <ac:spMkLst>
            <pc:docMk/>
            <pc:sldMk cId="3677541659" sldId="331"/>
            <ac:spMk id="3" creationId="{1CEE3CF9-B5C0-E928-2D7C-18AB1FEF52DF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12.199" v="101" actId="478"/>
          <ac:spMkLst>
            <pc:docMk/>
            <pc:sldMk cId="3677541659" sldId="331"/>
            <ac:spMk id="7" creationId="{554578C5-3D94-6224-CF70-4EFD66A9D553}"/>
          </ac:spMkLst>
        </pc:spChg>
      </pc:sldChg>
      <pc:sldChg chg="delSp mod">
        <pc:chgData name="Гукасян Артем Анатольевич" userId="15135890-3e1a-4438-bfc9-8bbc22624836" providerId="ADAL" clId="{C82BB445-B857-4E8E-B564-BCC1856585AB}" dt="2025-03-20T13:48:24.384" v="106" actId="478"/>
        <pc:sldMkLst>
          <pc:docMk/>
          <pc:sldMk cId="3308798516" sldId="332"/>
        </pc:sldMkLst>
        <pc:spChg chg="del">
          <ac:chgData name="Гукасян Артем Анатольевич" userId="15135890-3e1a-4438-bfc9-8bbc22624836" providerId="ADAL" clId="{C82BB445-B857-4E8E-B564-BCC1856585AB}" dt="2025-03-20T13:48:22.962" v="105" actId="478"/>
          <ac:spMkLst>
            <pc:docMk/>
            <pc:sldMk cId="3308798516" sldId="332"/>
            <ac:spMk id="2" creationId="{13C8FF1B-D676-F9FD-42C6-3B4ABE047547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3:48:24.384" v="106" actId="478"/>
          <ac:spMkLst>
            <pc:docMk/>
            <pc:sldMk cId="3308798516" sldId="332"/>
            <ac:spMk id="6" creationId="{D911FF59-D424-36C9-B2C2-756C777322CF}"/>
          </ac:spMkLst>
        </pc:spChg>
      </pc:sldChg>
      <pc:sldChg chg="delSp modSp mod">
        <pc:chgData name="Гукасян Артем Анатольевич" userId="15135890-3e1a-4438-bfc9-8bbc22624836" providerId="ADAL" clId="{C82BB445-B857-4E8E-B564-BCC1856585AB}" dt="2025-03-20T13:48:38.575" v="110" actId="478"/>
        <pc:sldMkLst>
          <pc:docMk/>
          <pc:sldMk cId="3375231877" sldId="336"/>
        </pc:sldMkLst>
        <pc:spChg chg="del mod">
          <ac:chgData name="Гукасян Артем Анатольевич" userId="15135890-3e1a-4438-bfc9-8bbc22624836" providerId="ADAL" clId="{C82BB445-B857-4E8E-B564-BCC1856585AB}" dt="2025-03-20T13:48:37.938" v="109" actId="478"/>
          <ac:spMkLst>
            <pc:docMk/>
            <pc:sldMk cId="3375231877" sldId="336"/>
            <ac:spMk id="4" creationId="{A0D9D9BD-D581-3168-DCFE-A016DFFF206D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3:48:38.575" v="110" actId="478"/>
          <ac:spMkLst>
            <pc:docMk/>
            <pc:sldMk cId="3375231877" sldId="336"/>
            <ac:spMk id="8" creationId="{7FBF0AE7-39ED-5213-2C47-5B467BB2AF19}"/>
          </ac:spMkLst>
        </pc:spChg>
      </pc:sldChg>
      <pc:sldChg chg="delSp mod">
        <pc:chgData name="Гукасян Артем Анатольевич" userId="15135890-3e1a-4438-bfc9-8bbc22624836" providerId="ADAL" clId="{C82BB445-B857-4E8E-B564-BCC1856585AB}" dt="2025-03-20T13:55:21.770" v="138" actId="478"/>
        <pc:sldMkLst>
          <pc:docMk/>
          <pc:sldMk cId="3308586072" sldId="337"/>
        </pc:sldMkLst>
        <pc:spChg chg="del">
          <ac:chgData name="Гукасян Артем Анатольевич" userId="15135890-3e1a-4438-bfc9-8bbc22624836" providerId="ADAL" clId="{C82BB445-B857-4E8E-B564-BCC1856585AB}" dt="2025-03-20T13:55:21.770" v="138" actId="478"/>
          <ac:spMkLst>
            <pc:docMk/>
            <pc:sldMk cId="3308586072" sldId="337"/>
            <ac:spMk id="9" creationId="{2612596F-BDC3-96CD-6D39-F3081D15C32A}"/>
          </ac:spMkLst>
        </pc:spChg>
      </pc:sldChg>
      <pc:sldChg chg="addSp delSp modSp mod">
        <pc:chgData name="Гукасян Артем Анатольевич" userId="15135890-3e1a-4438-bfc9-8bbc22624836" providerId="ADAL" clId="{C82BB445-B857-4E8E-B564-BCC1856585AB}" dt="2025-03-20T14:15:48.956" v="361"/>
        <pc:sldMkLst>
          <pc:docMk/>
          <pc:sldMk cId="2090860176" sldId="338"/>
        </pc:sldMkLst>
        <pc:spChg chg="del">
          <ac:chgData name="Гукасян Артем Анатольевич" userId="15135890-3e1a-4438-bfc9-8bbc22624836" providerId="ADAL" clId="{C82BB445-B857-4E8E-B564-BCC1856585AB}" dt="2025-03-20T14:15:48.212" v="360" actId="478"/>
          <ac:spMkLst>
            <pc:docMk/>
            <pc:sldMk cId="2090860176" sldId="338"/>
            <ac:spMk id="5" creationId="{5B12695C-5CAE-D28C-CB62-1DDE20E96DBD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48.956" v="361"/>
          <ac:picMkLst>
            <pc:docMk/>
            <pc:sldMk cId="2090860176" sldId="338"/>
            <ac:picMk id="12" creationId="{13DB663A-35AD-4D16-8F6E-3FB9E1404954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3:42:35.750" v="1" actId="14826"/>
          <ac:picMkLst>
            <pc:docMk/>
            <pc:sldMk cId="2090860176" sldId="338"/>
            <ac:picMk id="13" creationId="{1DAA8A53-1FF6-142A-D88E-6020AE9909C5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6:09.198" v="369" actId="478"/>
        <pc:sldMkLst>
          <pc:docMk/>
          <pc:sldMk cId="3841148929" sldId="339"/>
        </pc:sldMkLst>
        <pc:spChg chg="del">
          <ac:chgData name="Гукасян Артем Анатольевич" userId="15135890-3e1a-4438-bfc9-8bbc22624836" providerId="ADAL" clId="{C82BB445-B857-4E8E-B564-BCC1856585AB}" dt="2025-03-20T14:15:53.723" v="362" actId="478"/>
          <ac:spMkLst>
            <pc:docMk/>
            <pc:sldMk cId="3841148929" sldId="339"/>
            <ac:spMk id="4" creationId="{ED43E488-9BD1-4324-EE02-F376665EBC82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4:16:09.198" v="369" actId="478"/>
          <ac:spMkLst>
            <pc:docMk/>
            <pc:sldMk cId="3841148929" sldId="339"/>
            <ac:spMk id="12" creationId="{82186860-CB3E-79F9-1814-B13FFF0A58C9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6:06.140" v="367" actId="167"/>
          <ac:spMkLst>
            <pc:docMk/>
            <pc:sldMk cId="3841148929" sldId="339"/>
            <ac:spMk id="25" creationId="{10D299D4-0317-4AFD-9577-846F7A3A89C0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5:54.597" v="363"/>
          <ac:picMkLst>
            <pc:docMk/>
            <pc:sldMk cId="3841148929" sldId="339"/>
            <ac:picMk id="24" creationId="{AD7BB296-0BEC-441E-9CEB-DA38B4A32817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6:17.794" v="373"/>
        <pc:sldMkLst>
          <pc:docMk/>
          <pc:sldMk cId="2034830005" sldId="341"/>
        </pc:sldMkLst>
        <pc:spChg chg="del">
          <ac:chgData name="Гукасян Артем Анатольевич" userId="15135890-3e1a-4438-bfc9-8bbc22624836" providerId="ADAL" clId="{C82BB445-B857-4E8E-B564-BCC1856585AB}" dt="2025-03-20T14:16:17.648" v="372" actId="478"/>
          <ac:spMkLst>
            <pc:docMk/>
            <pc:sldMk cId="2034830005" sldId="341"/>
            <ac:spMk id="3" creationId="{2E971D19-8DB0-236F-4764-741D797958E4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6:17.794" v="373"/>
          <ac:picMkLst>
            <pc:docMk/>
            <pc:sldMk cId="2034830005" sldId="341"/>
            <ac:picMk id="10" creationId="{5B184A62-CD27-4422-AD21-91B605DB12D6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6:43.947" v="383" actId="167"/>
        <pc:sldMkLst>
          <pc:docMk/>
          <pc:sldMk cId="1318073153" sldId="342"/>
        </pc:sldMkLst>
        <pc:spChg chg="del">
          <ac:chgData name="Гукасян Артем Анатольевич" userId="15135890-3e1a-4438-bfc9-8bbc22624836" providerId="ADAL" clId="{C82BB445-B857-4E8E-B564-BCC1856585AB}" dt="2025-03-20T14:16:20.808" v="374" actId="478"/>
          <ac:spMkLst>
            <pc:docMk/>
            <pc:sldMk cId="1318073153" sldId="342"/>
            <ac:spMk id="4" creationId="{2061B454-00D7-2845-E77C-CA821C7FF6CE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6:40.738" v="381" actId="478"/>
          <ac:spMkLst>
            <pc:docMk/>
            <pc:sldMk cId="1318073153" sldId="342"/>
            <ac:spMk id="5" creationId="{1670BA9B-52D3-5E95-C316-2C209DDB0644}"/>
          </ac:spMkLst>
        </pc:spChg>
        <pc:spChg chg="mod">
          <ac:chgData name="Гукасян Артем Анатольевич" userId="15135890-3e1a-4438-bfc9-8bbc22624836" providerId="ADAL" clId="{C82BB445-B857-4E8E-B564-BCC1856585AB}" dt="2025-03-20T14:16:25.491" v="376"/>
          <ac:spMkLst>
            <pc:docMk/>
            <pc:sldMk cId="1318073153" sldId="342"/>
            <ac:spMk id="18" creationId="{7CC48904-4389-DC0C-C650-DB2097AB3E81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6:43.947" v="383" actId="167"/>
          <ac:spMkLst>
            <pc:docMk/>
            <pc:sldMk cId="1318073153" sldId="342"/>
            <ac:spMk id="32" creationId="{8AEB39D1-8A1F-4479-800B-21349D8C17B0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6:21.053" v="375"/>
          <ac:picMkLst>
            <pc:docMk/>
            <pc:sldMk cId="1318073153" sldId="342"/>
            <ac:picMk id="31" creationId="{F42D36EC-0F17-4B16-8AEA-D93C15326945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6:15.528" v="371"/>
        <pc:sldMkLst>
          <pc:docMk/>
          <pc:sldMk cId="641096392" sldId="343"/>
        </pc:sldMkLst>
        <pc:spChg chg="del">
          <ac:chgData name="Гукасян Артем Анатольевич" userId="15135890-3e1a-4438-bfc9-8bbc22624836" providerId="ADAL" clId="{C82BB445-B857-4E8E-B564-BCC1856585AB}" dt="2025-03-20T14:16:15.399" v="370" actId="478"/>
          <ac:spMkLst>
            <pc:docMk/>
            <pc:sldMk cId="641096392" sldId="343"/>
            <ac:spMk id="6" creationId="{89170E03-A5BC-D2FC-E225-BAACEA01A07A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6:15.528" v="371"/>
          <ac:picMkLst>
            <pc:docMk/>
            <pc:sldMk cId="641096392" sldId="343"/>
            <ac:picMk id="15" creationId="{0AEC7B5E-3ABC-4274-BE53-4C17AD917454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7:28.522" v="417" actId="20577"/>
        <pc:sldMkLst>
          <pc:docMk/>
          <pc:sldMk cId="4253860583" sldId="344"/>
        </pc:sldMkLst>
        <pc:spChg chg="del">
          <ac:chgData name="Гукасян Артем Анатольевич" userId="15135890-3e1a-4438-bfc9-8bbc22624836" providerId="ADAL" clId="{C82BB445-B857-4E8E-B564-BCC1856585AB}" dt="2025-03-20T14:16:28.240" v="377" actId="478"/>
          <ac:spMkLst>
            <pc:docMk/>
            <pc:sldMk cId="4253860583" sldId="344"/>
            <ac:spMk id="3" creationId="{4D9788F3-6206-585F-77C4-100E5D5BD2C7}"/>
          </ac:spMkLst>
        </pc:spChg>
        <pc:spChg chg="del mod">
          <ac:chgData name="Гукасян Артем Анатольевич" userId="15135890-3e1a-4438-bfc9-8bbc22624836" providerId="ADAL" clId="{C82BB445-B857-4E8E-B564-BCC1856585AB}" dt="2025-03-20T14:17:22.317" v="399" actId="478"/>
          <ac:spMkLst>
            <pc:docMk/>
            <pc:sldMk cId="4253860583" sldId="344"/>
            <ac:spMk id="5" creationId="{BD1F4007-BBE3-1A4E-65E8-49102549CFBF}"/>
          </ac:spMkLst>
        </pc:spChg>
        <pc:spChg chg="add mod">
          <ac:chgData name="Гукасян Артем Анатольевич" userId="15135890-3e1a-4438-bfc9-8bbc22624836" providerId="ADAL" clId="{C82BB445-B857-4E8E-B564-BCC1856585AB}" dt="2025-03-20T14:17:28.522" v="417" actId="20577"/>
          <ac:spMkLst>
            <pc:docMk/>
            <pc:sldMk cId="4253860583" sldId="344"/>
            <ac:spMk id="13" creationId="{D82C70DA-A9E6-48B6-AD01-153A4CB43A35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7:00.818" v="385" actId="478"/>
          <ac:spMkLst>
            <pc:docMk/>
            <pc:sldMk cId="4253860583" sldId="344"/>
            <ac:spMk id="16" creationId="{344525CD-851F-E7C8-C97E-99C1CEFD9317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6:58.717" v="384" actId="478"/>
          <ac:spMkLst>
            <pc:docMk/>
            <pc:sldMk cId="4253860583" sldId="344"/>
            <ac:spMk id="17" creationId="{4A0758FB-9BC1-83F9-2049-6219E29BC659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7:01.892" v="386" actId="478"/>
          <ac:spMkLst>
            <pc:docMk/>
            <pc:sldMk cId="4253860583" sldId="344"/>
            <ac:spMk id="18" creationId="{25A53B96-8494-ECF6-594F-67368FDAA75A}"/>
          </ac:spMkLst>
        </pc:spChg>
        <pc:spChg chg="add mod">
          <ac:chgData name="Гукасян Артем Анатольевич" userId="15135890-3e1a-4438-bfc9-8bbc22624836" providerId="ADAL" clId="{C82BB445-B857-4E8E-B564-BCC1856585AB}" dt="2025-03-20T14:17:14.855" v="395" actId="14100"/>
          <ac:spMkLst>
            <pc:docMk/>
            <pc:sldMk cId="4253860583" sldId="344"/>
            <ac:spMk id="23" creationId="{1AC4FE66-600E-4F38-ABCA-E85D51A3FABA}"/>
          </ac:spMkLst>
        </pc:spChg>
        <pc:spChg chg="add mod">
          <ac:chgData name="Гукасян Артем Анатольевич" userId="15135890-3e1a-4438-bfc9-8bbc22624836" providerId="ADAL" clId="{C82BB445-B857-4E8E-B564-BCC1856585AB}" dt="2025-03-20T14:17:02.713" v="387"/>
          <ac:spMkLst>
            <pc:docMk/>
            <pc:sldMk cId="4253860583" sldId="344"/>
            <ac:spMk id="24" creationId="{001C243B-F503-452B-9FFC-64E747F857F1}"/>
          </ac:spMkLst>
        </pc:spChg>
        <pc:spChg chg="add mod">
          <ac:chgData name="Гукасян Артем Анатольевич" userId="15135890-3e1a-4438-bfc9-8bbc22624836" providerId="ADAL" clId="{C82BB445-B857-4E8E-B564-BCC1856585AB}" dt="2025-03-20T14:17:05.497" v="389" actId="1076"/>
          <ac:spMkLst>
            <pc:docMk/>
            <pc:sldMk cId="4253860583" sldId="344"/>
            <ac:spMk id="25" creationId="{A6B070C1-368B-4DB5-A7EB-1F9C70DAC0D6}"/>
          </ac:spMkLst>
        </pc:spChg>
        <pc:picChg chg="add del mod">
          <ac:chgData name="Гукасян Артем Анатольевич" userId="15135890-3e1a-4438-bfc9-8bbc22624836" providerId="ADAL" clId="{C82BB445-B857-4E8E-B564-BCC1856585AB}" dt="2025-03-20T14:17:20.978" v="396" actId="478"/>
          <ac:picMkLst>
            <pc:docMk/>
            <pc:sldMk cId="4253860583" sldId="344"/>
            <ac:picMk id="22" creationId="{983AA9B5-B126-4D3B-832E-6C7603E6381F}"/>
          </ac:picMkLst>
        </pc:picChg>
        <pc:picChg chg="add del mod">
          <ac:chgData name="Гукасян Артем Анатольевич" userId="15135890-3e1a-4438-bfc9-8bbc22624836" providerId="ADAL" clId="{C82BB445-B857-4E8E-B564-BCC1856585AB}" dt="2025-03-20T14:17:21.307" v="397" actId="478"/>
          <ac:picMkLst>
            <pc:docMk/>
            <pc:sldMk cId="4253860583" sldId="344"/>
            <ac:picMk id="26" creationId="{759637D8-317E-4671-8703-1162A2692D00}"/>
          </ac:picMkLst>
        </pc:picChg>
        <pc:picChg chg="add mod">
          <ac:chgData name="Гукасян Артем Анатольевич" userId="15135890-3e1a-4438-bfc9-8bbc22624836" providerId="ADAL" clId="{C82BB445-B857-4E8E-B564-BCC1856585AB}" dt="2025-03-20T14:17:24.428" v="401"/>
          <ac:picMkLst>
            <pc:docMk/>
            <pc:sldMk cId="4253860583" sldId="344"/>
            <ac:picMk id="29" creationId="{56E76988-96B7-4EF5-8437-76B521184246}"/>
          </ac:picMkLst>
        </pc:picChg>
        <pc:picChg chg="mod">
          <ac:chgData name="Гукасян Артем Анатольевич" userId="15135890-3e1a-4438-bfc9-8bbc22624836" providerId="ADAL" clId="{C82BB445-B857-4E8E-B564-BCC1856585AB}" dt="2025-03-20T14:17:13.192" v="394" actId="1076"/>
          <ac:picMkLst>
            <pc:docMk/>
            <pc:sldMk cId="4253860583" sldId="344"/>
            <ac:picMk id="45" creationId="{085AF748-B9D4-505E-74C8-F619B71DFBC6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7:54.726" v="423" actId="167"/>
        <pc:sldMkLst>
          <pc:docMk/>
          <pc:sldMk cId="3403500825" sldId="345"/>
        </pc:sldMkLst>
        <pc:spChg chg="del">
          <ac:chgData name="Гукасян Артем Анатольевич" userId="15135890-3e1a-4438-bfc9-8bbc22624836" providerId="ADAL" clId="{C82BB445-B857-4E8E-B564-BCC1856585AB}" dt="2025-03-20T14:16:30.344" v="379" actId="478"/>
          <ac:spMkLst>
            <pc:docMk/>
            <pc:sldMk cId="3403500825" sldId="345"/>
            <ac:spMk id="5" creationId="{2FA340E7-9669-888E-9FA4-9D0A9DF13483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7:50.901" v="420" actId="478"/>
          <ac:spMkLst>
            <pc:docMk/>
            <pc:sldMk cId="3403500825" sldId="345"/>
            <ac:spMk id="7" creationId="{C9AD7E3E-2C70-5435-8B8B-A27545E055FB}"/>
          </ac:spMkLst>
        </pc:spChg>
        <pc:spChg chg="del">
          <ac:chgData name="Гукасян Артем Анатольевич" userId="15135890-3e1a-4438-bfc9-8bbc22624836" providerId="ADAL" clId="{C82BB445-B857-4E8E-B564-BCC1856585AB}" dt="2025-03-20T14:17:51.806" v="421" actId="478"/>
          <ac:spMkLst>
            <pc:docMk/>
            <pc:sldMk cId="3403500825" sldId="345"/>
            <ac:spMk id="9" creationId="{D50E18D5-D4BF-0585-A338-ED1274AF4521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7:54.726" v="423" actId="167"/>
          <ac:spMkLst>
            <pc:docMk/>
            <pc:sldMk cId="3403500825" sldId="345"/>
            <ac:spMk id="17" creationId="{DC06204C-1FD3-457D-AED9-690912ED541E}"/>
          </ac:spMkLst>
        </pc:spChg>
        <pc:spChg chg="add mod ord">
          <ac:chgData name="Гукасян Артем Анатольевич" userId="15135890-3e1a-4438-bfc9-8bbc22624836" providerId="ADAL" clId="{C82BB445-B857-4E8E-B564-BCC1856585AB}" dt="2025-03-20T14:17:54.726" v="423" actId="167"/>
          <ac:spMkLst>
            <pc:docMk/>
            <pc:sldMk cId="3403500825" sldId="345"/>
            <ac:spMk id="18" creationId="{1B162BE7-7200-4B86-96A6-6A596C2BB05B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6:30.501" v="380"/>
          <ac:picMkLst>
            <pc:docMk/>
            <pc:sldMk cId="3403500825" sldId="345"/>
            <ac:picMk id="16" creationId="{C2BE2D2A-FCC8-438F-A304-02BC646A2F96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7:33.051" v="419"/>
        <pc:sldMkLst>
          <pc:docMk/>
          <pc:sldMk cId="2702664796" sldId="346"/>
        </pc:sldMkLst>
        <pc:spChg chg="del">
          <ac:chgData name="Гукасян Артем Анатольевич" userId="15135890-3e1a-4438-bfc9-8bbc22624836" providerId="ADAL" clId="{C82BB445-B857-4E8E-B564-BCC1856585AB}" dt="2025-03-20T14:17:32.934" v="418" actId="478"/>
          <ac:spMkLst>
            <pc:docMk/>
            <pc:sldMk cId="2702664796" sldId="346"/>
            <ac:spMk id="6" creationId="{4B33050E-888A-6AAD-048D-1FEEA976BDE0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7:33.051" v="419"/>
          <ac:picMkLst>
            <pc:docMk/>
            <pc:sldMk cId="2702664796" sldId="346"/>
            <ac:picMk id="14" creationId="{7501BAC5-73B2-40DC-94CD-855AFAFF12A9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8:04.152" v="425"/>
        <pc:sldMkLst>
          <pc:docMk/>
          <pc:sldMk cId="971357269" sldId="347"/>
        </pc:sldMkLst>
        <pc:spChg chg="del">
          <ac:chgData name="Гукасян Артем Анатольевич" userId="15135890-3e1a-4438-bfc9-8bbc22624836" providerId="ADAL" clId="{C82BB445-B857-4E8E-B564-BCC1856585AB}" dt="2025-03-20T14:18:04.001" v="424" actId="478"/>
          <ac:spMkLst>
            <pc:docMk/>
            <pc:sldMk cId="971357269" sldId="347"/>
            <ac:spMk id="3" creationId="{846B0FE4-6AAF-51AF-3426-2A6C9065390F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8:04.152" v="425"/>
          <ac:picMkLst>
            <pc:docMk/>
            <pc:sldMk cId="971357269" sldId="347"/>
            <ac:picMk id="23" creationId="{85D30CA6-00EB-4833-8DE4-BA3D775C8585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8:06.665" v="427"/>
        <pc:sldMkLst>
          <pc:docMk/>
          <pc:sldMk cId="1305518583" sldId="348"/>
        </pc:sldMkLst>
        <pc:spChg chg="del">
          <ac:chgData name="Гукасян Артем Анатольевич" userId="15135890-3e1a-4438-bfc9-8bbc22624836" providerId="ADAL" clId="{C82BB445-B857-4E8E-B564-BCC1856585AB}" dt="2025-03-20T14:18:06.025" v="426" actId="478"/>
          <ac:spMkLst>
            <pc:docMk/>
            <pc:sldMk cId="1305518583" sldId="348"/>
            <ac:spMk id="3" creationId="{2F0C1A6E-EE6F-0546-C407-14C712B72A13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8:06.665" v="427"/>
          <ac:picMkLst>
            <pc:docMk/>
            <pc:sldMk cId="1305518583" sldId="348"/>
            <ac:picMk id="18" creationId="{DB83757A-01E3-493D-BD54-CADCCDC9D5D7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8:09.228" v="429"/>
        <pc:sldMkLst>
          <pc:docMk/>
          <pc:sldMk cId="57398699" sldId="349"/>
        </pc:sldMkLst>
        <pc:spChg chg="del">
          <ac:chgData name="Гукасян Артем Анатольевич" userId="15135890-3e1a-4438-bfc9-8bbc22624836" providerId="ADAL" clId="{C82BB445-B857-4E8E-B564-BCC1856585AB}" dt="2025-03-20T14:18:08.608" v="428" actId="478"/>
          <ac:spMkLst>
            <pc:docMk/>
            <pc:sldMk cId="57398699" sldId="349"/>
            <ac:spMk id="3" creationId="{7E1F7D6A-75D0-4C9D-7505-84E8A855BD5F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8:09.228" v="429"/>
          <ac:picMkLst>
            <pc:docMk/>
            <pc:sldMk cId="57398699" sldId="349"/>
            <ac:picMk id="13" creationId="{CF0C748D-BE9D-4D4A-912E-0440D3371033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8:11.330" v="431"/>
        <pc:sldMkLst>
          <pc:docMk/>
          <pc:sldMk cId="3766697454" sldId="350"/>
        </pc:sldMkLst>
        <pc:spChg chg="del">
          <ac:chgData name="Гукасян Артем Анатольевич" userId="15135890-3e1a-4438-bfc9-8bbc22624836" providerId="ADAL" clId="{C82BB445-B857-4E8E-B564-BCC1856585AB}" dt="2025-03-20T14:18:10.650" v="430" actId="478"/>
          <ac:spMkLst>
            <pc:docMk/>
            <pc:sldMk cId="3766697454" sldId="350"/>
            <ac:spMk id="2" creationId="{42C0CC1A-550E-7D80-39B6-B3351B3D274D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8:11.330" v="431"/>
          <ac:picMkLst>
            <pc:docMk/>
            <pc:sldMk cId="3766697454" sldId="350"/>
            <ac:picMk id="24" creationId="{87F3B3BD-6402-4518-A451-01E849FCA44D}"/>
          </ac:picMkLst>
        </pc:picChg>
      </pc:sldChg>
      <pc:sldChg chg="addSp delSp modSp mod">
        <pc:chgData name="Гукасян Артем Анатольевич" userId="15135890-3e1a-4438-bfc9-8bbc22624836" providerId="ADAL" clId="{C82BB445-B857-4E8E-B564-BCC1856585AB}" dt="2025-03-20T14:18:13.725" v="433"/>
        <pc:sldMkLst>
          <pc:docMk/>
          <pc:sldMk cId="829797965" sldId="351"/>
        </pc:sldMkLst>
        <pc:spChg chg="del">
          <ac:chgData name="Гукасян Артем Анатольевич" userId="15135890-3e1a-4438-bfc9-8bbc22624836" providerId="ADAL" clId="{C82BB445-B857-4E8E-B564-BCC1856585AB}" dt="2025-03-20T14:18:13.019" v="432" actId="478"/>
          <ac:spMkLst>
            <pc:docMk/>
            <pc:sldMk cId="829797965" sldId="351"/>
            <ac:spMk id="3" creationId="{47F0A616-8102-FC72-C3B2-A61CD0AFEE86}"/>
          </ac:spMkLst>
        </pc:spChg>
        <pc:picChg chg="add mod">
          <ac:chgData name="Гукасян Артем Анатольевич" userId="15135890-3e1a-4438-bfc9-8bbc22624836" providerId="ADAL" clId="{C82BB445-B857-4E8E-B564-BCC1856585AB}" dt="2025-03-20T14:18:13.725" v="433"/>
          <ac:picMkLst>
            <pc:docMk/>
            <pc:sldMk cId="829797965" sldId="351"/>
            <ac:picMk id="11" creationId="{AC68A437-BF6C-412A-8781-D550C1E14CFC}"/>
          </ac:picMkLst>
        </pc:picChg>
      </pc:sldChg>
      <pc:sldChg chg="new del">
        <pc:chgData name="Гукасян Артем Анатольевич" userId="15135890-3e1a-4438-bfc9-8bbc22624836" providerId="ADAL" clId="{C82BB445-B857-4E8E-B564-BCC1856585AB}" dt="2025-03-20T13:48:33.924" v="108" actId="47"/>
        <pc:sldMkLst>
          <pc:docMk/>
          <pc:sldMk cId="4273112185" sldId="357"/>
        </pc:sldMkLst>
      </pc:sldChg>
      <pc:sldMasterChg chg="modSldLayout">
        <pc:chgData name="Гукасян Артем Анатольевич" userId="15135890-3e1a-4438-bfc9-8bbc22624836" providerId="ADAL" clId="{C82BB445-B857-4E8E-B564-BCC1856585AB}" dt="2025-03-20T14:07:50.796" v="324" actId="29295"/>
        <pc:sldMasterMkLst>
          <pc:docMk/>
          <pc:sldMasterMk cId="925918481" sldId="2147483648"/>
        </pc:sldMasterMkLst>
        <pc:sldLayoutChg chg="addSp delSp modSp mod">
          <pc:chgData name="Гукасян Артем Анатольевич" userId="15135890-3e1a-4438-bfc9-8bbc22624836" providerId="ADAL" clId="{C82BB445-B857-4E8E-B564-BCC1856585AB}" dt="2025-03-20T13:43:20.868" v="5" actId="478"/>
          <pc:sldLayoutMkLst>
            <pc:docMk/>
            <pc:sldMasterMk cId="925918481" sldId="2147483648"/>
            <pc:sldLayoutMk cId="3684698389" sldId="2147483649"/>
          </pc:sldLayoutMkLst>
          <pc:spChg chg="del">
            <ac:chgData name="Гукасян Артем Анатольевич" userId="15135890-3e1a-4438-bfc9-8bbc22624836" providerId="ADAL" clId="{C82BB445-B857-4E8E-B564-BCC1856585AB}" dt="2025-03-20T13:43:20.868" v="5" actId="478"/>
            <ac:spMkLst>
              <pc:docMk/>
              <pc:sldMasterMk cId="925918481" sldId="2147483648"/>
              <pc:sldLayoutMk cId="3684698389" sldId="2147483649"/>
              <ac:spMk id="4" creationId="{ADACBC1A-E199-8F80-5A71-2B6DD1A36F42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3:17.378" v="3" actId="478"/>
            <ac:spMkLst>
              <pc:docMk/>
              <pc:sldMasterMk cId="925918481" sldId="2147483648"/>
              <pc:sldLayoutMk cId="3684698389" sldId="2147483649"/>
              <ac:spMk id="30" creationId="{BC84B2F0-7690-09C5-EB03-C8A3E3B77C9E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3:17.894" v="4" actId="478"/>
            <ac:spMkLst>
              <pc:docMk/>
              <pc:sldMasterMk cId="925918481" sldId="2147483648"/>
              <pc:sldLayoutMk cId="3684698389" sldId="2147483649"/>
              <ac:spMk id="38" creationId="{B8F247CD-3825-C08D-863F-502C899C506A}"/>
            </ac:spMkLst>
          </pc:spChg>
          <pc:picChg chg="add mod">
            <ac:chgData name="Гукасян Артем Анатольевич" userId="15135890-3e1a-4438-bfc9-8bbc22624836" providerId="ADAL" clId="{C82BB445-B857-4E8E-B564-BCC1856585AB}" dt="2025-03-20T13:43:16.360" v="2"/>
            <ac:picMkLst>
              <pc:docMk/>
              <pc:sldMasterMk cId="925918481" sldId="2147483648"/>
              <pc:sldLayoutMk cId="3684698389" sldId="2147483649"/>
              <ac:picMk id="16" creationId="{C4149079-642C-4035-8659-8A0A4678E3DA}"/>
            </ac:picMkLst>
          </pc:picChg>
          <pc:picChg chg="add mod">
            <ac:chgData name="Гукасян Артем Анатольевич" userId="15135890-3e1a-4438-bfc9-8bbc22624836" providerId="ADAL" clId="{C82BB445-B857-4E8E-B564-BCC1856585AB}" dt="2025-03-20T13:43:16.360" v="2"/>
            <ac:picMkLst>
              <pc:docMk/>
              <pc:sldMasterMk cId="925918481" sldId="2147483648"/>
              <pc:sldLayoutMk cId="3684698389" sldId="2147483649"/>
              <ac:picMk id="17" creationId="{1A867656-1A3B-4A97-B818-13976F1F8BE7}"/>
            </ac:picMkLst>
          </pc:pic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30.195" v="8" actId="478"/>
          <pc:sldLayoutMkLst>
            <pc:docMk/>
            <pc:sldMasterMk cId="925918481" sldId="2147483648"/>
            <pc:sldLayoutMk cId="697870711" sldId="2147483650"/>
          </pc:sldLayoutMkLst>
          <pc:spChg chg="del">
            <ac:chgData name="Гукасян Артем Анатольевич" userId="15135890-3e1a-4438-bfc9-8bbc22624836" providerId="ADAL" clId="{C82BB445-B857-4E8E-B564-BCC1856585AB}" dt="2025-03-20T13:43:30.195" v="8" actId="478"/>
            <ac:spMkLst>
              <pc:docMk/>
              <pc:sldMasterMk cId="925918481" sldId="2147483648"/>
              <pc:sldLayoutMk cId="697870711" sldId="2147483650"/>
              <ac:spMk id="2" creationId="{3AE71F9C-20D3-C5A2-75B7-CF42351D4F70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3:28.037" v="7" actId="478"/>
            <ac:spMkLst>
              <pc:docMk/>
              <pc:sldMasterMk cId="925918481" sldId="2147483648"/>
              <pc:sldLayoutMk cId="697870711" sldId="2147483650"/>
              <ac:spMk id="25" creationId="{442027D7-2357-DCE0-B10C-BCBBC5B113BF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7.947" v="16" actId="478"/>
          <pc:sldLayoutMkLst>
            <pc:docMk/>
            <pc:sldMasterMk cId="925918481" sldId="2147483648"/>
            <pc:sldLayoutMk cId="4145782977" sldId="2147483651"/>
          </pc:sldLayoutMkLst>
          <pc:spChg chg="del">
            <ac:chgData name="Гукасян Артем Анатольевич" userId="15135890-3e1a-4438-bfc9-8bbc22624836" providerId="ADAL" clId="{C82BB445-B857-4E8E-B564-BCC1856585AB}" dt="2025-03-20T13:43:47.947" v="16" actId="478"/>
            <ac:spMkLst>
              <pc:docMk/>
              <pc:sldMasterMk cId="925918481" sldId="2147483648"/>
              <pc:sldLayoutMk cId="4145782977" sldId="2147483651"/>
              <ac:spMk id="2" creationId="{DDD448A0-72D7-5B96-F329-41C12B01CB64}"/>
            </ac:spMkLst>
          </pc:spChg>
        </pc:sldLayoutChg>
        <pc:sldLayoutChg chg="addSp delSp modSp mod">
          <pc:chgData name="Гукасян Артем Анатольевич" userId="15135890-3e1a-4438-bfc9-8bbc22624836" providerId="ADAL" clId="{C82BB445-B857-4E8E-B564-BCC1856585AB}" dt="2025-03-20T14:07:50.796" v="324" actId="29295"/>
          <pc:sldLayoutMkLst>
            <pc:docMk/>
            <pc:sldMasterMk cId="925918481" sldId="2147483648"/>
            <pc:sldLayoutMk cId="210981025" sldId="2147483652"/>
          </pc:sldLayoutMkLst>
          <pc:spChg chg="del">
            <ac:chgData name="Гукасян Артем Анатольевич" userId="15135890-3e1a-4438-bfc9-8bbc22624836" providerId="ADAL" clId="{C82BB445-B857-4E8E-B564-BCC1856585AB}" dt="2025-03-20T13:43:46.471" v="15" actId="478"/>
            <ac:spMkLst>
              <pc:docMk/>
              <pc:sldMasterMk cId="925918481" sldId="2147483648"/>
              <pc:sldLayoutMk cId="210981025" sldId="2147483652"/>
              <ac:spMk id="2" creationId="{2E96B669-7073-A936-4B45-19C452933E7C}"/>
            </ac:spMkLst>
          </pc:spChg>
          <pc:picChg chg="add mod modCrop">
            <ac:chgData name="Гукасян Артем Анатольевич" userId="15135890-3e1a-4438-bfc9-8bbc22624836" providerId="ADAL" clId="{C82BB445-B857-4E8E-B564-BCC1856585AB}" dt="2025-03-20T14:07:50.796" v="324" actId="29295"/>
            <ac:picMkLst>
              <pc:docMk/>
              <pc:sldMasterMk cId="925918481" sldId="2147483648"/>
              <pc:sldLayoutMk cId="210981025" sldId="2147483652"/>
              <ac:picMk id="6" creationId="{9AE2BAB6-FEA9-480C-ACA8-3078F8AB4336}"/>
            </ac:picMkLst>
          </pc:picChg>
          <pc:picChg chg="del">
            <ac:chgData name="Гукасян Артем Анатольевич" userId="15135890-3e1a-4438-bfc9-8bbc22624836" providerId="ADAL" clId="{C82BB445-B857-4E8E-B564-BCC1856585AB}" dt="2025-03-20T14:06:20.859" v="244" actId="478"/>
            <ac:picMkLst>
              <pc:docMk/>
              <pc:sldMasterMk cId="925918481" sldId="2147483648"/>
              <pc:sldLayoutMk cId="210981025" sldId="2147483652"/>
              <ac:picMk id="17" creationId="{56071A74-B395-B708-E276-9A8EDFBC6B1E}"/>
            </ac:picMkLst>
          </pc:pic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54.006" v="20" actId="478"/>
          <pc:sldLayoutMkLst>
            <pc:docMk/>
            <pc:sldMasterMk cId="925918481" sldId="2147483648"/>
            <pc:sldLayoutMk cId="835250275" sldId="2147483653"/>
          </pc:sldLayoutMkLst>
          <pc:spChg chg="del">
            <ac:chgData name="Гукасян Артем Анатольевич" userId="15135890-3e1a-4438-bfc9-8bbc22624836" providerId="ADAL" clId="{C82BB445-B857-4E8E-B564-BCC1856585AB}" dt="2025-03-20T13:43:54.006" v="20" actId="478"/>
            <ac:spMkLst>
              <pc:docMk/>
              <pc:sldMasterMk cId="925918481" sldId="2147483648"/>
              <pc:sldLayoutMk cId="835250275" sldId="2147483653"/>
              <ac:spMk id="2" creationId="{3C78CC8F-1BFD-D0F3-EBA9-527C9B4887DA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52.764" v="19" actId="478"/>
          <pc:sldLayoutMkLst>
            <pc:docMk/>
            <pc:sldMasterMk cId="925918481" sldId="2147483648"/>
            <pc:sldLayoutMk cId="1215598209" sldId="2147483654"/>
          </pc:sldLayoutMkLst>
          <pc:spChg chg="del">
            <ac:chgData name="Гукасян Артем Анатольевич" userId="15135890-3e1a-4438-bfc9-8bbc22624836" providerId="ADAL" clId="{C82BB445-B857-4E8E-B564-BCC1856585AB}" dt="2025-03-20T13:43:52.764" v="19" actId="478"/>
            <ac:spMkLst>
              <pc:docMk/>
              <pc:sldMasterMk cId="925918481" sldId="2147483648"/>
              <pc:sldLayoutMk cId="1215598209" sldId="2147483654"/>
              <ac:spMk id="4" creationId="{4A811E88-D995-B11D-FE4C-3A9BEC9F1F88}"/>
            </ac:spMkLst>
          </pc:spChg>
        </pc:sldLayoutChg>
        <pc:sldLayoutChg chg="addSp delSp modSp mod">
          <pc:chgData name="Гукасян Артем Анатольевич" userId="15135890-3e1a-4438-bfc9-8bbc22624836" providerId="ADAL" clId="{C82BB445-B857-4E8E-B564-BCC1856585AB}" dt="2025-03-20T13:45:46.875" v="45"/>
          <pc:sldLayoutMkLst>
            <pc:docMk/>
            <pc:sldMasterMk cId="925918481" sldId="2147483648"/>
            <pc:sldLayoutMk cId="466607286" sldId="2147483655"/>
          </pc:sldLayoutMkLst>
          <pc:spChg chg="del">
            <ac:chgData name="Гукасян Артем Анатольевич" userId="15135890-3e1a-4438-bfc9-8bbc22624836" providerId="ADAL" clId="{C82BB445-B857-4E8E-B564-BCC1856585AB}" dt="2025-03-20T13:45:45.616" v="43" actId="478"/>
            <ac:spMkLst>
              <pc:docMk/>
              <pc:sldMasterMk cId="925918481" sldId="2147483648"/>
              <pc:sldLayoutMk cId="466607286" sldId="2147483655"/>
              <ac:spMk id="2" creationId="{578E193D-3249-CFA5-86F2-F558717F2EF8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5:45.236" v="42" actId="478"/>
            <ac:spMkLst>
              <pc:docMk/>
              <pc:sldMasterMk cId="925918481" sldId="2147483648"/>
              <pc:sldLayoutMk cId="466607286" sldId="2147483655"/>
              <ac:spMk id="5" creationId="{69F4D8E6-EE6A-288E-91F0-2976C751B645}"/>
            </ac:spMkLst>
          </pc:spChg>
          <pc:picChg chg="del">
            <ac:chgData name="Гукасян Артем Анатольевич" userId="15135890-3e1a-4438-bfc9-8bbc22624836" providerId="ADAL" clId="{C82BB445-B857-4E8E-B564-BCC1856585AB}" dt="2025-03-20T13:45:46.158" v="44" actId="478"/>
            <ac:picMkLst>
              <pc:docMk/>
              <pc:sldMasterMk cId="925918481" sldId="2147483648"/>
              <pc:sldLayoutMk cId="466607286" sldId="2147483655"/>
              <ac:picMk id="8" creationId="{4DA9EA93-7182-232B-6583-E70B03628ACD}"/>
            </ac:picMkLst>
          </pc:picChg>
          <pc:picChg chg="add mod">
            <ac:chgData name="Гукасян Артем Анатольевич" userId="15135890-3e1a-4438-bfc9-8bbc22624836" providerId="ADAL" clId="{C82BB445-B857-4E8E-B564-BCC1856585AB}" dt="2025-03-20T13:45:46.875" v="45"/>
            <ac:picMkLst>
              <pc:docMk/>
              <pc:sldMasterMk cId="925918481" sldId="2147483648"/>
              <pc:sldLayoutMk cId="466607286" sldId="2147483655"/>
              <ac:picMk id="13" creationId="{BF65D792-E227-426A-B101-D43303351887}"/>
            </ac:picMkLst>
          </pc:picChg>
          <pc:picChg chg="add mod">
            <ac:chgData name="Гукасян Артем Анатольевич" userId="15135890-3e1a-4438-bfc9-8bbc22624836" providerId="ADAL" clId="{C82BB445-B857-4E8E-B564-BCC1856585AB}" dt="2025-03-20T13:45:46.875" v="45"/>
            <ac:picMkLst>
              <pc:docMk/>
              <pc:sldMasterMk cId="925918481" sldId="2147483648"/>
              <pc:sldLayoutMk cId="466607286" sldId="2147483655"/>
              <ac:picMk id="17" creationId="{9FD225BA-9A57-402D-AFFF-D5B10A165F23}"/>
            </ac:picMkLst>
          </pc:pic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9.445" v="17" actId="478"/>
          <pc:sldLayoutMkLst>
            <pc:docMk/>
            <pc:sldMasterMk cId="925918481" sldId="2147483648"/>
            <pc:sldLayoutMk cId="1156369643" sldId="2147483660"/>
          </pc:sldLayoutMkLst>
          <pc:spChg chg="del">
            <ac:chgData name="Гукасян Артем Анатольевич" userId="15135890-3e1a-4438-bfc9-8bbc22624836" providerId="ADAL" clId="{C82BB445-B857-4E8E-B564-BCC1856585AB}" dt="2025-03-20T13:43:49.445" v="17" actId="478"/>
            <ac:spMkLst>
              <pc:docMk/>
              <pc:sldMasterMk cId="925918481" sldId="2147483648"/>
              <pc:sldLayoutMk cId="1156369643" sldId="2147483660"/>
              <ac:spMk id="2" creationId="{03174064-5BB3-65B8-409E-BB059C66E842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25.347" v="6" actId="478"/>
          <pc:sldLayoutMkLst>
            <pc:docMk/>
            <pc:sldMasterMk cId="925918481" sldId="2147483648"/>
            <pc:sldLayoutMk cId="1663340777" sldId="2147483661"/>
          </pc:sldLayoutMkLst>
          <pc:spChg chg="del">
            <ac:chgData name="Гукасян Артем Анатольевич" userId="15135890-3e1a-4438-bfc9-8bbc22624836" providerId="ADAL" clId="{C82BB445-B857-4E8E-B564-BCC1856585AB}" dt="2025-03-20T13:43:25.347" v="6" actId="478"/>
            <ac:spMkLst>
              <pc:docMk/>
              <pc:sldMasterMk cId="925918481" sldId="2147483648"/>
              <pc:sldLayoutMk cId="1663340777" sldId="2147483661"/>
              <ac:spMk id="2" creationId="{36BBB4A3-E333-094E-DEEC-A6B64A01DD62}"/>
            </ac:spMkLst>
          </pc:spChg>
        </pc:sldLayoutChg>
        <pc:sldLayoutChg chg="addSp delSp modSp mod">
          <pc:chgData name="Гукасян Артем Анатольевич" userId="15135890-3e1a-4438-bfc9-8bbc22624836" providerId="ADAL" clId="{C82BB445-B857-4E8E-B564-BCC1856585AB}" dt="2025-03-20T13:45:33.768" v="41"/>
          <pc:sldLayoutMkLst>
            <pc:docMk/>
            <pc:sldMasterMk cId="925918481" sldId="2147483648"/>
            <pc:sldLayoutMk cId="3348048603" sldId="2147483662"/>
          </pc:sldLayoutMkLst>
          <pc:spChg chg="del">
            <ac:chgData name="Гукасян Артем Анатольевич" userId="15135890-3e1a-4438-bfc9-8bbc22624836" providerId="ADAL" clId="{C82BB445-B857-4E8E-B564-BCC1856585AB}" dt="2025-03-20T13:43:57.085" v="21" actId="478"/>
            <ac:spMkLst>
              <pc:docMk/>
              <pc:sldMasterMk cId="925918481" sldId="2147483648"/>
              <pc:sldLayoutMk cId="3348048603" sldId="2147483662"/>
              <ac:spMk id="3" creationId="{7D890E2D-B6C8-BD13-F255-77E8B20834E0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5:22.645" v="34" actId="478"/>
            <ac:spMkLst>
              <pc:docMk/>
              <pc:sldMasterMk cId="925918481" sldId="2147483648"/>
              <pc:sldLayoutMk cId="3348048603" sldId="2147483662"/>
              <ac:spMk id="30" creationId="{BC84B2F0-7690-09C5-EB03-C8A3E3B77C9E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5:22.932" v="35" actId="478"/>
            <ac:spMkLst>
              <pc:docMk/>
              <pc:sldMasterMk cId="925918481" sldId="2147483648"/>
              <pc:sldLayoutMk cId="3348048603" sldId="2147483662"/>
              <ac:spMk id="38" creationId="{B8F247CD-3825-C08D-863F-502C899C506A}"/>
            </ac:spMkLst>
          </pc:spChg>
          <pc:picChg chg="add del mod">
            <ac:chgData name="Гукасян Артем Анатольевич" userId="15135890-3e1a-4438-bfc9-8bbc22624836" providerId="ADAL" clId="{C82BB445-B857-4E8E-B564-BCC1856585AB}" dt="2025-03-20T13:45:24.260" v="39"/>
            <ac:picMkLst>
              <pc:docMk/>
              <pc:sldMasterMk cId="925918481" sldId="2147483648"/>
              <pc:sldLayoutMk cId="3348048603" sldId="2147483662"/>
              <ac:picMk id="15" creationId="{5279A1A6-F52E-42F2-9BF0-B109AC190C4E}"/>
            </ac:picMkLst>
          </pc:picChg>
          <pc:picChg chg="add mod">
            <ac:chgData name="Гукасян Артем Анатольевич" userId="15135890-3e1a-4438-bfc9-8bbc22624836" providerId="ADAL" clId="{C82BB445-B857-4E8E-B564-BCC1856585AB}" dt="2025-03-20T13:45:33.768" v="41"/>
            <ac:picMkLst>
              <pc:docMk/>
              <pc:sldMasterMk cId="925918481" sldId="2147483648"/>
              <pc:sldLayoutMk cId="3348048603" sldId="2147483662"/>
              <ac:picMk id="16" creationId="{57A7E42D-68AC-441E-A626-861050E34830}"/>
            </ac:picMkLst>
          </pc:picChg>
          <pc:picChg chg="add mod">
            <ac:chgData name="Гукасян Артем Анатольевич" userId="15135890-3e1a-4438-bfc9-8bbc22624836" providerId="ADAL" clId="{C82BB445-B857-4E8E-B564-BCC1856585AB}" dt="2025-03-20T13:45:33.768" v="41"/>
            <ac:picMkLst>
              <pc:docMk/>
              <pc:sldMasterMk cId="925918481" sldId="2147483648"/>
              <pc:sldLayoutMk cId="3348048603" sldId="2147483662"/>
              <ac:picMk id="17" creationId="{572CD17A-BF71-4783-B6AC-30D4FDBE44DD}"/>
            </ac:picMkLst>
          </pc:pic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4.679" v="14" actId="478"/>
          <pc:sldLayoutMkLst>
            <pc:docMk/>
            <pc:sldMasterMk cId="925918481" sldId="2147483648"/>
            <pc:sldLayoutMk cId="1994783064" sldId="2147483663"/>
          </pc:sldLayoutMkLst>
          <pc:spChg chg="del">
            <ac:chgData name="Гукасян Артем Анатольевич" userId="15135890-3e1a-4438-bfc9-8bbc22624836" providerId="ADAL" clId="{C82BB445-B857-4E8E-B564-BCC1856585AB}" dt="2025-03-20T13:43:44.679" v="14" actId="478"/>
            <ac:spMkLst>
              <pc:docMk/>
              <pc:sldMasterMk cId="925918481" sldId="2147483648"/>
              <pc:sldLayoutMk cId="1994783064" sldId="2147483663"/>
              <ac:spMk id="2" creationId="{A7050920-476E-3E9C-6747-A14196B19253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2.217" v="12" actId="478"/>
          <pc:sldLayoutMkLst>
            <pc:docMk/>
            <pc:sldMasterMk cId="925918481" sldId="2147483648"/>
            <pc:sldLayoutMk cId="3715249854" sldId="2147483664"/>
          </pc:sldLayoutMkLst>
          <pc:spChg chg="del">
            <ac:chgData name="Гукасян Артем Анатольевич" userId="15135890-3e1a-4438-bfc9-8bbc22624836" providerId="ADAL" clId="{C82BB445-B857-4E8E-B564-BCC1856585AB}" dt="2025-03-20T13:43:42.217" v="12" actId="478"/>
            <ac:spMkLst>
              <pc:docMk/>
              <pc:sldMasterMk cId="925918481" sldId="2147483648"/>
              <pc:sldLayoutMk cId="3715249854" sldId="2147483664"/>
              <ac:spMk id="2" creationId="{E3245286-B5C8-EA8D-25BC-7454ED4A50F6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3.437" v="13" actId="478"/>
          <pc:sldLayoutMkLst>
            <pc:docMk/>
            <pc:sldMasterMk cId="925918481" sldId="2147483648"/>
            <pc:sldLayoutMk cId="41071919" sldId="2147483665"/>
          </pc:sldLayoutMkLst>
          <pc:spChg chg="del">
            <ac:chgData name="Гукасян Артем Анатольевич" userId="15135890-3e1a-4438-bfc9-8bbc22624836" providerId="ADAL" clId="{C82BB445-B857-4E8E-B564-BCC1856585AB}" dt="2025-03-20T13:43:43.437" v="13" actId="478"/>
            <ac:spMkLst>
              <pc:docMk/>
              <pc:sldMasterMk cId="925918481" sldId="2147483648"/>
              <pc:sldLayoutMk cId="41071919" sldId="2147483665"/>
              <ac:spMk id="2" creationId="{6780512F-D383-C259-A425-D69C430097D5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32.838" v="9" actId="478"/>
          <pc:sldLayoutMkLst>
            <pc:docMk/>
            <pc:sldMasterMk cId="925918481" sldId="2147483648"/>
            <pc:sldLayoutMk cId="1396007037" sldId="2147483678"/>
          </pc:sldLayoutMkLst>
          <pc:spChg chg="del">
            <ac:chgData name="Гукасян Артем Анатольевич" userId="15135890-3e1a-4438-bfc9-8bbc22624836" providerId="ADAL" clId="{C82BB445-B857-4E8E-B564-BCC1856585AB}" dt="2025-03-20T13:43:32.838" v="9" actId="478"/>
            <ac:spMkLst>
              <pc:docMk/>
              <pc:sldMasterMk cId="925918481" sldId="2147483648"/>
              <pc:sldLayoutMk cId="1396007037" sldId="2147483678"/>
              <ac:spMk id="2" creationId="{27FB2F05-57B1-C9C7-8621-C4C20E35014C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34.887" v="10" actId="478"/>
          <pc:sldLayoutMkLst>
            <pc:docMk/>
            <pc:sldMasterMk cId="925918481" sldId="2147483648"/>
            <pc:sldLayoutMk cId="2204174340" sldId="2147483691"/>
          </pc:sldLayoutMkLst>
          <pc:spChg chg="del">
            <ac:chgData name="Гукасян Артем Анатольевич" userId="15135890-3e1a-4438-bfc9-8bbc22624836" providerId="ADAL" clId="{C82BB445-B857-4E8E-B564-BCC1856585AB}" dt="2025-03-20T13:43:34.887" v="10" actId="478"/>
            <ac:spMkLst>
              <pc:docMk/>
              <pc:sldMasterMk cId="925918481" sldId="2147483648"/>
              <pc:sldLayoutMk cId="2204174340" sldId="2147483691"/>
              <ac:spMk id="39" creationId="{1FF0E06A-347E-4535-F294-30120B354326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40.834" v="11" actId="478"/>
          <pc:sldLayoutMkLst>
            <pc:docMk/>
            <pc:sldMasterMk cId="925918481" sldId="2147483648"/>
            <pc:sldLayoutMk cId="4067269883" sldId="2147483692"/>
          </pc:sldLayoutMkLst>
          <pc:spChg chg="del">
            <ac:chgData name="Гукасян Артем Анатольевич" userId="15135890-3e1a-4438-bfc9-8bbc22624836" providerId="ADAL" clId="{C82BB445-B857-4E8E-B564-BCC1856585AB}" dt="2025-03-20T13:43:40.834" v="11" actId="478"/>
            <ac:spMkLst>
              <pc:docMk/>
              <pc:sldMasterMk cId="925918481" sldId="2147483648"/>
              <pc:sldLayoutMk cId="4067269883" sldId="2147483692"/>
              <ac:spMk id="15" creationId="{80A8F266-ADD8-BB93-F84C-F607AEB43929}"/>
            </ac:spMkLst>
          </pc:spChg>
        </pc:sldLayoutChg>
        <pc:sldLayoutChg chg="delSp mod">
          <pc:chgData name="Гукасян Артем Анатольевич" userId="15135890-3e1a-4438-bfc9-8bbc22624836" providerId="ADAL" clId="{C82BB445-B857-4E8E-B564-BCC1856585AB}" dt="2025-03-20T13:43:51.360" v="18" actId="478"/>
          <pc:sldLayoutMkLst>
            <pc:docMk/>
            <pc:sldMasterMk cId="925918481" sldId="2147483648"/>
            <pc:sldLayoutMk cId="298630488" sldId="2147483693"/>
          </pc:sldLayoutMkLst>
          <pc:spChg chg="del">
            <ac:chgData name="Гукасян Артем Анатольевич" userId="15135890-3e1a-4438-bfc9-8bbc22624836" providerId="ADAL" clId="{C82BB445-B857-4E8E-B564-BCC1856585AB}" dt="2025-03-20T13:43:51.360" v="18" actId="478"/>
            <ac:spMkLst>
              <pc:docMk/>
              <pc:sldMasterMk cId="925918481" sldId="2147483648"/>
              <pc:sldLayoutMk cId="298630488" sldId="2147483693"/>
              <ac:spMk id="38" creationId="{403D55A5-C1C7-60F7-FB4D-9E960CBF1480}"/>
            </ac:spMkLst>
          </pc:spChg>
        </pc:sldLayoutChg>
      </pc:sldMasterChg>
      <pc:sldMasterChg chg="modSldLayout">
        <pc:chgData name="Гукасян Артем Анатольевич" userId="15135890-3e1a-4438-bfc9-8bbc22624836" providerId="ADAL" clId="{C82BB445-B857-4E8E-B564-BCC1856585AB}" dt="2025-03-20T13:44:35.941" v="31" actId="1076"/>
        <pc:sldMasterMkLst>
          <pc:docMk/>
          <pc:sldMasterMk cId="2847915848" sldId="2147483679"/>
        </pc:sldMasterMkLst>
        <pc:sldLayoutChg chg="addSp delSp modSp mod">
          <pc:chgData name="Гукасян Артем Анатольевич" userId="15135890-3e1a-4438-bfc9-8bbc22624836" providerId="ADAL" clId="{C82BB445-B857-4E8E-B564-BCC1856585AB}" dt="2025-03-20T13:44:35.941" v="31" actId="1076"/>
          <pc:sldLayoutMkLst>
            <pc:docMk/>
            <pc:sldMasterMk cId="2847915848" sldId="2147483679"/>
            <pc:sldLayoutMk cId="1225396386" sldId="2147483694"/>
          </pc:sldLayoutMkLst>
          <pc:spChg chg="del">
            <ac:chgData name="Гукасян Артем Анатольевич" userId="15135890-3e1a-4438-bfc9-8bbc22624836" providerId="ADAL" clId="{C82BB445-B857-4E8E-B564-BCC1856585AB}" dt="2025-03-20T13:44:08.001" v="22" actId="478"/>
            <ac:spMkLst>
              <pc:docMk/>
              <pc:sldMasterMk cId="2847915848" sldId="2147483679"/>
              <pc:sldLayoutMk cId="1225396386" sldId="2147483694"/>
              <ac:spMk id="6" creationId="{983A680F-1C43-D20B-613C-EE21021728EC}"/>
            </ac:spMkLst>
          </pc:spChg>
          <pc:spChg chg="del">
            <ac:chgData name="Гукасян Артем Анатольевич" userId="15135890-3e1a-4438-bfc9-8bbc22624836" providerId="ADAL" clId="{C82BB445-B857-4E8E-B564-BCC1856585AB}" dt="2025-03-20T13:44:34.362" v="30" actId="478"/>
            <ac:spMkLst>
              <pc:docMk/>
              <pc:sldMasterMk cId="2847915848" sldId="2147483679"/>
              <pc:sldLayoutMk cId="1225396386" sldId="2147483694"/>
              <ac:spMk id="38" creationId="{B8F247CD-3825-C08D-863F-502C899C506A}"/>
            </ac:spMkLst>
          </pc:spChg>
          <pc:picChg chg="add mod">
            <ac:chgData name="Гукасян Артем Анатольевич" userId="15135890-3e1a-4438-bfc9-8bbc22624836" providerId="ADAL" clId="{C82BB445-B857-4E8E-B564-BCC1856585AB}" dt="2025-03-20T13:44:35.941" v="31" actId="1076"/>
            <ac:picMkLst>
              <pc:docMk/>
              <pc:sldMasterMk cId="2847915848" sldId="2147483679"/>
              <pc:sldLayoutMk cId="1225396386" sldId="2147483694"/>
              <ac:picMk id="7" creationId="{58297D64-FB9E-4067-A47D-1A39F236051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82917F9-A36D-B675-4B56-16F49354FF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3352DB-BC8C-DBBB-55E9-26F15C098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1885-8F4E-4FE4-9468-C51C61B78FE9}" type="datetimeFigureOut">
              <a:rPr lang="ru-RU" smtClean="0"/>
              <a:t>09.06.2025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FBC76B-C1F5-6A79-53D3-A9B8043490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A43BCE-EAD8-CDE4-D27C-1ED81F290A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0B3BD-B4E8-4572-9864-CC2B04595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605264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CBBAE-1C6D-46C8-9CB0-8327F4A01E2A}" type="datetimeFigureOut">
              <a:rPr lang="ru-RU" smtClean="0"/>
              <a:t>09.06.2025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45385-2381-4A17-9311-D8FEE42422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376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88661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0.svg"/><Relationship Id="rId7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0.svg"/><Relationship Id="rId7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3.svg"/><Relationship Id="rId7" Type="http://schemas.openxmlformats.org/officeDocument/2006/relationships/image" Target="../media/image5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svg"/><Relationship Id="rId5" Type="http://schemas.openxmlformats.org/officeDocument/2006/relationships/image" Target="../media/image18.png"/><Relationship Id="rId4" Type="http://schemas.openxmlformats.org/officeDocument/2006/relationships/image" Target="../media/image16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svg"/><Relationship Id="rId9" Type="http://schemas.openxmlformats.org/officeDocument/2006/relationships/image" Target="../media/image7.sv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5.svg"/><Relationship Id="rId5" Type="http://schemas.openxmlformats.org/officeDocument/2006/relationships/image" Target="../media/image18.png"/><Relationship Id="rId10" Type="http://schemas.openxmlformats.org/officeDocument/2006/relationships/image" Target="../media/image5.svg"/><Relationship Id="rId4" Type="http://schemas.openxmlformats.org/officeDocument/2006/relationships/image" Target="../media/image16.svg"/><Relationship Id="rId9" Type="http://schemas.openxmlformats.org/officeDocument/2006/relationships/image" Target="../media/image2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0.svg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svg"/><Relationship Id="rId7" Type="http://schemas.openxmlformats.org/officeDocument/2006/relationships/image" Target="../media/image7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5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3.sv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20.svg"/><Relationship Id="rId10" Type="http://schemas.openxmlformats.org/officeDocument/2006/relationships/image" Target="../media/image5.sv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image" Target="../media/image3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image" Target="../media/image16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0"/>
            <a:ext cx="12192000" cy="2277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22167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299"/>
            <a:ext cx="4121150" cy="380399"/>
          </a:xfrm>
        </p:spPr>
        <p:txBody>
          <a:bodyPr>
            <a:normAutofit/>
          </a:bodyPr>
          <a:lstStyle>
            <a:lvl1pPr marL="0" indent="0">
              <a:buNone/>
              <a:defRPr sz="1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2711"/>
          <a:stretch/>
        </p:blipFill>
        <p:spPr>
          <a:xfrm flipV="1">
            <a:off x="10423264" y="3839676"/>
            <a:ext cx="1767680" cy="22622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149079-642C-4035-8659-8A0A4678E3D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867656-1A3B-4A97-B818-13976F1F8B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9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2F15A53-5040-445C-9526-E15CD49F2028}"/>
              </a:ext>
            </a:extLst>
          </p:cNvPr>
          <p:cNvSpPr/>
          <p:nvPr userDrawn="1"/>
        </p:nvSpPr>
        <p:spPr>
          <a:xfrm>
            <a:off x="0" y="0"/>
            <a:ext cx="12192000" cy="2277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785973" y="3679461"/>
            <a:ext cx="5406027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22167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299"/>
            <a:ext cx="4121150" cy="380399"/>
          </a:xfrm>
        </p:spPr>
        <p:txBody>
          <a:bodyPr>
            <a:normAutofit/>
          </a:bodyPr>
          <a:lstStyle>
            <a:lvl1pPr marL="0" indent="0">
              <a:buNone/>
              <a:defRPr sz="1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711"/>
          <a:stretch/>
        </p:blipFill>
        <p:spPr>
          <a:xfrm flipV="1">
            <a:off x="10423264" y="3839676"/>
            <a:ext cx="1767680" cy="22622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149079-642C-4035-8659-8A0A4678E3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867656-1A3B-4A97-B818-13976F1F8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A444D64-91BC-49BE-96D3-50D807452EE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261991" y="3679213"/>
            <a:ext cx="2261991" cy="226199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219B71-2219-4D95-96FA-9594CF8BC0E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523982" y="3679212"/>
            <a:ext cx="2261991" cy="226199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B983DC2-DDB6-4DAB-B0DE-D565A0CE81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0" y="3679213"/>
            <a:ext cx="2261991" cy="226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54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4919" y="5476191"/>
            <a:ext cx="3225533" cy="61333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1E62D15-0431-B72F-67D7-738AA80C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20138" r="25431" b="121"/>
          <a:stretch/>
        </p:blipFill>
        <p:spPr>
          <a:xfrm>
            <a:off x="9384191" y="0"/>
            <a:ext cx="2807810" cy="3741420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5F70435-CDA4-4846-BA12-9CCEFD61105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690335" y="1198496"/>
            <a:ext cx="4093601" cy="40936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pic>
        <p:nvPicPr>
          <p:cNvPr id="7" name="Рисунок 6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98F8D3-4DF3-6756-CCE0-04BA8CC162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8105F3-3DBE-666B-678A-E820F04EC7D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4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5B8107-F90E-D1EB-9950-76D6E5311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95E82B-0674-B2C1-7A70-B3232BC649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72AB6B4-E71D-42A7-A2AF-BBC67A7C647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57F4030C-2DBA-43E9-BAD8-6F060F1F84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BDAB8-51CB-2BED-A091-A7EBA083BB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F59E24-11BF-F89D-8A38-86177E35C5D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1028" name="Picture 4" descr="Стрелка – Бесплатные иконки: ui">
            <a:extLst>
              <a:ext uri="{FF2B5EF4-FFF2-40B4-BE49-F238E27FC236}">
                <a16:creationId xmlns:a16="http://schemas.microsoft.com/office/drawing/2014/main" id="{0BBE19F5-EB18-C44C-705F-FAE23B44FF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20383" y="26021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Стрелка – Бесплатные иконки: ui">
            <a:extLst>
              <a:ext uri="{FF2B5EF4-FFF2-40B4-BE49-F238E27FC236}">
                <a16:creationId xmlns:a16="http://schemas.microsoft.com/office/drawing/2014/main" id="{AE36051D-02BA-56A3-CDBE-50418F8642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1780881" y="24116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7DA27A-1F37-7652-37AF-4DB275E220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F27D57-35F7-4E43-1DA6-D05E185C03B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CD358BA1-D39F-491C-9E77-DD71B6CC6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2EF6B8-354D-7BD2-1526-DFA7A126C8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5B08DD-E0D5-DD49-E7A5-3CE9BC741E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Заголовок 12">
            <a:extLst>
              <a:ext uri="{FF2B5EF4-FFF2-40B4-BE49-F238E27FC236}">
                <a16:creationId xmlns:a16="http://schemas.microsoft.com/office/drawing/2014/main" id="{D2278F04-B6D8-4FB6-AF86-361877F4E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DAC46B-C309-0322-56F2-2C68BE56DE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2C8131-0478-4066-84AB-74EE8087385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4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бъект 3">
            <a:extLst>
              <a:ext uri="{FF2B5EF4-FFF2-40B4-BE49-F238E27FC236}">
                <a16:creationId xmlns:a16="http://schemas.microsoft.com/office/drawing/2014/main" id="{D88FCD62-D93B-46D9-A773-11C691552B6B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07CD24-AC45-4D12-9B03-08E3F40B80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C02AE687-9E6A-45D5-B126-1260E38A307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C131CCD6-F61C-4616-BA3C-49A0DD5D62B0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9A1956B4-93F5-43FF-838A-654C1F72B9F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id="{58B639A2-544B-407C-BF5E-12FC383770D5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id="{10521240-936D-4BE0-B486-940BD52D9605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3638B9D-AD08-4289-B491-8484441E101E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Заголовок 12">
            <a:extLst>
              <a:ext uri="{FF2B5EF4-FFF2-40B4-BE49-F238E27FC236}">
                <a16:creationId xmlns:a16="http://schemas.microsoft.com/office/drawing/2014/main" id="{DE33D647-DF9F-4BF1-931D-525A4B934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5A547-8841-0152-FED0-5BFB2BF32A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DF7BD6-3F8D-327E-DB81-A601B6F1B60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641309" y="3143378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892119" y="3297604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0CA53B-6B9B-994C-BF58-77E9381B99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5FE997-FBAD-DC3D-FB5A-265F8F2A641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8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1380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51092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56236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4119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8975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3831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id="{7405A6A0-0BF3-431D-965E-833A8EDBD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24E92A-0661-3D46-264E-478C700E7C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E97DA-7A7C-D93C-E20F-B0C958D7E8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68392316-EDA1-48FA-A348-016A04110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EDDC1E-2978-F42E-FC05-66B32121BB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045BF3-B628-24CB-8A7E-116ACCF96E7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82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7295C8-EEB4-57B8-394D-53B2224ED0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81D718-1221-353C-3742-0FB713DF4DA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69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31B2953-9F07-7D70-CC7D-43CD58DEE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41929"/>
          <a:stretch/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D7FBAF74-9450-9E28-ADCE-E6238DFED0E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E3ED3-1A36-76ED-DBDF-2DE4FEAC4923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5F3629-476B-05E7-02BE-0AAAC4A92DC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400AA033-B06A-AD0D-29C0-98736FA4284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3828A2B5-57B9-C2C2-723D-CCC0C228679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72F2FCD2-E2C4-B138-EC87-6CABEE23406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FD8F12-E699-A980-3EF5-D1B294043A0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4392CF-54A7-D0C5-6E30-7949AC141A8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0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49E2237-6F86-4CF7-9D69-37A5B13A610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1334" y="5625797"/>
            <a:ext cx="2218356" cy="1403653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9" name="Заголовок 12">
            <a:extLst>
              <a:ext uri="{FF2B5EF4-FFF2-40B4-BE49-F238E27FC236}">
                <a16:creationId xmlns:a16="http://schemas.microsoft.com/office/drawing/2014/main" id="{115EB7BA-7B6D-430C-9093-5F56ACC0B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3B17A6-FD4F-8673-B49E-9AE45BAF59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05476A-16C5-7007-54EF-AEC824720C6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98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1CE6F104-4EEB-4863-BF7E-E2B9A5279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078884-4E35-BBEB-3BCD-4B759F3538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F3B664-4E2F-C70C-012D-3F4630CFDD0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5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853AF3-36C9-B168-C524-089E955D8F94}"/>
              </a:ext>
            </a:extLst>
          </p:cNvPr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7A2E3-4ED0-9E99-BC43-1592FEFEB4CF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id="{07364894-613B-9A1A-7B7B-39919C5774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6312938-D40A-45A2-6AC5-CEAEBFB59C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7" name="Текст 42">
            <a:extLst>
              <a:ext uri="{FF2B5EF4-FFF2-40B4-BE49-F238E27FC236}">
                <a16:creationId xmlns:a16="http://schemas.microsoft.com/office/drawing/2014/main" id="{7D9FE35D-7D40-C782-794F-50B51DEF89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7A7E42D-68AC-441E-A626-861050E3483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72CD17A-BF71-4783-B6AC-30D4FDBE44D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48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AF3F52-8C64-B711-7625-DFDE11BFC8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C4007416-9A6A-CC53-6B81-3EE0A6EFC7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3" name="Рисунок 12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65D792-E227-426A-B101-D4330335188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ка, графический дизайн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D225BA-9A57-402D-AFFF-D5B10A165F2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07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8D699479-5AA7-4665-8013-FE6C9DDC82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6" name="Заголовок 12">
            <a:extLst>
              <a:ext uri="{FF2B5EF4-FFF2-40B4-BE49-F238E27FC236}">
                <a16:creationId xmlns:a16="http://schemas.microsoft.com/office/drawing/2014/main" id="{E3414568-19D4-40B9-B49F-E5C0F2DF0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AB8B6B-5069-46B0-835D-9618702D08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212F5E-03F7-4E94-BF93-544D3B9DA3B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12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757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5C252D-2D54-4F0C-81D4-77DEE08B3E8D}"/>
              </a:ext>
            </a:extLst>
          </p:cNvPr>
          <p:cNvSpPr/>
          <p:nvPr userDrawn="1"/>
        </p:nvSpPr>
        <p:spPr>
          <a:xfrm>
            <a:off x="0" y="0"/>
            <a:ext cx="12192000" cy="2277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61355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300"/>
            <a:ext cx="4121150" cy="2537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V="1">
            <a:off x="10375071" y="3839676"/>
            <a:ext cx="1816929" cy="22622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9A060B-6880-F94F-F776-174FBC77E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59" y="994662"/>
            <a:ext cx="1570646" cy="2102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297D64-FB9E-4067-A47D-1A39F236051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92249" y="6137945"/>
            <a:ext cx="840769" cy="3887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15ED46-2170-E0D0-8B04-5E2A91F1B8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258300" y="748386"/>
            <a:ext cx="765045" cy="7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96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4919" y="5439534"/>
            <a:ext cx="3225533" cy="555950"/>
          </a:xfrm>
        </p:spPr>
        <p:txBody>
          <a:bodyPr>
            <a:normAutofit/>
          </a:bodyPr>
          <a:lstStyle>
            <a:lvl1pPr marL="0" indent="0" algn="l">
              <a:lnSpc>
                <a:spcPts val="1500"/>
              </a:lnSpc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</a:t>
            </a:r>
          </a:p>
          <a:p>
            <a:r>
              <a:rPr lang="ru-RU" dirty="0"/>
              <a:t>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1E62D15-0431-B72F-67D7-738AA80C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298C44-6261-0DB5-A088-6395CF5BFF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14" name="Рисунок 19">
            <a:extLst>
              <a:ext uri="{FF2B5EF4-FFF2-40B4-BE49-F238E27FC236}">
                <a16:creationId xmlns:a16="http://schemas.microsoft.com/office/drawing/2014/main" id="{D59D1E2B-2C5F-4363-9FE5-0D4FE3B21E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64780" y="1222515"/>
            <a:ext cx="3936381" cy="3936381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4" name="Рисунок 3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96C716-CB72-6DFF-B824-D9CD26B9D66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533" y="862516"/>
            <a:ext cx="1696997" cy="227133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9965EA-E034-A3E3-E183-0885934A2C9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DF8F6D-03DD-C95E-BA3D-9B2B5597E1E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828020" y="5302038"/>
            <a:ext cx="1202054" cy="5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1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DB7A75-9D9E-9DF6-01DC-38B94ACD99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65636E-E35A-76D7-0D4B-530BB420A12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B7E319-E0FE-AD38-4DB4-D9EE6690B63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1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400" dirty="0"/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C6758AE-9AB3-0850-89DB-D3A8209AFF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936DEFAC-E61F-2CB3-1331-B3C649E46769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132E9E-F4E9-18AA-3734-71DB704C13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2C2574-B3D0-B33D-6B64-51AFB4F224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8842EE-8D6D-2F7D-081D-34480942B16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15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2DE6C2E-969A-18B5-E5D8-944772C722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A9EF4-0FE7-EB03-4775-AB68E8854F2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AEC585-88B0-B85D-7740-C71A4A75830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1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A5D6DC68-80F5-CEFF-5BDE-2E867CD43A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A1CD53-E8DB-1EAF-54C8-4F40B9B621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808981-DED3-E4B6-B091-EAF0EED1353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2B9BA4-BB3C-0D77-5002-0CE57D43EA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70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FF73B31B-714A-3784-AA48-C1F71DD8B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D3EA6-982A-8905-812E-02C7884D9F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84901-01AE-B090-968C-549509BCC1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8EB2FB-DD4A-49F0-A4AA-DFCC0C92E80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48C0401C-CB02-4F1B-AC21-01310FBCD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6" name="Объект 3">
            <a:extLst>
              <a:ext uri="{FF2B5EF4-FFF2-40B4-BE49-F238E27FC236}">
                <a16:creationId xmlns:a16="http://schemas.microsoft.com/office/drawing/2014/main" id="{0772A6CD-3078-4C0C-9130-769E1DF33553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id="{8D452508-BFB1-4E3E-AC14-B3A925E5053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3">
            <a:extLst>
              <a:ext uri="{FF2B5EF4-FFF2-40B4-BE49-F238E27FC236}">
                <a16:creationId xmlns:a16="http://schemas.microsoft.com/office/drawing/2014/main" id="{F6BB96AC-C1AB-4EA6-AA12-73AC367B3A5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B3BF7D62-9401-48E1-8671-5F24CBEE06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6E6735B3-6A51-485A-9E87-DA9C55CE569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B45D9C27-DD5A-4CFE-A0D6-E0469269462D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AAE131BF-D2CA-4409-A6AC-11614888E92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0" name="Объект 2">
            <a:extLst>
              <a:ext uri="{FF2B5EF4-FFF2-40B4-BE49-F238E27FC236}">
                <a16:creationId xmlns:a16="http://schemas.microsoft.com/office/drawing/2014/main" id="{FB12FA61-FB42-41E0-970C-B87325E128B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id="{CA761229-94D1-4241-8097-CC7FCCDB198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44117426-1515-4636-AC15-AF8C7123E85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BD08589C-6691-4CE7-9E58-DDD157D7DB7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32235F81-9775-4E08-85CE-5015B1236E5A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5" name="Объект 2">
            <a:extLst>
              <a:ext uri="{FF2B5EF4-FFF2-40B4-BE49-F238E27FC236}">
                <a16:creationId xmlns:a16="http://schemas.microsoft.com/office/drawing/2014/main" id="{8B77379E-589A-46A8-B4EB-4DB4556CF6A3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6" name="Объект 3">
            <a:extLst>
              <a:ext uri="{FF2B5EF4-FFF2-40B4-BE49-F238E27FC236}">
                <a16:creationId xmlns:a16="http://schemas.microsoft.com/office/drawing/2014/main" id="{F30FB309-22C0-4D88-8563-B8BAF900DF04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7" name="Объект 2">
            <a:extLst>
              <a:ext uri="{FF2B5EF4-FFF2-40B4-BE49-F238E27FC236}">
                <a16:creationId xmlns:a16="http://schemas.microsoft.com/office/drawing/2014/main" id="{B986D9CC-3391-4AB1-B3D8-1CC1DE1F300D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48" name="Объект 2">
            <a:extLst>
              <a:ext uri="{FF2B5EF4-FFF2-40B4-BE49-F238E27FC236}">
                <a16:creationId xmlns:a16="http://schemas.microsoft.com/office/drawing/2014/main" id="{AE2FFE75-6BE5-43F1-9174-BBB91016F127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CD458E-C0D2-DC0A-6A24-0A6950F0B4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EE527A-AA62-73AD-A40B-0E7C547D6A9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B5E94-62BB-3393-68FD-E533E5B3684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309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847064" y="3328510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645798" y="3122860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B01DC6-5616-6DC3-57B0-358E3401B7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A26B5E-5930-A099-C9C0-4F407A1612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EB27A4-1504-935D-32A3-D445DE77E59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3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615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327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04471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354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7210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2066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Заголовок 12">
            <a:extLst>
              <a:ext uri="{FF2B5EF4-FFF2-40B4-BE49-F238E27FC236}">
                <a16:creationId xmlns:a16="http://schemas.microsoft.com/office/drawing/2014/main" id="{CFEE0EC4-2E6D-41E6-3A64-941DB93B2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265FBC-1121-FB90-EDAB-19122F74DE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DBB30D-BA4E-1F1B-63AE-589338D057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CCF67E-11CF-97FE-58AE-01B803DA67F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02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27D3DFF2-2795-9CFD-9BC1-3ED9690106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0C722B-661A-E2F2-4A20-1D41B1FA53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BC529F-FD70-D8F7-D174-F73A6D12780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639DB-4534-9B54-50F5-1F77DB31DC8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995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0621A1-8872-0DD8-F25E-5797E2FE030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461A30-4CA2-89CB-D154-CB2D7C5C562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73EE0A-992C-CF4C-E1E7-B126BF730B1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8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31B2953-9F07-7D70-CC7D-43CD58DEE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41929"/>
          <a:stretch/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B4B68E11-83CC-4036-8364-19B027D5ED44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2A2A7B7-ACAB-4A2E-8224-007B099A520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23ACC64-DC40-4012-8CCB-F3C3B3073DD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585AD9BE-C2D9-44F9-ADD3-4849896ED47A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17301F1-F5CC-4B49-B9CC-9F5463B95D0C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9B40AD27-ED7E-4EE0-A2EC-B164774E9EB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8E479C-7C58-C60C-67A0-055D1CDA675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8CEB87-93EC-66F5-CCFA-ED7D81F9695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5C1E4-58B4-A033-17CA-4B13CAF7C2F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6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id="{1B6C249C-4CE2-66BE-2FD2-5EF817907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Рисунок 2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7E4F9E-4340-53E6-E5DE-97E553EB32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693170-427F-06BF-00CB-6CB4921BF1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BDD1DE-EABF-9321-3B0E-1DF0700F734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845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id="{B06B01A7-D275-297F-C4DC-DFCCD06B7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10E734-9E7D-6357-1AA2-FB5DE15C90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9769B2-9900-D63C-992F-E3C2140B33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B80D4-5389-8E36-D4E9-FE2E2D01BB1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71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id="{637A734D-36B0-F2FB-7EF8-9EFD59E64127}"/>
              </a:ext>
            </a:extLst>
          </p:cNvPr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931A0E0-8FAE-8481-17EF-94DF57AC1BA8}"/>
              </a:ext>
            </a:extLst>
          </p:cNvPr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3069FE-14F8-3583-14C6-ADCB75EEEF71}"/>
              </a:ext>
            </a:extLst>
          </p:cNvPr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>
            <a:extLst>
              <a:ext uri="{FF2B5EF4-FFF2-40B4-BE49-F238E27FC236}">
                <a16:creationId xmlns:a16="http://schemas.microsoft.com/office/drawing/2014/main" id="{00BB84BD-B66C-2FF9-788C-7C5398E225AD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/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ED1A5A8-03A0-5B90-3E77-2150FAC40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3637"/>
          <a:stretch/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853AF3-36C9-B168-C524-089E955D8F94}"/>
              </a:ext>
            </a:extLst>
          </p:cNvPr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7A2E3-4ED0-9E99-BC43-1592FEFEB4CF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6312938-D40A-45A2-6AC5-CEAEBFB59C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7" name="Текст 42">
            <a:extLst>
              <a:ext uri="{FF2B5EF4-FFF2-40B4-BE49-F238E27FC236}">
                <a16:creationId xmlns:a16="http://schemas.microsoft.com/office/drawing/2014/main" id="{7D9FE35D-7D40-C782-794F-50B51DEF89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3C061B65-D2D1-4042-A899-892E1E7EA9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9" name="Рисунок 8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42C1B1-5D65-A208-BEC2-1A459B4C9D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26" y="998100"/>
            <a:ext cx="1570646" cy="2102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173C82-740B-DEF2-F514-DF6E704699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832919" y="622300"/>
            <a:ext cx="950491" cy="87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14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id="{5A6B9C6A-6136-40E1-B792-554875A18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FBEB87-CC03-7C60-9CC0-252CCFB265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26" y="998100"/>
            <a:ext cx="1570646" cy="2102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7BFC9A-67D8-9902-58D8-0FE51E3B0D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04919" y="578584"/>
            <a:ext cx="998081" cy="9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791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24">
            <a:extLst>
              <a:ext uri="{FF2B5EF4-FFF2-40B4-BE49-F238E27FC236}">
                <a16:creationId xmlns:a16="http://schemas.microsoft.com/office/drawing/2014/main" id="{8D699479-5AA7-4665-8013-FE6C9DDC82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7BBA15-A9B5-0F48-D5AB-FCE5A95701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38F209-D1CA-4CA7-9DF1-ED06056C1DF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sp>
        <p:nvSpPr>
          <p:cNvPr id="6" name="Заголовок 12">
            <a:extLst>
              <a:ext uri="{FF2B5EF4-FFF2-40B4-BE49-F238E27FC236}">
                <a16:creationId xmlns:a16="http://schemas.microsoft.com/office/drawing/2014/main" id="{6DC54C6B-5D50-49D7-805F-1202A1EE0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902122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3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AA062FE-59FF-5715-D967-FEACBEB28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585" y="979804"/>
            <a:ext cx="5355815" cy="518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BB95C-9821-DAF3-F558-804E5053E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ACEC7-D4E7-49A9-99C7-C28166B5401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DE47D-083B-4EA4-A7B7-428B156CF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1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91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5" r:id="rId2"/>
    <p:sldLayoutId id="2147483661" r:id="rId3"/>
    <p:sldLayoutId id="2147483650" r:id="rId4"/>
    <p:sldLayoutId id="2147483678" r:id="rId5"/>
    <p:sldLayoutId id="2147483691" r:id="rId6"/>
    <p:sldLayoutId id="2147483692" r:id="rId7"/>
    <p:sldLayoutId id="2147483664" r:id="rId8"/>
    <p:sldLayoutId id="2147483665" r:id="rId9"/>
    <p:sldLayoutId id="2147483663" r:id="rId10"/>
    <p:sldLayoutId id="2147483652" r:id="rId11"/>
    <p:sldLayoutId id="2147483651" r:id="rId12"/>
    <p:sldLayoutId id="2147483660" r:id="rId13"/>
    <p:sldLayoutId id="2147483693" r:id="rId14"/>
    <p:sldLayoutId id="2147483654" r:id="rId15"/>
    <p:sldLayoutId id="2147483653" r:id="rId16"/>
    <p:sldLayoutId id="2147483662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A40E7-57E5-44D9-8BD3-E74BAA19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361C7B-9E30-476E-AB58-6C8B16BF9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4E227D-E85B-4B52-9209-9CE5A47CE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64B34-B1A4-4CB9-948C-641B54CBF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989A6-2571-4565-B19F-6F7DA9DD3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3F57B-77EA-40C2-A7CA-99DD54C8E48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91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714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98" Type="http://schemas.openxmlformats.org/officeDocument/2006/relationships/image" Target="../media/image31.png"/><Relationship Id="rId97" Type="http://schemas.openxmlformats.org/officeDocument/2006/relationships/image" Target="../media/image30.png"/><Relationship Id="rId2" Type="http://schemas.openxmlformats.org/officeDocument/2006/relationships/image" Target="../media/image28.png"/><Relationship Id="rId96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95" Type="http://schemas.openxmlformats.org/officeDocument/2006/relationships/image" Target="../media/image218.svg"/><Relationship Id="rId9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9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9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9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9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9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119" Type="http://schemas.openxmlformats.org/officeDocument/2006/relationships/image" Target="../media/image80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sv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3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22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sv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32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23" Type="http://schemas.openxmlformats.org/officeDocument/2006/relationships/image" Target="../media/image39.png"/><Relationship Id="rId4" Type="http://schemas.openxmlformats.org/officeDocument/2006/relationships/image" Target="../media/image37.png"/><Relationship Id="rId22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sv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32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23" Type="http://schemas.openxmlformats.org/officeDocument/2006/relationships/image" Target="../media/image40.png"/><Relationship Id="rId4" Type="http://schemas.openxmlformats.org/officeDocument/2006/relationships/image" Target="../media/image37.png"/><Relationship Id="rId2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sv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32.sv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23" Type="http://schemas.openxmlformats.org/officeDocument/2006/relationships/image" Target="../media/image41.png"/><Relationship Id="rId4" Type="http://schemas.openxmlformats.org/officeDocument/2006/relationships/image" Target="../media/image37.png"/><Relationship Id="rId22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6.jp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29" Type="http://schemas.openxmlformats.org/officeDocument/2006/relationships/image" Target="../media/image38.sv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DCF87EC-B47F-4B71-9931-2AAABC272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7302320" y="5847007"/>
            <a:ext cx="3065173" cy="77275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Фамилия</a:t>
            </a:r>
          </a:p>
          <a:p>
            <a:r>
              <a:rPr lang="ru-RU" dirty="0"/>
              <a:t>Имя Отчество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AED4A4-7DD3-4839-8845-A9B706638D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00900" y="5911403"/>
            <a:ext cx="3771900" cy="50985"/>
          </a:xfrm>
        </p:spPr>
        <p:txBody>
          <a:bodyPr>
            <a:noAutofit/>
          </a:bodyPr>
          <a:lstStyle/>
          <a:p>
            <a:endParaRPr lang="ru-RU" sz="1000" dirty="0" smtClean="0"/>
          </a:p>
          <a:p>
            <a:endParaRPr lang="ru-RU" sz="1000" dirty="0" smtClean="0"/>
          </a:p>
          <a:p>
            <a:endParaRPr lang="ru-RU" sz="1000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053DFAC-F354-4C23-A0BA-3255B4CBF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48" y="206062"/>
            <a:ext cx="8767662" cy="22795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ДИЗАЙН КОМНАТЫ РЕБЕНКА С РАС,  </a:t>
            </a:r>
            <a:br>
              <a:rPr lang="ru-RU" sz="4000" dirty="0" smtClean="0"/>
            </a:br>
            <a:r>
              <a:rPr lang="ru-RU" sz="4000" dirty="0" smtClean="0"/>
              <a:t>     ИДУЩЕГО В ПЕРВЫЙ КЛАСС</a:t>
            </a:r>
            <a:endParaRPr lang="ru-RU" sz="40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D5265C7-DA77-4560-84E8-5B059926F3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34325" y="6546896"/>
            <a:ext cx="4094543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err="1"/>
              <a:t>дд.мм.гг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5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8" y="2279561"/>
            <a:ext cx="6739378" cy="3206839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рост числа детей с РАС, поступающих в школы, отсутствуют научно обоснованные и визуализированные решения для организации их домашнего пространства. Это приводит к сенсорным перегрузкам, трудностям в адаптации и повышению стресса у семей. Существующие рекомендации носят теоретический характер и не учитывает ни возрастные особенности первоклассников, ни разнообразие жилищных условий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4919" y="6297768"/>
            <a:ext cx="4086022" cy="7480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6" y="1558834"/>
            <a:ext cx="6012909" cy="618309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исследования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9" name="Group 9"/>
          <p:cNvGrpSpPr/>
          <p:nvPr/>
        </p:nvGrpSpPr>
        <p:grpSpPr>
          <a:xfrm>
            <a:off x="7354144" y="1299036"/>
            <a:ext cx="4747704" cy="4645307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3408" r="-23408"/>
              </a:stretch>
            </a:blipFill>
          </p:spPr>
        </p:sp>
      </p:grp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02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15"/>
          <p:cNvSpPr>
            <a:spLocks noGrp="1"/>
          </p:cNvSpPr>
          <p:nvPr>
            <p:ph sz="quarter" idx="33"/>
          </p:nvPr>
        </p:nvSpPr>
        <p:spPr>
          <a:xfrm>
            <a:off x="609616" y="2128421"/>
            <a:ext cx="896455" cy="8030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Объект 16"/>
          <p:cNvSpPr>
            <a:spLocks noGrp="1"/>
          </p:cNvSpPr>
          <p:nvPr>
            <p:ph sz="quarter" idx="35"/>
          </p:nvPr>
        </p:nvSpPr>
        <p:spPr>
          <a:xfrm>
            <a:off x="609615" y="5645547"/>
            <a:ext cx="708197" cy="8216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8F53556-CD34-4D59-8D6C-2D83D678D748}"/>
              </a:ext>
            </a:extLst>
          </p:cNvPr>
          <p:cNvSpPr/>
          <p:nvPr/>
        </p:nvSpPr>
        <p:spPr>
          <a:xfrm>
            <a:off x="317960" y="844884"/>
            <a:ext cx="11626390" cy="5132135"/>
          </a:xfrm>
          <a:prstGeom prst="roundRect">
            <a:avLst>
              <a:gd name="adj" fmla="val 1180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noFill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37E712-5DF7-8897-3386-AD068638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</a:t>
            </a:fld>
            <a:endParaRPr lang="ru-RU" dirty="0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A39534AF-E4BE-B92C-4ED1-2BA28F4FCA4A}"/>
              </a:ext>
            </a:extLst>
          </p:cNvPr>
          <p:cNvSpPr/>
          <p:nvPr/>
        </p:nvSpPr>
        <p:spPr>
          <a:xfrm>
            <a:off x="485341" y="1999632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C37705F-FA9D-722A-AC52-FDCEB4788034}"/>
              </a:ext>
            </a:extLst>
          </p:cNvPr>
          <p:cNvSpPr/>
          <p:nvPr/>
        </p:nvSpPr>
        <p:spPr>
          <a:xfrm>
            <a:off x="450369" y="87368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2A4ABE2-97ED-DBE3-9F07-55E0AE28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8297" y="965915"/>
            <a:ext cx="10205744" cy="1215643"/>
          </a:xfrm>
        </p:spPr>
        <p:txBody>
          <a:bodyPr>
            <a:noAutofit/>
          </a:bodyPr>
          <a:lstStyle/>
          <a:p>
            <a:r>
              <a:rPr lang="ru-RU" sz="1600" dirty="0" smtClean="0"/>
              <a:t>Как спроектировать универсальное зонирование комнаты для первоклассника с РАС, учитывая сенсорные потребности и ограниченные жилищные условия?</a:t>
            </a:r>
          </a:p>
          <a:p>
            <a:r>
              <a:rPr lang="ru-RU" sz="1600" dirty="0" smtClean="0"/>
              <a:t>Цель: Разработать адаптированные модели пространства для разных типов жилья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52AF45D-1908-487A-2EC2-4801C5FF4E10}"/>
              </a:ext>
            </a:extLst>
          </p:cNvPr>
          <p:cNvSpPr/>
          <p:nvPr/>
        </p:nvSpPr>
        <p:spPr>
          <a:xfrm>
            <a:off x="485342" y="3243305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2D4BA2F-079C-6D7E-D111-7A38A9B56FA8}"/>
              </a:ext>
            </a:extLst>
          </p:cNvPr>
          <p:cNvSpPr/>
          <p:nvPr/>
        </p:nvSpPr>
        <p:spPr>
          <a:xfrm>
            <a:off x="531087" y="442372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7E0AA451-BC34-2699-69C8-3666B76D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58" y="94130"/>
            <a:ext cx="9226197" cy="750754"/>
          </a:xfrm>
        </p:spPr>
        <p:txBody>
          <a:bodyPr/>
          <a:lstStyle/>
          <a:p>
            <a:r>
              <a:rPr lang="ru-RU" sz="3200" dirty="0" smtClean="0"/>
              <a:t>                     Исследовательские вопросы </a:t>
            </a:r>
            <a:endParaRPr lang="ru-RU" sz="3200" dirty="0"/>
          </a:p>
        </p:txBody>
      </p:sp>
      <p:sp>
        <p:nvSpPr>
          <p:cNvPr id="27" name="Объект 8">
            <a:extLst>
              <a:ext uri="{FF2B5EF4-FFF2-40B4-BE49-F238E27FC236}">
                <a16:creationId xmlns:a16="http://schemas.microsoft.com/office/drawing/2014/main" id="{D8876085-E6E2-EDF7-AD5C-334A09E5547A}"/>
              </a:ext>
            </a:extLst>
          </p:cNvPr>
          <p:cNvSpPr txBox="1">
            <a:spLocks/>
          </p:cNvSpPr>
          <p:nvPr/>
        </p:nvSpPr>
        <p:spPr>
          <a:xfrm>
            <a:off x="1668297" y="2128420"/>
            <a:ext cx="9887910" cy="1257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Почему существующие дизайн-решения для детей с РАС недостаточно эффективны в контексте школьной адаптации?</a:t>
            </a:r>
          </a:p>
          <a:p>
            <a:r>
              <a:rPr lang="ru-RU" sz="1600" dirty="0" smtClean="0"/>
              <a:t>Цель: Выявить и устранить пробелы в рекомендациях для родителей первоклассников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8" name="Объект 8">
            <a:extLst>
              <a:ext uri="{FF2B5EF4-FFF2-40B4-BE49-F238E27FC236}">
                <a16:creationId xmlns:a16="http://schemas.microsoft.com/office/drawing/2014/main" id="{2C9C7CFE-E164-B540-E88C-CEA176E12C57}"/>
              </a:ext>
            </a:extLst>
          </p:cNvPr>
          <p:cNvSpPr txBox="1">
            <a:spLocks/>
          </p:cNvSpPr>
          <p:nvPr/>
        </p:nvSpPr>
        <p:spPr>
          <a:xfrm>
            <a:off x="1668297" y="3410951"/>
            <a:ext cx="10087381" cy="1224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Какие элементы сенсорной среды (цвет, освещение, текстура) наиболее значимы для снижения тревожности у детей с РАС?</a:t>
            </a:r>
          </a:p>
          <a:p>
            <a:r>
              <a:rPr lang="ru-RU" sz="1600" dirty="0" smtClean="0"/>
              <a:t>Цель: Определить оптимальные комбинации сенсорных стимулов.</a:t>
            </a:r>
            <a:endParaRPr lang="ru-RU" sz="1600" dirty="0"/>
          </a:p>
        </p:txBody>
      </p:sp>
      <p:sp>
        <p:nvSpPr>
          <p:cNvPr id="29" name="Объект 8">
            <a:extLst>
              <a:ext uri="{FF2B5EF4-FFF2-40B4-BE49-F238E27FC236}">
                <a16:creationId xmlns:a16="http://schemas.microsoft.com/office/drawing/2014/main" id="{0CAAF891-AE5D-E110-159A-B063BAB64249}"/>
              </a:ext>
            </a:extLst>
          </p:cNvPr>
          <p:cNvSpPr txBox="1">
            <a:spLocks/>
          </p:cNvSpPr>
          <p:nvPr/>
        </p:nvSpPr>
        <p:spPr>
          <a:xfrm>
            <a:off x="1668297" y="4520485"/>
            <a:ext cx="9887910" cy="935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Как сделать онлайн- курсы для родителей инструментом, обеспечивающим не только знания, но и эмоциональную поддержку?</a:t>
            </a:r>
          </a:p>
          <a:p>
            <a:r>
              <a:rPr lang="ru-RU" sz="1600" dirty="0" smtClean="0"/>
              <a:t>Цель: Создать курсы в доступном и поддерживающем формате.</a:t>
            </a:r>
            <a:endParaRPr lang="ru-RU" sz="16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1449016-88C7-4E98-816D-FE1FFCB19E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59611" y="2125486"/>
            <a:ext cx="780085" cy="780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Прямоугольник: скругленные углы 29">
            <a:extLst>
              <a:ext uri="{FF2B5EF4-FFF2-40B4-BE49-F238E27FC236}">
                <a16:creationId xmlns:a16="http://schemas.microsoft.com/office/drawing/2014/main" id="{1C37705F-FA9D-722A-AC52-FDCEB4788034}"/>
              </a:ext>
            </a:extLst>
          </p:cNvPr>
          <p:cNvSpPr/>
          <p:nvPr/>
        </p:nvSpPr>
        <p:spPr>
          <a:xfrm>
            <a:off x="531087" y="564554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2800" dirty="0" err="1" smtClean="0">
                <a:noFill/>
              </a:rPr>
              <a:t>рррролллллл</a:t>
            </a:r>
            <a:endParaRPr lang="ru-RU" sz="2800" dirty="0">
              <a:noFill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68298" y="5820895"/>
            <a:ext cx="988791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Почему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чек-листы и рекомендации для родителей часто остаются невостребованными? Цель: Улучшить структуру материалов на основании реальных потребностей семей</a:t>
            </a:r>
          </a:p>
        </p:txBody>
      </p:sp>
      <p:pic>
        <p:nvPicPr>
          <p:cNvPr id="42" name="Объект 41">
            <a:extLst>
              <a:ext uri="{FF2B5EF4-FFF2-40B4-BE49-F238E27FC236}">
                <a16:creationId xmlns:a16="http://schemas.microsoft.com/office/drawing/2014/main" id="{21449016-88C7-4E98-816D-FE1FFCB19E73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40556" y="3386138"/>
            <a:ext cx="768350" cy="768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Объект 42">
            <a:extLst>
              <a:ext uri="{FF2B5EF4-FFF2-40B4-BE49-F238E27FC236}">
                <a16:creationId xmlns:a16="http://schemas.microsoft.com/office/drawing/2014/main" id="{21449016-88C7-4E98-816D-FE1FFCB19E73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29444" y="4521200"/>
            <a:ext cx="790575" cy="790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Объект 43">
            <a:extLst>
              <a:ext uri="{FF2B5EF4-FFF2-40B4-BE49-F238E27FC236}">
                <a16:creationId xmlns:a16="http://schemas.microsoft.com/office/drawing/2014/main" id="{21449016-88C7-4E98-816D-FE1FFCB19E73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702469" y="5702300"/>
            <a:ext cx="765175" cy="765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Объект 40">
            <a:extLst>
              <a:ext uri="{FF2B5EF4-FFF2-40B4-BE49-F238E27FC236}">
                <a16:creationId xmlns:a16="http://schemas.microsoft.com/office/drawing/2014/main" id="{21449016-88C7-4E98-816D-FE1FFCB19E7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74687" y="981075"/>
            <a:ext cx="700088" cy="70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295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7" y="2446986"/>
            <a:ext cx="10435308" cy="386366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Выполнимость: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данные из научной литературы и опросов родителей. Для 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-моделирования можно использовать бесплатные программы.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интерес для родителей, педагогов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дизайнеров инклюзивных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Модульное решение для разных типов жилья и фокус на первоклассников- новое направление.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Этичность: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согласие родителей на использование данных, но угрозы нет.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Высокая, так как адаптация у школе- ключевой этап для детей с РАС.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660505" cy="133940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  спроектировать универсальное зонирование комнаты для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первоклассника с РАС, учитывая сенсорные потребности и ограниченные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жилищные условия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51256" y="2403049"/>
            <a:ext cx="280750" cy="2966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3350783"/>
            <a:ext cx="271944" cy="2873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4027732"/>
            <a:ext cx="271944" cy="2873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4797774"/>
            <a:ext cx="271944" cy="2873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5435014"/>
            <a:ext cx="271944" cy="28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5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7" y="2446986"/>
            <a:ext cx="10435308" cy="386366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Выполнимость: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анализ литературы и обратная связь от родителей. Если доступ к данным есть - выполнимо.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для разработчиков решений и родителей, но менее интересно для широкой аудитории.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 существующих подходов с акцентом на возрастную специфику добавляет новизну.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Этичность: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конструктивная критика без нарушения академической этики.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 для улучшения образовательных практик.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660505" cy="133940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Почему существующие дизайн- решения для детей с РАС недостаточно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эффективны в контексте школьной адаптации 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65187" y="2491925"/>
            <a:ext cx="262570" cy="2774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13923" y="3506397"/>
            <a:ext cx="260843" cy="2755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15336" y="4214612"/>
            <a:ext cx="259430" cy="2740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4797775"/>
            <a:ext cx="281732" cy="2976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4185" y="5602840"/>
            <a:ext cx="270581" cy="28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7" y="2446986"/>
            <a:ext cx="10435308" cy="386366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Выполнимость: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наблюдения или эксперименты. Если нет доступа к детям с РАС- сложно.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вопрос для родителей, педиатров и дизайнеров.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Комбинации элементов для первоклассников – не изучены.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Этичность: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информированное согласие родителей и безопасность детей.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Высокая, так как сенсорные перегрузки- основная проблема.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660505" cy="133940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Какие элементы сенсорной среды наиболее значимы для снижения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тревожности у детей с РАС 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52616" y="2482337"/>
            <a:ext cx="264492" cy="2794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31430" y="3215400"/>
            <a:ext cx="241661" cy="2553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7326" y="3924343"/>
            <a:ext cx="291555" cy="3080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85473" y="4551804"/>
            <a:ext cx="307620" cy="3249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7326" y="5313459"/>
            <a:ext cx="291555" cy="3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7" y="2446986"/>
            <a:ext cx="10435308" cy="386366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Выполнимость: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наблюдения или эксперименты. Если нет доступа к детям с РАС- сложно.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вопрос для родителей, педиатров и дизайнеров.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Комбинации элементов для первоклассников – не изучены.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Этичность: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информированное согласие родителей и безопасность детей.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Высокая, так как сенсорные перегрузки- основная проблема.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660505" cy="133940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сделать онлайн-курсы для родителей инструментом, обеспечивающим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не только знания, но и эмоциональную поддержку?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16035" y="2446987"/>
            <a:ext cx="293565" cy="3101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72145" y="3154440"/>
            <a:ext cx="294914" cy="3115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3034" y="3953678"/>
            <a:ext cx="280275" cy="2961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16035" y="4594336"/>
            <a:ext cx="270925" cy="28622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7326" y="5313460"/>
            <a:ext cx="259733" cy="2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7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7" y="2446986"/>
            <a:ext cx="10435308" cy="386366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Выполнимость: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существующих материалов и опросы родителей выполнимы.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для разработчиков материалов и родителей.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Редко изучается практичность чек-листов.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Этичность: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авторских прав при анализе материалов.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полезности материалов улучшит их применение.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518837" cy="1056067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Почему чек-листы и рекомендации для родителей часто остаются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невостребованными ?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7326" y="2524911"/>
            <a:ext cx="279172" cy="2949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0102" y="3154439"/>
            <a:ext cx="269483" cy="2847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32852" y="3893271"/>
            <a:ext cx="280275" cy="2961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6903" y="4555406"/>
            <a:ext cx="262682" cy="2775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307326" y="5313460"/>
            <a:ext cx="295581" cy="31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8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255" y="2099256"/>
            <a:ext cx="10619970" cy="421139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научно обоснованный и адаптированный дизайн- проект комнаты для первоклассников с РАС, включающий: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модели сенсорно- безопасных пространств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чек-листы для родителей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родителей по зонированию и оборудованию комнаты ребенка с РАС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 курс для поддержки семей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518837" cy="1056067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исследования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7257B76-1392-451F-A393-4BBA2D86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77438" y="3053372"/>
            <a:ext cx="442817" cy="44281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257B76-1392-451F-A393-4BBA2D86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84158" y="3891347"/>
            <a:ext cx="442817" cy="4428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7257B76-1392-451F-A393-4BBA2D86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84158" y="4639182"/>
            <a:ext cx="442817" cy="44281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257B76-1392-451F-A393-4BBA2D86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53300" y="5570094"/>
            <a:ext cx="442817" cy="44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9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3718" y="105803"/>
            <a:ext cx="920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Продукт – комната 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VID-20250522-WA007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0762" y="1238123"/>
            <a:ext cx="10908404" cy="51082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526A3E-FD41-4E87-B13E-9A98C9D8C6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01538" y="105803"/>
            <a:ext cx="1062505" cy="976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84DD23-D0F4-4450-8FD2-DF4081FB70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41539" y="293467"/>
            <a:ext cx="1266308" cy="58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0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3718" y="105803"/>
            <a:ext cx="920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Продукт – комната 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526A3E-FD41-4E87-B13E-9A98C9D8C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01538" y="105803"/>
            <a:ext cx="1062505" cy="976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84DD23-D0F4-4450-8FD2-DF4081FB70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41539" y="293467"/>
            <a:ext cx="1266308" cy="585517"/>
          </a:xfrm>
          <a:prstGeom prst="rect">
            <a:avLst/>
          </a:prstGeom>
        </p:spPr>
      </p:pic>
      <p:pic>
        <p:nvPicPr>
          <p:cNvPr id="2" name="VID-20250522-WA007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15155" y="1340649"/>
            <a:ext cx="11490508" cy="485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1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3718" y="105803"/>
            <a:ext cx="91927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Продукт – комната 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526A3E-FD41-4E87-B13E-9A98C9D8C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01538" y="105803"/>
            <a:ext cx="1062505" cy="976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84DD23-D0F4-4450-8FD2-DF4081FB70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41539" y="293467"/>
            <a:ext cx="1266308" cy="585517"/>
          </a:xfrm>
          <a:prstGeom prst="rect">
            <a:avLst/>
          </a:prstGeom>
        </p:spPr>
      </p:pic>
      <p:pic>
        <p:nvPicPr>
          <p:cNvPr id="3" name="VID-20250522-WA007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2791" y="1193658"/>
            <a:ext cx="10896832" cy="533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7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3718" y="105803"/>
            <a:ext cx="90896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Продукт – комната 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526A3E-FD41-4E87-B13E-9A98C9D8C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01538" y="105803"/>
            <a:ext cx="1062505" cy="976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84DD23-D0F4-4450-8FD2-DF4081FB70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41539" y="293467"/>
            <a:ext cx="1266308" cy="585517"/>
          </a:xfrm>
          <a:prstGeom prst="rect">
            <a:avLst/>
          </a:prstGeom>
        </p:spPr>
      </p:pic>
      <p:pic>
        <p:nvPicPr>
          <p:cNvPr id="2" name="Комната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50007" y="1340273"/>
            <a:ext cx="9981126" cy="506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7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670" y="2403566"/>
            <a:ext cx="4891666" cy="1680754"/>
          </a:xfrm>
        </p:spPr>
        <p:txBody>
          <a:bodyPr>
            <a:normAutofit/>
          </a:bodyPr>
          <a:lstStyle/>
          <a:p>
            <a:pPr lvl="1" algn="just"/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429555"/>
            <a:ext cx="4405925" cy="463639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9" name="Picture 2" descr="C:\Users\3\Desktop\комната\IMG-20250522-WA0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23" y="1558835"/>
            <a:ext cx="4793565" cy="383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7410" y="2403566"/>
            <a:ext cx="4830926" cy="132343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</a:t>
            </a:r>
          </a:p>
          <a:p>
            <a:pPr algn="l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421107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464" y="1541417"/>
            <a:ext cx="5179268" cy="1884363"/>
          </a:xfrm>
        </p:spPr>
        <p:txBody>
          <a:bodyPr>
            <a:normAutofit/>
          </a:bodyPr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429555"/>
            <a:ext cx="4405925" cy="463639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775259" y="6234113"/>
            <a:ext cx="128132" cy="76200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04799" y="2046030"/>
            <a:ext cx="4981301" cy="421653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труктура мини-видео курса </a:t>
            </a:r>
          </a:p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вопрос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Дети с Рас, кто они?</a:t>
            </a:r>
          </a:p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вопрос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Какие индивидуальные особенности у детей с РАС вы могли вы выделить?</a:t>
            </a:r>
          </a:p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вопрос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Как правильно выстроить учебный процесс для ребенка с РАС в пространственно- предметном отношении? Какие предметы или мебель вы используете?</a:t>
            </a:r>
          </a:p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вопрос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Какой вы видите идеальную комнату для ребенка с РАС, идущего в первый класс?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711" y="0"/>
            <a:ext cx="5439289" cy="22658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85" y="2246811"/>
            <a:ext cx="3320972" cy="20512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685" y="4304883"/>
            <a:ext cx="3556087" cy="21687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85" y="4304884"/>
            <a:ext cx="3331228" cy="2180161"/>
          </a:xfrm>
          <a:prstGeom prst="rect">
            <a:avLst/>
          </a:prstGeom>
        </p:spPr>
      </p:pic>
      <p:pic>
        <p:nvPicPr>
          <p:cNvPr id="7" name="VID-20250609-WA00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04685" y="2246811"/>
            <a:ext cx="3608232" cy="212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4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608" y="1944709"/>
            <a:ext cx="10895527" cy="4494727"/>
          </a:xfrm>
        </p:spPr>
        <p:txBody>
          <a:bodyPr>
            <a:normAutofit/>
          </a:bodyPr>
          <a:lstStyle/>
          <a:p>
            <a:pPr lvl="1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Достижение целей и задач: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 анализ научной литературы и опросов, которые подтвердили критическую потребность в адаптивных решениях для организации домашнего пространства для первоклассников с РАС.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Разработаны методические основы для создания 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–моделей, онлайн- курсов, учитывающие сенсорные особенности и ограничения жилищных условий.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Созданы 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модели комнат, что демонстрирует техническую осуществимость проекта и его адаптивность к разным типам помещений.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Практическая ценность: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Рекомендации уже могут использоваться родителями для организации безопасной среды.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Разработанная методология станет основной для онлайн-курсов, которые упростят обучение семей и педагогов.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Проект заложил фундамент для дальнейшего внедрения 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-моделей в программы инклюзивного образования и сотрудничества с НКО.</a:t>
            </a:r>
          </a:p>
          <a:p>
            <a:pPr marL="457200" indent="-457200" algn="just"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249251"/>
            <a:ext cx="9428685" cy="643943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исследования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>
            <a:off x="8165205" y="6310646"/>
            <a:ext cx="3387143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2" name="Объект 17">
            <a:extLst>
              <a:ext uri="{FF2B5EF4-FFF2-40B4-BE49-F238E27FC236}">
                <a16:creationId xmlns:a16="http://schemas.microsoft.com/office/drawing/2014/main" id="{8C48A6C0-0376-4E96-A9DA-929C55263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 flipV="1">
            <a:off x="654144" y="2254275"/>
            <a:ext cx="3686036" cy="69309"/>
          </a:xfrm>
          <a:prstGeom prst="roundRect">
            <a:avLst>
              <a:gd name="adj" fmla="val 2934"/>
            </a:avLst>
          </a:prstGeom>
          <a:noFill/>
        </p:spPr>
      </p:pic>
      <p:pic>
        <p:nvPicPr>
          <p:cNvPr id="13" name="Объект 17">
            <a:extLst>
              <a:ext uri="{FF2B5EF4-FFF2-40B4-BE49-F238E27FC236}">
                <a16:creationId xmlns:a16="http://schemas.microsoft.com/office/drawing/2014/main" id="{8C48A6C0-0376-4E96-A9DA-929C55263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 flipV="1">
            <a:off x="744296" y="4763512"/>
            <a:ext cx="3686036" cy="69309"/>
          </a:xfrm>
          <a:prstGeom prst="roundRect">
            <a:avLst>
              <a:gd name="adj" fmla="val 2934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22850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670" y="1429555"/>
            <a:ext cx="4778061" cy="1996225"/>
          </a:xfrm>
        </p:spPr>
        <p:txBody>
          <a:bodyPr>
            <a:normAutofit/>
          </a:bodyPr>
          <a:lstStyle/>
          <a:p>
            <a:pPr lvl="1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V="1">
            <a:off x="704919" y="6372573"/>
            <a:ext cx="389283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" y="1429555"/>
            <a:ext cx="4405925" cy="463639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flipV="1">
            <a:off x="10035722" y="6400155"/>
            <a:ext cx="1868895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Ростов-на-Дону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0"/>
          </p:nvPr>
        </p:nvSpPr>
        <p:spPr>
          <a:xfrm flipV="1">
            <a:off x="8165206" y="6233374"/>
            <a:ext cx="3348506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8737135" y="6402256"/>
            <a:ext cx="1298587" cy="6451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" name="Picture 2" descr="C:\Users\3\Desktop\комната\IMG-20250418-WA00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90" y="0"/>
            <a:ext cx="6715510" cy="62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4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A056770-3390-06FD-429E-14C49FA74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7454465" y="5954506"/>
            <a:ext cx="3131969" cy="45719"/>
          </a:xfrm>
        </p:spPr>
        <p:txBody>
          <a:bodyPr>
            <a:normAutofit fontScale="25000" lnSpcReduction="20000"/>
          </a:bodyPr>
          <a:lstStyle/>
          <a:p>
            <a:r>
              <a:rPr lang="ru-RU" i="1" dirty="0"/>
              <a:t>Фамилия</a:t>
            </a:r>
          </a:p>
          <a:p>
            <a:r>
              <a:rPr lang="ru-RU" i="1" dirty="0"/>
              <a:t>Имя О</a:t>
            </a:r>
            <a:r>
              <a:rPr lang="ru-RU" dirty="0"/>
              <a:t>тчество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2D85DA-B6E8-EFFF-5556-A3760307B0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54464" y="6019798"/>
            <a:ext cx="3225533" cy="253754"/>
          </a:xfrm>
        </p:spPr>
        <p:txBody>
          <a:bodyPr/>
          <a:lstStyle/>
          <a:p>
            <a:endParaRPr lang="ru-RU" sz="1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79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0 лет ЮФУ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10 лет ЮФУ + Приоритет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811E8F5044A544BB83052605B5A59F4" ma:contentTypeVersion="16" ma:contentTypeDescription="Создание документа." ma:contentTypeScope="" ma:versionID="c0e8b6f85efc53418d7b548a17a7cd47">
  <xsd:schema xmlns:xsd="http://www.w3.org/2001/XMLSchema" xmlns:xs="http://www.w3.org/2001/XMLSchema" xmlns:p="http://schemas.microsoft.com/office/2006/metadata/properties" xmlns:ns3="bf9d1361-2d82-42d1-9788-39eb0c1f465e" xmlns:ns4="bf08894f-036c-4d75-817d-af539e9f3692" targetNamespace="http://schemas.microsoft.com/office/2006/metadata/properties" ma:root="true" ma:fieldsID="37ac7b825bc7955317c07465d5f1c896" ns3:_="" ns4:_="">
    <xsd:import namespace="bf9d1361-2d82-42d1-9788-39eb0c1f465e"/>
    <xsd:import namespace="bf08894f-036c-4d75-817d-af539e9f36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OCR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d1361-2d82-42d1-9788-39eb0c1f465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894f-036c-4d75-817d-af539e9f3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f08894f-036c-4d75-817d-af539e9f369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B96BED-9499-4C4A-A92D-FF667A82ED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9d1361-2d82-42d1-9788-39eb0c1f465e"/>
    <ds:schemaRef ds:uri="bf08894f-036c-4d75-817d-af539e9f36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CD67D3-7634-453B-9F0C-BD39632188C0}">
  <ds:schemaRefs>
    <ds:schemaRef ds:uri="bf08894f-036c-4d75-817d-af539e9f369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f9d1361-2d82-42d1-9788-39eb0c1f465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D1893F-DE91-4D6E-AF6E-F137A860B5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845</Words>
  <Application>Microsoft Office PowerPoint</Application>
  <PresentationFormat>Широкоэкранный</PresentationFormat>
  <Paragraphs>127</Paragraphs>
  <Slides>18</Slides>
  <Notes>1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Aptos</vt:lpstr>
      <vt:lpstr>Montserrat Medium</vt:lpstr>
      <vt:lpstr>Montserrat</vt:lpstr>
      <vt:lpstr>Times New Roman</vt:lpstr>
      <vt:lpstr>110 лет ЮФУ</vt:lpstr>
      <vt:lpstr>110 лет ЮФУ + Приоритет</vt:lpstr>
      <vt:lpstr> ДИЗАЙН КОМНАТЫ РЕБЕНКА С РАС,        ИДУЩЕГО В ПЕРВЫЙ КЛАСС</vt:lpstr>
      <vt:lpstr>        Проблема исследования</vt:lpstr>
      <vt:lpstr>                     Исследовательские вопросы </vt:lpstr>
      <vt:lpstr>        1. Как  спроектировать универсальное зонирование комнаты для                     первоклассника с РАС, учитывая сенсорные потребности и ограниченные                    жилищные условия</vt:lpstr>
      <vt:lpstr>        2. Почему существующие дизайн- решения для детей с РАС недостаточно                  эффективны в контексте школьной адаптации ?</vt:lpstr>
      <vt:lpstr>        3. Какие элементы сенсорной среды наиболее значимы для снижения                   тревожности у детей с РАС ?</vt:lpstr>
      <vt:lpstr>        4. Как сделать онлайн-курсы для родителей инструментом, обеспечивающим                  не только знания, но и эмоциональную поддержку?</vt:lpstr>
      <vt:lpstr>        5. Почему чек-листы и рекомендации для родителей часто остаются                      невостребованными ?</vt:lpstr>
      <vt:lpstr>                                   Цели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</vt:lpstr>
      <vt:lpstr>                                                  </vt:lpstr>
      <vt:lpstr>                                        Выводы исследования:</vt:lpstr>
      <vt:lpstr>                                                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ДИЗАЙНА В ЮФУ</dc:title>
  <dc:creator>Гукасян Артем Анатольевич</dc:creator>
  <cp:lastModifiedBy>Admin</cp:lastModifiedBy>
  <cp:revision>100</cp:revision>
  <dcterms:created xsi:type="dcterms:W3CDTF">2025-03-02T15:58:03Z</dcterms:created>
  <dcterms:modified xsi:type="dcterms:W3CDTF">2025-06-09T07:59:03Z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0x010100E811E8F5044A544BB83052605B5A59F4</vt:lpwstr>
  </property>
</Properties>
</file>