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y="5143500" cx="9144000"/>
  <p:notesSz cx="6858000" cy="9144000"/>
  <p:embeddedFontLst>
    <p:embeddedFont>
      <p:font typeface="Raleway"/>
      <p:regular r:id="rId27"/>
      <p:bold r:id="rId28"/>
      <p:italic r:id="rId29"/>
      <p:boldItalic r:id="rId30"/>
    </p:embeddedFont>
    <p:embeddedFont>
      <p:font typeface="Raleway SemiBold"/>
      <p:regular r:id="rId31"/>
      <p:bold r:id="rId32"/>
      <p:italic r:id="rId33"/>
      <p:boldItalic r:id="rId34"/>
    </p:embeddedFont>
    <p:embeddedFont>
      <p:font typeface="Helvetica Neue"/>
      <p:regular r:id="rId35"/>
      <p:bold r:id="rId36"/>
      <p:italic r:id="rId37"/>
      <p:boldItalic r:id="rId38"/>
    </p:embeddedFont>
    <p:embeddedFont>
      <p:font typeface="Century Gothic"/>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4CECCBE-D1E2-4CBF-A0C4-8CA513350122}">
  <a:tblStyle styleId="{54CECCBE-D1E2-4CBF-A0C4-8CA51335012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0AD169B-9933-4149-8A88-07758B0AF842}" styleName="Table_1">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enturyGothic-bold.fntdata"/><Relationship Id="rId20" Type="http://schemas.openxmlformats.org/officeDocument/2006/relationships/slide" Target="slides/slide13.xml"/><Relationship Id="rId42" Type="http://schemas.openxmlformats.org/officeDocument/2006/relationships/font" Target="fonts/CenturyGothic-boldItalic.fntdata"/><Relationship Id="rId41" Type="http://schemas.openxmlformats.org/officeDocument/2006/relationships/font" Target="fonts/CenturyGothic-italic.fnt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font" Target="fonts/Raleway-bold.fntdata"/><Relationship Id="rId27" Type="http://schemas.openxmlformats.org/officeDocument/2006/relationships/font" Target="fonts/Raleway-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Raleway-italic.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RalewaySemiBold-regular.fntdata"/><Relationship Id="rId30" Type="http://schemas.openxmlformats.org/officeDocument/2006/relationships/font" Target="fonts/Raleway-boldItalic.fntdata"/><Relationship Id="rId11" Type="http://schemas.openxmlformats.org/officeDocument/2006/relationships/slide" Target="slides/slide4.xml"/><Relationship Id="rId33" Type="http://schemas.openxmlformats.org/officeDocument/2006/relationships/font" Target="fonts/RalewaySemiBold-italic.fntdata"/><Relationship Id="rId10" Type="http://schemas.openxmlformats.org/officeDocument/2006/relationships/slide" Target="slides/slide3.xml"/><Relationship Id="rId32" Type="http://schemas.openxmlformats.org/officeDocument/2006/relationships/font" Target="fonts/RalewaySemiBold-bold.fntdata"/><Relationship Id="rId13" Type="http://schemas.openxmlformats.org/officeDocument/2006/relationships/slide" Target="slides/slide6.xml"/><Relationship Id="rId35" Type="http://schemas.openxmlformats.org/officeDocument/2006/relationships/font" Target="fonts/HelveticaNeue-regular.fntdata"/><Relationship Id="rId12" Type="http://schemas.openxmlformats.org/officeDocument/2006/relationships/slide" Target="slides/slide5.xml"/><Relationship Id="rId34" Type="http://schemas.openxmlformats.org/officeDocument/2006/relationships/font" Target="fonts/RalewaySemiBold-boldItalic.fntdata"/><Relationship Id="rId15" Type="http://schemas.openxmlformats.org/officeDocument/2006/relationships/slide" Target="slides/slide8.xml"/><Relationship Id="rId37" Type="http://schemas.openxmlformats.org/officeDocument/2006/relationships/font" Target="fonts/HelveticaNeue-italic.fntdata"/><Relationship Id="rId14" Type="http://schemas.openxmlformats.org/officeDocument/2006/relationships/slide" Target="slides/slide7.xml"/><Relationship Id="rId36" Type="http://schemas.openxmlformats.org/officeDocument/2006/relationships/font" Target="fonts/HelveticaNeue-bold.fntdata"/><Relationship Id="rId17" Type="http://schemas.openxmlformats.org/officeDocument/2006/relationships/slide" Target="slides/slide10.xml"/><Relationship Id="rId39" Type="http://schemas.openxmlformats.org/officeDocument/2006/relationships/font" Target="fonts/CenturyGothic-regular.fntdata"/><Relationship Id="rId16" Type="http://schemas.openxmlformats.org/officeDocument/2006/relationships/slide" Target="slides/slide9.xml"/><Relationship Id="rId38" Type="http://schemas.openxmlformats.org/officeDocument/2006/relationships/font" Target="fonts/HelveticaNeue-boldItalic.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 name="Google Shape;102;p1: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9" name="Google Shape;119;p2: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9" name="Google Shape;139;p3: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p4: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7" name="Google Shape;167;p5: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p6: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0" name="Google Shape;190;p7: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3" name="Google Shape;203;p8: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7" name="Google Shape;22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7" name="Google Shape;247;p11: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3" name="Google Shape;263;p12:notes"/>
          <p:cNvSpPr/>
          <p:nvPr>
            <p:ph idx="2" type="sldImg"/>
          </p:nvPr>
        </p:nvSpPr>
        <p:spPr>
          <a:xfrm>
            <a:off x="123914" y="685497"/>
            <a:ext cx="6611100" cy="3429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9304e7929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29304e7929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293a53bbab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293a53bbab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29304e79290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29304e79290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9304e7929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29304e7929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9304e79290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29304e79290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29304e79290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29304e79290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29304e79290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29304e79290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12.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 name="Shape 9"/>
        <p:cNvGrpSpPr/>
        <p:nvPr/>
      </p:nvGrpSpPr>
      <p:grpSpPr>
        <a:xfrm>
          <a:off x="0" y="0"/>
          <a:ext cx="0" cy="0"/>
          <a:chOff x="0" y="0"/>
          <a:chExt cx="0" cy="0"/>
        </a:xfrm>
      </p:grpSpPr>
      <p:sp>
        <p:nvSpPr>
          <p:cNvPr id="10" name="Google Shape;10;p2"/>
          <p:cNvSpPr txBox="1"/>
          <p:nvPr>
            <p:ph type="title"/>
          </p:nvPr>
        </p:nvSpPr>
        <p:spPr>
          <a:xfrm>
            <a:off x="456817" y="1257881"/>
            <a:ext cx="4655700" cy="841800"/>
          </a:xfrm>
          <a:prstGeom prst="rect">
            <a:avLst/>
          </a:prstGeom>
          <a:noFill/>
          <a:ln>
            <a:noFill/>
          </a:ln>
        </p:spPr>
        <p:txBody>
          <a:bodyPr anchorCtr="0" anchor="ctr" bIns="91425" lIns="91425" spcFirstLastPara="1" rIns="91425" wrap="square" tIns="91425">
            <a:spAutoFit/>
          </a:bodyPr>
          <a:lstStyle>
            <a:lvl1pPr lvl="0" algn="l">
              <a:lnSpc>
                <a:spcPct val="100000"/>
              </a:lnSpc>
              <a:spcBef>
                <a:spcPts val="0"/>
              </a:spcBef>
              <a:spcAft>
                <a:spcPts val="0"/>
              </a:spcAft>
              <a:buClr>
                <a:srgbClr val="8F00FF"/>
              </a:buClr>
              <a:buSzPts val="2700"/>
              <a:buFont typeface="Raleway SemiBold"/>
              <a:buNone/>
              <a:defRPr b="0">
                <a:solidFill>
                  <a:srgbClr val="8F00FF"/>
                </a:solidFill>
                <a:latin typeface="Raleway SemiBold"/>
                <a:ea typeface="Raleway SemiBold"/>
                <a:cs typeface="Raleway SemiBold"/>
                <a:sym typeface="Raleway SemiBold"/>
              </a:defRPr>
            </a:lvl1pPr>
            <a:lvl2pPr lvl="1"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2pPr>
            <a:lvl3pPr lvl="2"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3pPr>
            <a:lvl4pPr lvl="3"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4pPr>
            <a:lvl5pPr lvl="4"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5pPr>
            <a:lvl6pPr lvl="5"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6pPr>
            <a:lvl7pPr lvl="6"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7pPr>
            <a:lvl8pPr lvl="7"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8pPr>
            <a:lvl9pPr lvl="8"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9pPr>
          </a:lstStyle>
          <a:p/>
        </p:txBody>
      </p:sp>
      <p:sp>
        <p:nvSpPr>
          <p:cNvPr id="11" name="Google Shape;11;p2"/>
          <p:cNvSpPr txBox="1"/>
          <p:nvPr>
            <p:ph idx="1" type="body"/>
          </p:nvPr>
        </p:nvSpPr>
        <p:spPr>
          <a:xfrm>
            <a:off x="456818" y="2340281"/>
            <a:ext cx="7993200" cy="2062500"/>
          </a:xfrm>
          <a:prstGeom prst="rect">
            <a:avLst/>
          </a:prstGeom>
          <a:noFill/>
          <a:ln>
            <a:noFill/>
          </a:ln>
        </p:spPr>
        <p:txBody>
          <a:bodyPr anchorCtr="0" anchor="t" bIns="91425" lIns="91425" spcFirstLastPara="1" rIns="91425" wrap="square" tIns="91425">
            <a:spAutoFit/>
          </a:bodyPr>
          <a:lstStyle>
            <a:lvl1pPr indent="-304800" lvl="0" marL="457200" algn="l">
              <a:lnSpc>
                <a:spcPct val="115000"/>
              </a:lnSpc>
              <a:spcBef>
                <a:spcPts val="0"/>
              </a:spcBef>
              <a:spcAft>
                <a:spcPts val="0"/>
              </a:spcAft>
              <a:buSzPts val="1200"/>
              <a:buChar char="●"/>
              <a:defRPr/>
            </a:lvl1pPr>
            <a:lvl2pPr indent="-304800" lvl="1" marL="914400" algn="l">
              <a:lnSpc>
                <a:spcPct val="115000"/>
              </a:lnSpc>
              <a:spcBef>
                <a:spcPts val="0"/>
              </a:spcBef>
              <a:spcAft>
                <a:spcPts val="0"/>
              </a:spcAft>
              <a:buSzPts val="1200"/>
              <a:buChar char="○"/>
              <a:defRPr/>
            </a:lvl2pPr>
            <a:lvl3pPr indent="-304800" lvl="2" marL="1371600" algn="l">
              <a:lnSpc>
                <a:spcPct val="115000"/>
              </a:lnSpc>
              <a:spcBef>
                <a:spcPts val="0"/>
              </a:spcBef>
              <a:spcAft>
                <a:spcPts val="0"/>
              </a:spcAft>
              <a:buSzPts val="1200"/>
              <a:buChar char="■"/>
              <a:defRPr/>
            </a:lvl3pPr>
            <a:lvl4pPr indent="-304800" lvl="3" marL="1828800" algn="l">
              <a:lnSpc>
                <a:spcPct val="115000"/>
              </a:lnSpc>
              <a:spcBef>
                <a:spcPts val="0"/>
              </a:spcBef>
              <a:spcAft>
                <a:spcPts val="0"/>
              </a:spcAft>
              <a:buSzPts val="1200"/>
              <a:buChar char="●"/>
              <a:defRPr/>
            </a:lvl4pPr>
            <a:lvl5pPr indent="-304800" lvl="4" marL="2286000" algn="l">
              <a:lnSpc>
                <a:spcPct val="115000"/>
              </a:lnSpc>
              <a:spcBef>
                <a:spcPts val="0"/>
              </a:spcBef>
              <a:spcAft>
                <a:spcPts val="0"/>
              </a:spcAft>
              <a:buSzPts val="1200"/>
              <a:buChar char="○"/>
              <a:defRPr/>
            </a:lvl5pPr>
            <a:lvl6pPr indent="-304800" lvl="5" marL="2743200" algn="l">
              <a:lnSpc>
                <a:spcPct val="115000"/>
              </a:lnSpc>
              <a:spcBef>
                <a:spcPts val="0"/>
              </a:spcBef>
              <a:spcAft>
                <a:spcPts val="0"/>
              </a:spcAft>
              <a:buSzPts val="1200"/>
              <a:buChar char="■"/>
              <a:defRPr/>
            </a:lvl6pPr>
            <a:lvl7pPr indent="-304800" lvl="6" marL="3200400" algn="l">
              <a:lnSpc>
                <a:spcPct val="115000"/>
              </a:lnSpc>
              <a:spcBef>
                <a:spcPts val="0"/>
              </a:spcBef>
              <a:spcAft>
                <a:spcPts val="0"/>
              </a:spcAft>
              <a:buSzPts val="1200"/>
              <a:buChar char="●"/>
              <a:defRPr/>
            </a:lvl7pPr>
            <a:lvl8pPr indent="-304800" lvl="7" marL="3657600" algn="l">
              <a:lnSpc>
                <a:spcPct val="115000"/>
              </a:lnSpc>
              <a:spcBef>
                <a:spcPts val="0"/>
              </a:spcBef>
              <a:spcAft>
                <a:spcPts val="0"/>
              </a:spcAft>
              <a:buSzPts val="1200"/>
              <a:buChar char="○"/>
              <a:defRPr/>
            </a:lvl8pPr>
            <a:lvl9pPr indent="-304800" lvl="8" marL="4114800" algn="l">
              <a:lnSpc>
                <a:spcPct val="115000"/>
              </a:lnSpc>
              <a:spcBef>
                <a:spcPts val="0"/>
              </a:spcBef>
              <a:spcAft>
                <a:spcPts val="0"/>
              </a:spcAft>
              <a:buSzPts val="1200"/>
              <a:buChar char="■"/>
              <a:defRPr/>
            </a:lvl9pPr>
          </a:lstStyle>
          <a:p/>
        </p:txBody>
      </p:sp>
    </p:spTree>
  </p:cSld>
  <p:clrMapOvr>
    <a:masterClrMapping/>
  </p:clrMapOvr>
  <p:extLst>
    <p:ext uri="{DCECCB84-F9BA-43D5-87BE-67443E8EF086}">
      <p15:sldGuideLst>
        <p15:guide id="1" pos="288">
          <p15:clr>
            <a:srgbClr val="E46962"/>
          </p15:clr>
        </p15:guide>
        <p15:guide id="2" orient="horz" pos="800">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 name="Shape 12"/>
        <p:cNvGrpSpPr/>
        <p:nvPr/>
      </p:nvGrpSpPr>
      <p:grpSpPr>
        <a:xfrm>
          <a:off x="0" y="0"/>
          <a:ext cx="0" cy="0"/>
          <a:chOff x="0" y="0"/>
          <a:chExt cx="0" cy="0"/>
        </a:xfrm>
      </p:grpSpPr>
      <p:sp>
        <p:nvSpPr>
          <p:cNvPr id="13" name="Google Shape;13;p3"/>
          <p:cNvSpPr txBox="1"/>
          <p:nvPr>
            <p:ph type="title"/>
          </p:nvPr>
        </p:nvSpPr>
        <p:spPr>
          <a:xfrm>
            <a:off x="432332" y="445031"/>
            <a:ext cx="7976100" cy="5727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2700"/>
              <a:buFont typeface="Raleway SemiBold"/>
              <a:buNone/>
              <a:defRPr b="0">
                <a:latin typeface="Raleway SemiBold"/>
                <a:ea typeface="Raleway SemiBold"/>
                <a:cs typeface="Raleway SemiBold"/>
                <a:sym typeface="Raleway SemiBol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 name="Google Shape;14;p3"/>
          <p:cNvSpPr txBox="1"/>
          <p:nvPr>
            <p:ph idx="1" type="body"/>
          </p:nvPr>
        </p:nvSpPr>
        <p:spPr>
          <a:xfrm>
            <a:off x="432332" y="1152469"/>
            <a:ext cx="8400000" cy="3416400"/>
          </a:xfrm>
          <a:prstGeom prst="rect">
            <a:avLst/>
          </a:prstGeom>
          <a:noFill/>
          <a:ln>
            <a:noFill/>
          </a:ln>
        </p:spPr>
        <p:txBody>
          <a:bodyPr anchorCtr="0" anchor="t" bIns="91425" lIns="91425" spcFirstLastPara="1" rIns="91425" wrap="square" tIns="91425">
            <a:spAutoFit/>
          </a:bodyPr>
          <a:lstStyle>
            <a:lvl1pPr indent="-304800" lvl="0" marL="457200" algn="l">
              <a:lnSpc>
                <a:spcPct val="115000"/>
              </a:lnSpc>
              <a:spcBef>
                <a:spcPts val="0"/>
              </a:spcBef>
              <a:spcAft>
                <a:spcPts val="0"/>
              </a:spcAft>
              <a:buClr>
                <a:schemeClr val="dk1"/>
              </a:buClr>
              <a:buSzPts val="1200"/>
              <a:buChar char="●"/>
              <a:defRPr/>
            </a:lvl1pPr>
            <a:lvl2pPr indent="-304800" lvl="1" marL="914400" algn="l">
              <a:lnSpc>
                <a:spcPct val="115000"/>
              </a:lnSpc>
              <a:spcBef>
                <a:spcPts val="0"/>
              </a:spcBef>
              <a:spcAft>
                <a:spcPts val="0"/>
              </a:spcAft>
              <a:buSzPts val="1200"/>
              <a:buChar char="○"/>
              <a:defRPr/>
            </a:lvl2pPr>
            <a:lvl3pPr indent="-304800" lvl="2" marL="1371600" algn="l">
              <a:lnSpc>
                <a:spcPct val="115000"/>
              </a:lnSpc>
              <a:spcBef>
                <a:spcPts val="0"/>
              </a:spcBef>
              <a:spcAft>
                <a:spcPts val="0"/>
              </a:spcAft>
              <a:buSzPts val="1200"/>
              <a:buChar char="■"/>
              <a:defRPr/>
            </a:lvl3pPr>
            <a:lvl4pPr indent="-304800" lvl="3" marL="1828800" algn="l">
              <a:lnSpc>
                <a:spcPct val="115000"/>
              </a:lnSpc>
              <a:spcBef>
                <a:spcPts val="0"/>
              </a:spcBef>
              <a:spcAft>
                <a:spcPts val="0"/>
              </a:spcAft>
              <a:buSzPts val="1200"/>
              <a:buChar char="●"/>
              <a:defRPr/>
            </a:lvl4pPr>
            <a:lvl5pPr indent="-304800" lvl="4" marL="2286000" algn="l">
              <a:lnSpc>
                <a:spcPct val="115000"/>
              </a:lnSpc>
              <a:spcBef>
                <a:spcPts val="0"/>
              </a:spcBef>
              <a:spcAft>
                <a:spcPts val="0"/>
              </a:spcAft>
              <a:buSzPts val="1200"/>
              <a:buChar char="○"/>
              <a:defRPr/>
            </a:lvl5pPr>
            <a:lvl6pPr indent="-304800" lvl="5" marL="2743200" algn="l">
              <a:lnSpc>
                <a:spcPct val="115000"/>
              </a:lnSpc>
              <a:spcBef>
                <a:spcPts val="0"/>
              </a:spcBef>
              <a:spcAft>
                <a:spcPts val="0"/>
              </a:spcAft>
              <a:buSzPts val="1200"/>
              <a:buChar char="■"/>
              <a:defRPr/>
            </a:lvl6pPr>
            <a:lvl7pPr indent="-304800" lvl="6" marL="3200400" algn="l">
              <a:lnSpc>
                <a:spcPct val="115000"/>
              </a:lnSpc>
              <a:spcBef>
                <a:spcPts val="0"/>
              </a:spcBef>
              <a:spcAft>
                <a:spcPts val="0"/>
              </a:spcAft>
              <a:buSzPts val="1200"/>
              <a:buChar char="●"/>
              <a:defRPr/>
            </a:lvl7pPr>
            <a:lvl8pPr indent="-304800" lvl="7" marL="3657600" algn="l">
              <a:lnSpc>
                <a:spcPct val="115000"/>
              </a:lnSpc>
              <a:spcBef>
                <a:spcPts val="0"/>
              </a:spcBef>
              <a:spcAft>
                <a:spcPts val="0"/>
              </a:spcAft>
              <a:buSzPts val="1200"/>
              <a:buChar char="○"/>
              <a:defRPr/>
            </a:lvl8pPr>
            <a:lvl9pPr indent="-304800" lvl="8" marL="4114800" algn="l">
              <a:lnSpc>
                <a:spcPct val="115000"/>
              </a:lnSpc>
              <a:spcBef>
                <a:spcPts val="0"/>
              </a:spcBef>
              <a:spcAft>
                <a:spcPts val="0"/>
              </a:spcAft>
              <a:buSzPts val="1200"/>
              <a:buChar char="■"/>
              <a:defRPr/>
            </a:lvl9pPr>
          </a:lstStyle>
          <a:p/>
        </p:txBody>
      </p:sp>
    </p:spTree>
  </p:cSld>
  <p:clrMapOvr>
    <a:masterClrMapping/>
  </p:clrMapOvr>
  <p:extLst>
    <p:ext uri="{DCECCB84-F9BA-43D5-87BE-67443E8EF086}">
      <p15:sldGuideLst>
        <p15:guide id="1">
          <p15:clr>
            <a:srgbClr val="E46962"/>
          </p15:clr>
        </p15:guide>
        <p15:guide id="2" pos="272">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
          <p:cNvSpPr txBox="1"/>
          <p:nvPr>
            <p:ph type="ctrTitle"/>
          </p:nvPr>
        </p:nvSpPr>
        <p:spPr>
          <a:xfrm>
            <a:off x="441819" y="1465988"/>
            <a:ext cx="3813600" cy="1173600"/>
          </a:xfrm>
          <a:prstGeom prst="rect">
            <a:avLst/>
          </a:prstGeom>
          <a:noFill/>
          <a:ln>
            <a:noFill/>
          </a:ln>
        </p:spPr>
        <p:txBody>
          <a:bodyPr anchorCtr="0" anchor="b" bIns="91425" lIns="91425" spcFirstLastPara="1" rIns="91425" wrap="square" tIns="91425">
            <a:spAutoFit/>
          </a:bodyPr>
          <a:lstStyle>
            <a:lvl1pPr lvl="0" algn="l">
              <a:lnSpc>
                <a:spcPct val="100000"/>
              </a:lnSpc>
              <a:spcBef>
                <a:spcPts val="0"/>
              </a:spcBef>
              <a:spcAft>
                <a:spcPts val="0"/>
              </a:spcAft>
              <a:buClr>
                <a:srgbClr val="9900FF"/>
              </a:buClr>
              <a:buSzPts val="3000"/>
              <a:buNone/>
              <a:defRPr sz="3000">
                <a:solidFill>
                  <a:srgbClr val="9900FF"/>
                </a:solidFill>
              </a:defRPr>
            </a:lvl1pPr>
            <a:lvl2pPr lvl="1"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2pPr>
            <a:lvl3pPr lvl="2"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3pPr>
            <a:lvl4pPr lvl="3"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4pPr>
            <a:lvl5pPr lvl="4"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5pPr>
            <a:lvl6pPr lvl="5"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6pPr>
            <a:lvl7pPr lvl="6"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7pPr>
            <a:lvl8pPr lvl="7"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8pPr>
            <a:lvl9pPr lvl="8" algn="ctr">
              <a:lnSpc>
                <a:spcPct val="100000"/>
              </a:lnSpc>
              <a:spcBef>
                <a:spcPts val="0"/>
              </a:spcBef>
              <a:spcAft>
                <a:spcPts val="0"/>
              </a:spcAft>
              <a:buClr>
                <a:srgbClr val="9900FF"/>
              </a:buClr>
              <a:buSzPts val="3000"/>
              <a:buFont typeface="Raleway"/>
              <a:buNone/>
              <a:defRPr b="1" sz="3000">
                <a:solidFill>
                  <a:srgbClr val="9900FF"/>
                </a:solidFill>
                <a:latin typeface="Raleway"/>
                <a:ea typeface="Raleway"/>
                <a:cs typeface="Raleway"/>
                <a:sym typeface="Raleway"/>
              </a:defRPr>
            </a:lvl9pPr>
          </a:lstStyle>
          <a:p/>
        </p:txBody>
      </p:sp>
      <p:sp>
        <p:nvSpPr>
          <p:cNvPr id="17" name="Google Shape;17;p4"/>
          <p:cNvSpPr txBox="1"/>
          <p:nvPr>
            <p:ph idx="1" type="subTitle"/>
          </p:nvPr>
        </p:nvSpPr>
        <p:spPr>
          <a:xfrm>
            <a:off x="441819" y="2812219"/>
            <a:ext cx="4269300" cy="21858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1700"/>
              <a:buFont typeface="Raleway"/>
              <a:buNone/>
              <a:defRPr sz="1700">
                <a:latin typeface="Raleway"/>
                <a:ea typeface="Raleway"/>
                <a:cs typeface="Raleway"/>
                <a:sym typeface="Raleway"/>
              </a:defRPr>
            </a:lvl1pPr>
            <a:lvl2pPr lvl="1" algn="ctr">
              <a:lnSpc>
                <a:spcPct val="100000"/>
              </a:lnSpc>
              <a:spcBef>
                <a:spcPts val="0"/>
              </a:spcBef>
              <a:spcAft>
                <a:spcPts val="0"/>
              </a:spcAft>
              <a:buSzPts val="1700"/>
              <a:buNone/>
              <a:defRPr sz="1700"/>
            </a:lvl2pPr>
            <a:lvl3pPr lvl="2" algn="ctr">
              <a:lnSpc>
                <a:spcPct val="100000"/>
              </a:lnSpc>
              <a:spcBef>
                <a:spcPts val="0"/>
              </a:spcBef>
              <a:spcAft>
                <a:spcPts val="0"/>
              </a:spcAft>
              <a:buSzPts val="1700"/>
              <a:buNone/>
              <a:defRPr sz="1700"/>
            </a:lvl3pPr>
            <a:lvl4pPr lvl="3" algn="ctr">
              <a:lnSpc>
                <a:spcPct val="100000"/>
              </a:lnSpc>
              <a:spcBef>
                <a:spcPts val="0"/>
              </a:spcBef>
              <a:spcAft>
                <a:spcPts val="0"/>
              </a:spcAft>
              <a:buSzPts val="1700"/>
              <a:buNone/>
              <a:defRPr sz="1700"/>
            </a:lvl4pPr>
            <a:lvl5pPr lvl="4" algn="ctr">
              <a:lnSpc>
                <a:spcPct val="100000"/>
              </a:lnSpc>
              <a:spcBef>
                <a:spcPts val="0"/>
              </a:spcBef>
              <a:spcAft>
                <a:spcPts val="0"/>
              </a:spcAft>
              <a:buSzPts val="1700"/>
              <a:buNone/>
              <a:defRPr sz="1700"/>
            </a:lvl5pPr>
            <a:lvl6pPr lvl="5" algn="ctr">
              <a:lnSpc>
                <a:spcPct val="100000"/>
              </a:lnSpc>
              <a:spcBef>
                <a:spcPts val="0"/>
              </a:spcBef>
              <a:spcAft>
                <a:spcPts val="0"/>
              </a:spcAft>
              <a:buSzPts val="1700"/>
              <a:buNone/>
              <a:defRPr sz="1700"/>
            </a:lvl6pPr>
            <a:lvl7pPr lvl="6" algn="ctr">
              <a:lnSpc>
                <a:spcPct val="100000"/>
              </a:lnSpc>
              <a:spcBef>
                <a:spcPts val="0"/>
              </a:spcBef>
              <a:spcAft>
                <a:spcPts val="0"/>
              </a:spcAft>
              <a:buSzPts val="1700"/>
              <a:buNone/>
              <a:defRPr sz="1700"/>
            </a:lvl7pPr>
            <a:lvl8pPr lvl="7" algn="ctr">
              <a:lnSpc>
                <a:spcPct val="100000"/>
              </a:lnSpc>
              <a:spcBef>
                <a:spcPts val="0"/>
              </a:spcBef>
              <a:spcAft>
                <a:spcPts val="0"/>
              </a:spcAft>
              <a:buSzPts val="1700"/>
              <a:buNone/>
              <a:defRPr sz="1700"/>
            </a:lvl8pPr>
            <a:lvl9pPr lvl="8" algn="ctr">
              <a:lnSpc>
                <a:spcPct val="100000"/>
              </a:lnSpc>
              <a:spcBef>
                <a:spcPts val="0"/>
              </a:spcBef>
              <a:spcAft>
                <a:spcPts val="0"/>
              </a:spcAft>
              <a:buSzPts val="1700"/>
              <a:buNone/>
              <a:defRPr sz="1700"/>
            </a:lvl9pPr>
          </a:lstStyle>
          <a:p/>
        </p:txBody>
      </p:sp>
      <p:sp>
        <p:nvSpPr>
          <p:cNvPr id="18" name="Google Shape;18;p4"/>
          <p:cNvSpPr txBox="1"/>
          <p:nvPr>
            <p:ph idx="12" type="sldNum"/>
          </p:nvPr>
        </p:nvSpPr>
        <p:spPr>
          <a:xfrm>
            <a:off x="-106904" y="4724286"/>
            <a:ext cx="548700" cy="338700"/>
          </a:xfrm>
          <a:prstGeom prst="rect">
            <a:avLst/>
          </a:prstGeom>
          <a:noFill/>
          <a:ln>
            <a:noFill/>
          </a:ln>
        </p:spPr>
        <p:txBody>
          <a:bodyPr anchorCtr="0" anchor="ctr" bIns="91425" lIns="91425" spcFirstLastPara="1" rIns="91425" wrap="square" tIns="91425">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latin typeface="Raleway"/>
              <a:ea typeface="Raleway"/>
              <a:cs typeface="Raleway"/>
              <a:sym typeface="Raleway"/>
            </a:endParaRPr>
          </a:p>
        </p:txBody>
      </p:sp>
      <p:sp>
        <p:nvSpPr>
          <p:cNvPr id="19" name="Google Shape;19;p4"/>
          <p:cNvSpPr txBox="1"/>
          <p:nvPr/>
        </p:nvSpPr>
        <p:spPr>
          <a:xfrm>
            <a:off x="545478" y="3499856"/>
            <a:ext cx="4044900" cy="2925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Raleway"/>
              <a:ea typeface="Raleway"/>
              <a:cs typeface="Raleway"/>
              <a:sym typeface="Raleway"/>
            </a:endParaRPr>
          </a:p>
        </p:txBody>
      </p:sp>
    </p:spTree>
  </p:cSld>
  <p:clrMapOvr>
    <a:masterClrMapping/>
  </p:clrMapOvr>
  <p:extLst>
    <p:ext uri="{DCECCB84-F9BA-43D5-87BE-67443E8EF086}">
      <p15:sldGuideLst>
        <p15:guide id="1" pos="278">
          <p15:clr>
            <a:srgbClr val="E46962"/>
          </p15:clr>
        </p15:guide>
        <p15:guide id="2" orient="horz" pos="923">
          <p15:clr>
            <a:srgbClr val="E46962"/>
          </p15:clr>
        </p15:guide>
        <p15:guide id="3" pos="2968">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аш макет 1">
  <p:cSld name="CUSTOM">
    <p:spTree>
      <p:nvGrpSpPr>
        <p:cNvPr id="20" name="Shape 20"/>
        <p:cNvGrpSpPr/>
        <p:nvPr/>
      </p:nvGrpSpPr>
      <p:grpSpPr>
        <a:xfrm>
          <a:off x="0" y="0"/>
          <a:ext cx="0" cy="0"/>
          <a:chOff x="0" y="0"/>
          <a:chExt cx="0" cy="0"/>
        </a:xfrm>
      </p:grpSpPr>
      <p:sp>
        <p:nvSpPr>
          <p:cNvPr id="21" name="Google Shape;21;p5"/>
          <p:cNvSpPr txBox="1"/>
          <p:nvPr>
            <p:ph type="title"/>
          </p:nvPr>
        </p:nvSpPr>
        <p:spPr>
          <a:xfrm>
            <a:off x="432332" y="1957500"/>
            <a:ext cx="6181800" cy="13974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3000"/>
              <a:buFont typeface="Raleway SemiBold"/>
              <a:buNone/>
              <a:defRPr b="0" sz="3000">
                <a:latin typeface="Raleway SemiBold"/>
                <a:ea typeface="Raleway SemiBold"/>
                <a:cs typeface="Raleway SemiBold"/>
                <a:sym typeface="Raleway SemiBold"/>
              </a:defRPr>
            </a:lvl1pPr>
            <a:lvl2pPr lvl="1"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2pPr>
            <a:lvl3pPr lvl="2"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3pPr>
            <a:lvl4pPr lvl="3"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4pPr>
            <a:lvl5pPr lvl="4"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5pPr>
            <a:lvl6pPr lvl="5"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6pPr>
            <a:lvl7pPr lvl="6"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7pPr>
            <a:lvl8pPr lvl="7"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8pPr>
            <a:lvl9pPr lvl="8"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9pPr>
          </a:lstStyle>
          <a:p/>
        </p:txBody>
      </p:sp>
      <p:sp>
        <p:nvSpPr>
          <p:cNvPr id="22" name="Google Shape;22;p5"/>
          <p:cNvSpPr/>
          <p:nvPr/>
        </p:nvSpPr>
        <p:spPr>
          <a:xfrm>
            <a:off x="432332" y="1258838"/>
            <a:ext cx="1038900" cy="515100"/>
          </a:xfrm>
          <a:prstGeom prst="rect">
            <a:avLst/>
          </a:prstGeom>
          <a:solidFill>
            <a:srgbClr val="FD493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Raleway"/>
              <a:ea typeface="Raleway"/>
              <a:cs typeface="Raleway"/>
              <a:sym typeface="Raleway"/>
            </a:endParaRPr>
          </a:p>
        </p:txBody>
      </p:sp>
      <p:sp>
        <p:nvSpPr>
          <p:cNvPr id="23" name="Google Shape;23;p5"/>
          <p:cNvSpPr txBox="1"/>
          <p:nvPr>
            <p:ph idx="2" type="title"/>
          </p:nvPr>
        </p:nvSpPr>
        <p:spPr>
          <a:xfrm>
            <a:off x="432332" y="1221750"/>
            <a:ext cx="6181800" cy="8439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Clr>
                <a:schemeClr val="lt1"/>
              </a:buClr>
              <a:buSzPts val="2200"/>
              <a:buFont typeface="Raleway SemiBold"/>
              <a:buNone/>
              <a:defRPr b="0" sz="2200">
                <a:solidFill>
                  <a:schemeClr val="lt1"/>
                </a:solidFill>
                <a:latin typeface="Raleway SemiBold"/>
                <a:ea typeface="Raleway SemiBold"/>
                <a:cs typeface="Raleway SemiBold"/>
                <a:sym typeface="Raleway SemiBold"/>
              </a:defRPr>
            </a:lvl1pPr>
            <a:lvl2pPr lvl="1"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2pPr>
            <a:lvl3pPr lvl="2"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3pPr>
            <a:lvl4pPr lvl="3"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4pPr>
            <a:lvl5pPr lvl="4"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5pPr>
            <a:lvl6pPr lvl="5"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6pPr>
            <a:lvl7pPr lvl="6"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7pPr>
            <a:lvl8pPr lvl="7"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8pPr>
            <a:lvl9pPr lvl="8"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9pPr>
          </a:lstStyle>
          <a:p/>
        </p:txBody>
      </p:sp>
    </p:spTree>
  </p:cSld>
  <p:clrMapOvr>
    <a:masterClrMapping/>
  </p:clrMapOvr>
  <p:extLst>
    <p:ext uri="{DCECCB84-F9BA-43D5-87BE-67443E8EF086}">
      <p15:sldGuideLst>
        <p15:guide id="1" pos="272">
          <p15:clr>
            <a:srgbClr val="E46962"/>
          </p15:clr>
        </p15:guide>
        <p15:guide id="2" orient="horz" pos="793">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24" name="Shape 24"/>
        <p:cNvGrpSpPr/>
        <p:nvPr/>
      </p:nvGrpSpPr>
      <p:grpSpPr>
        <a:xfrm>
          <a:off x="0" y="0"/>
          <a:ext cx="0" cy="0"/>
          <a:chOff x="0" y="0"/>
          <a:chExt cx="0" cy="0"/>
        </a:xfrm>
      </p:grpSpPr>
      <p:sp>
        <p:nvSpPr>
          <p:cNvPr id="25" name="Google Shape;25;p6"/>
          <p:cNvSpPr txBox="1"/>
          <p:nvPr>
            <p:ph idx="12" type="sldNum"/>
          </p:nvPr>
        </p:nvSpPr>
        <p:spPr>
          <a:xfrm>
            <a:off x="8556784" y="4749851"/>
            <a:ext cx="548700" cy="384900"/>
          </a:xfrm>
          <a:prstGeom prst="rect">
            <a:avLst/>
          </a:prstGeom>
          <a:noFill/>
          <a:ln>
            <a:noFill/>
          </a:ln>
        </p:spPr>
        <p:txBody>
          <a:bodyPr anchorCtr="0" anchor="t" bIns="91425" lIns="91425" spcFirstLastPara="1" rIns="91425" wrap="square" tIns="91425">
            <a:sp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132C40"/>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 name="Shape 26"/>
        <p:cNvGrpSpPr/>
        <p:nvPr/>
      </p:nvGrpSpPr>
      <p:grpSpPr>
        <a:xfrm>
          <a:off x="0" y="0"/>
          <a:ext cx="0" cy="0"/>
          <a:chOff x="0" y="0"/>
          <a:chExt cx="0" cy="0"/>
        </a:xfrm>
      </p:grpSpPr>
      <p:sp>
        <p:nvSpPr>
          <p:cNvPr id="27" name="Google Shape;27;p7"/>
          <p:cNvSpPr txBox="1"/>
          <p:nvPr>
            <p:ph idx="12" type="sldNum"/>
          </p:nvPr>
        </p:nvSpPr>
        <p:spPr>
          <a:xfrm>
            <a:off x="8472458" y="4663217"/>
            <a:ext cx="548700" cy="393600"/>
          </a:xfrm>
          <a:prstGeom prst="rect">
            <a:avLst/>
          </a:prstGeom>
          <a:noFill/>
          <a:ln>
            <a:noFill/>
          </a:ln>
        </p:spPr>
        <p:txBody>
          <a:bodyPr anchorCtr="0" anchor="ctr" bIns="58300" lIns="58300" spcFirstLastPara="1" rIns="58300" wrap="square" tIns="583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spTree>
      <p:nvGrpSpPr>
        <p:cNvPr id="28" name="Shape 28"/>
        <p:cNvGrpSpPr/>
        <p:nvPr/>
      </p:nvGrpSpPr>
      <p:grpSpPr>
        <a:xfrm>
          <a:off x="0" y="0"/>
          <a:ext cx="0" cy="0"/>
          <a:chOff x="0" y="0"/>
          <a:chExt cx="0" cy="0"/>
        </a:xfrm>
      </p:grpSpPr>
      <p:sp>
        <p:nvSpPr>
          <p:cNvPr id="29" name="Google Shape;29;p8"/>
          <p:cNvSpPr txBox="1"/>
          <p:nvPr>
            <p:ph type="title"/>
          </p:nvPr>
        </p:nvSpPr>
        <p:spPr>
          <a:xfrm>
            <a:off x="311700" y="154338"/>
            <a:ext cx="8520600" cy="310500"/>
          </a:xfrm>
          <a:prstGeom prst="rect">
            <a:avLst/>
          </a:prstGeom>
          <a:noFill/>
          <a:ln>
            <a:noFill/>
          </a:ln>
        </p:spPr>
        <p:txBody>
          <a:bodyPr anchorCtr="0" anchor="t" bIns="58300" lIns="58300" spcFirstLastPara="1" rIns="58300" wrap="square" tIns="5830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0" name="Google Shape;30;p8"/>
          <p:cNvSpPr txBox="1"/>
          <p:nvPr>
            <p:ph idx="1" type="body"/>
          </p:nvPr>
        </p:nvSpPr>
        <p:spPr>
          <a:xfrm>
            <a:off x="311700" y="801407"/>
            <a:ext cx="8520600" cy="3416400"/>
          </a:xfrm>
          <a:prstGeom prst="rect">
            <a:avLst/>
          </a:prstGeom>
          <a:noFill/>
          <a:ln>
            <a:noFill/>
          </a:ln>
        </p:spPr>
        <p:txBody>
          <a:bodyPr anchorCtr="0" anchor="t" bIns="58300" lIns="58300" spcFirstLastPara="1" rIns="58300" wrap="square" tIns="58300">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400"/>
              </a:spcBef>
              <a:spcAft>
                <a:spcPts val="0"/>
              </a:spcAft>
              <a:buSzPts val="1400"/>
              <a:buChar char="○"/>
              <a:defRPr/>
            </a:lvl2pPr>
            <a:lvl3pPr indent="-317500" lvl="2" marL="1371600" algn="l">
              <a:lnSpc>
                <a:spcPct val="115000"/>
              </a:lnSpc>
              <a:spcBef>
                <a:spcPts val="1400"/>
              </a:spcBef>
              <a:spcAft>
                <a:spcPts val="0"/>
              </a:spcAft>
              <a:buSzPts val="1400"/>
              <a:buChar char="■"/>
              <a:defRPr/>
            </a:lvl3pPr>
            <a:lvl4pPr indent="-317500" lvl="3" marL="1828800" algn="l">
              <a:lnSpc>
                <a:spcPct val="115000"/>
              </a:lnSpc>
              <a:spcBef>
                <a:spcPts val="1400"/>
              </a:spcBef>
              <a:spcAft>
                <a:spcPts val="0"/>
              </a:spcAft>
              <a:buSzPts val="1400"/>
              <a:buChar char="●"/>
              <a:defRPr/>
            </a:lvl4pPr>
            <a:lvl5pPr indent="-317500" lvl="4" marL="2286000" algn="l">
              <a:lnSpc>
                <a:spcPct val="115000"/>
              </a:lnSpc>
              <a:spcBef>
                <a:spcPts val="1400"/>
              </a:spcBef>
              <a:spcAft>
                <a:spcPts val="0"/>
              </a:spcAft>
              <a:buSzPts val="1400"/>
              <a:buChar char="○"/>
              <a:defRPr/>
            </a:lvl5pPr>
            <a:lvl6pPr indent="-317500" lvl="5" marL="2743200" algn="l">
              <a:lnSpc>
                <a:spcPct val="115000"/>
              </a:lnSpc>
              <a:spcBef>
                <a:spcPts val="1400"/>
              </a:spcBef>
              <a:spcAft>
                <a:spcPts val="0"/>
              </a:spcAft>
              <a:buSzPts val="1400"/>
              <a:buChar char="■"/>
              <a:defRPr/>
            </a:lvl6pPr>
            <a:lvl7pPr indent="-317500" lvl="6" marL="3200400" algn="l">
              <a:lnSpc>
                <a:spcPct val="115000"/>
              </a:lnSpc>
              <a:spcBef>
                <a:spcPts val="1400"/>
              </a:spcBef>
              <a:spcAft>
                <a:spcPts val="0"/>
              </a:spcAft>
              <a:buSzPts val="1400"/>
              <a:buChar char="●"/>
              <a:defRPr/>
            </a:lvl7pPr>
            <a:lvl8pPr indent="-317500" lvl="7" marL="3657600" algn="l">
              <a:lnSpc>
                <a:spcPct val="115000"/>
              </a:lnSpc>
              <a:spcBef>
                <a:spcPts val="1400"/>
              </a:spcBef>
              <a:spcAft>
                <a:spcPts val="0"/>
              </a:spcAft>
              <a:buSzPts val="1400"/>
              <a:buChar char="○"/>
              <a:defRPr/>
            </a:lvl8pPr>
            <a:lvl9pPr indent="-317500" lvl="8" marL="4114800" algn="l">
              <a:lnSpc>
                <a:spcPct val="115000"/>
              </a:lnSpc>
              <a:spcBef>
                <a:spcPts val="1400"/>
              </a:spcBef>
              <a:spcAft>
                <a:spcPts val="1400"/>
              </a:spcAft>
              <a:buSzPts val="1400"/>
              <a:buChar char="■"/>
              <a:defRPr/>
            </a:lvl9pPr>
          </a:lstStyle>
          <a:p/>
        </p:txBody>
      </p:sp>
      <p:sp>
        <p:nvSpPr>
          <p:cNvPr id="31" name="Google Shape;31;p8"/>
          <p:cNvSpPr txBox="1"/>
          <p:nvPr>
            <p:ph idx="12" type="sldNum"/>
          </p:nvPr>
        </p:nvSpPr>
        <p:spPr>
          <a:xfrm>
            <a:off x="8117013" y="4869477"/>
            <a:ext cx="790200" cy="212700"/>
          </a:xfrm>
          <a:prstGeom prst="rect">
            <a:avLst/>
          </a:prstGeom>
          <a:noFill/>
          <a:ln>
            <a:noFill/>
          </a:ln>
        </p:spPr>
        <p:txBody>
          <a:bodyPr anchorCtr="0" anchor="ctr" bIns="29150" lIns="58300" spcFirstLastPara="1" rIns="58300" wrap="square" tIns="2915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pic>
        <p:nvPicPr>
          <p:cNvPr descr="E:\-=Tanya=-\2035 Работа\-=Айдентика 2035=-\лого университета\Univer20_35_RGB.emf" id="32" name="Google Shape;32;p8"/>
          <p:cNvPicPr preferRelativeResize="0"/>
          <p:nvPr/>
        </p:nvPicPr>
        <p:blipFill rotWithShape="1">
          <a:blip r:embed="rId2">
            <a:alphaModFix/>
          </a:blip>
          <a:srcRect b="0" l="0" r="0" t="0"/>
          <a:stretch/>
        </p:blipFill>
        <p:spPr>
          <a:xfrm>
            <a:off x="8369083" y="242441"/>
            <a:ext cx="453132" cy="22423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1_Title and body 2">
    <p:spTree>
      <p:nvGrpSpPr>
        <p:cNvPr id="33" name="Shape 33"/>
        <p:cNvGrpSpPr/>
        <p:nvPr/>
      </p:nvGrpSpPr>
      <p:grpSpPr>
        <a:xfrm>
          <a:off x="0" y="0"/>
          <a:ext cx="0" cy="0"/>
          <a:chOff x="0" y="0"/>
          <a:chExt cx="0" cy="0"/>
        </a:xfrm>
      </p:grpSpPr>
      <p:pic>
        <p:nvPicPr>
          <p:cNvPr id="34" name="Google Shape;34;p9"/>
          <p:cNvPicPr preferRelativeResize="0"/>
          <p:nvPr/>
        </p:nvPicPr>
        <p:blipFill rotWithShape="1">
          <a:blip r:embed="rId2">
            <a:alphaModFix/>
          </a:blip>
          <a:srcRect b="4320" l="0" r="2181" t="1755"/>
          <a:stretch/>
        </p:blipFill>
        <p:spPr>
          <a:xfrm>
            <a:off x="5397690" y="0"/>
            <a:ext cx="3746309" cy="5143971"/>
          </a:xfrm>
          <a:prstGeom prst="rect">
            <a:avLst/>
          </a:prstGeom>
          <a:noFill/>
          <a:ln>
            <a:noFill/>
          </a:ln>
        </p:spPr>
      </p:pic>
      <p:pic>
        <p:nvPicPr>
          <p:cNvPr id="35" name="Google Shape;35;p9"/>
          <p:cNvPicPr preferRelativeResize="0"/>
          <p:nvPr/>
        </p:nvPicPr>
        <p:blipFill rotWithShape="1">
          <a:blip r:embed="rId3">
            <a:alphaModFix amt="32000"/>
          </a:blip>
          <a:srcRect b="0" l="0" r="0" t="0"/>
          <a:stretch/>
        </p:blipFill>
        <p:spPr>
          <a:xfrm>
            <a:off x="132603" y="4283434"/>
            <a:ext cx="1314430" cy="797924"/>
          </a:xfrm>
          <a:prstGeom prst="rect">
            <a:avLst/>
          </a:prstGeom>
          <a:noFill/>
          <a:ln>
            <a:noFill/>
          </a:ln>
        </p:spPr>
      </p:pic>
      <p:sp>
        <p:nvSpPr>
          <p:cNvPr id="36" name="Google Shape;36;p9"/>
          <p:cNvSpPr txBox="1"/>
          <p:nvPr>
            <p:ph type="title"/>
          </p:nvPr>
        </p:nvSpPr>
        <p:spPr>
          <a:xfrm>
            <a:off x="311700" y="154338"/>
            <a:ext cx="6484800" cy="310500"/>
          </a:xfrm>
          <a:prstGeom prst="rect">
            <a:avLst/>
          </a:prstGeom>
          <a:noFill/>
          <a:ln>
            <a:noFill/>
          </a:ln>
        </p:spPr>
        <p:txBody>
          <a:bodyPr anchorCtr="0" anchor="t" bIns="58300" lIns="58300" spcFirstLastPara="1" rIns="58300" wrap="square" tIns="5830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7" name="Google Shape;37;p9"/>
          <p:cNvSpPr txBox="1"/>
          <p:nvPr>
            <p:ph idx="1" type="body"/>
          </p:nvPr>
        </p:nvSpPr>
        <p:spPr>
          <a:xfrm>
            <a:off x="311700" y="801407"/>
            <a:ext cx="8520600" cy="3416400"/>
          </a:xfrm>
          <a:prstGeom prst="rect">
            <a:avLst/>
          </a:prstGeom>
          <a:noFill/>
          <a:ln>
            <a:noFill/>
          </a:ln>
        </p:spPr>
        <p:txBody>
          <a:bodyPr anchorCtr="0" anchor="t" bIns="58300" lIns="58300" spcFirstLastPara="1" rIns="58300" wrap="square" tIns="58300">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400"/>
              </a:spcBef>
              <a:spcAft>
                <a:spcPts val="0"/>
              </a:spcAft>
              <a:buSzPts val="1400"/>
              <a:buChar char="○"/>
              <a:defRPr/>
            </a:lvl2pPr>
            <a:lvl3pPr indent="-317500" lvl="2" marL="1371600" algn="l">
              <a:lnSpc>
                <a:spcPct val="115000"/>
              </a:lnSpc>
              <a:spcBef>
                <a:spcPts val="1400"/>
              </a:spcBef>
              <a:spcAft>
                <a:spcPts val="0"/>
              </a:spcAft>
              <a:buSzPts val="1400"/>
              <a:buChar char="■"/>
              <a:defRPr/>
            </a:lvl3pPr>
            <a:lvl4pPr indent="-317500" lvl="3" marL="1828800" algn="l">
              <a:lnSpc>
                <a:spcPct val="115000"/>
              </a:lnSpc>
              <a:spcBef>
                <a:spcPts val="1400"/>
              </a:spcBef>
              <a:spcAft>
                <a:spcPts val="0"/>
              </a:spcAft>
              <a:buSzPts val="1400"/>
              <a:buChar char="●"/>
              <a:defRPr/>
            </a:lvl4pPr>
            <a:lvl5pPr indent="-317500" lvl="4" marL="2286000" algn="l">
              <a:lnSpc>
                <a:spcPct val="115000"/>
              </a:lnSpc>
              <a:spcBef>
                <a:spcPts val="1400"/>
              </a:spcBef>
              <a:spcAft>
                <a:spcPts val="0"/>
              </a:spcAft>
              <a:buSzPts val="1400"/>
              <a:buChar char="○"/>
              <a:defRPr/>
            </a:lvl5pPr>
            <a:lvl6pPr indent="-317500" lvl="5" marL="2743200" algn="l">
              <a:lnSpc>
                <a:spcPct val="115000"/>
              </a:lnSpc>
              <a:spcBef>
                <a:spcPts val="1400"/>
              </a:spcBef>
              <a:spcAft>
                <a:spcPts val="0"/>
              </a:spcAft>
              <a:buSzPts val="1400"/>
              <a:buChar char="■"/>
              <a:defRPr/>
            </a:lvl6pPr>
            <a:lvl7pPr indent="-317500" lvl="6" marL="3200400" algn="l">
              <a:lnSpc>
                <a:spcPct val="115000"/>
              </a:lnSpc>
              <a:spcBef>
                <a:spcPts val="1400"/>
              </a:spcBef>
              <a:spcAft>
                <a:spcPts val="0"/>
              </a:spcAft>
              <a:buSzPts val="1400"/>
              <a:buChar char="●"/>
              <a:defRPr/>
            </a:lvl7pPr>
            <a:lvl8pPr indent="-317500" lvl="7" marL="3657600" algn="l">
              <a:lnSpc>
                <a:spcPct val="115000"/>
              </a:lnSpc>
              <a:spcBef>
                <a:spcPts val="1400"/>
              </a:spcBef>
              <a:spcAft>
                <a:spcPts val="0"/>
              </a:spcAft>
              <a:buSzPts val="1400"/>
              <a:buChar char="○"/>
              <a:defRPr/>
            </a:lvl8pPr>
            <a:lvl9pPr indent="-317500" lvl="8" marL="4114800" algn="l">
              <a:lnSpc>
                <a:spcPct val="115000"/>
              </a:lnSpc>
              <a:spcBef>
                <a:spcPts val="1400"/>
              </a:spcBef>
              <a:spcAft>
                <a:spcPts val="1400"/>
              </a:spcAft>
              <a:buSzPts val="1400"/>
              <a:buChar char="■"/>
              <a:defRPr/>
            </a:lvl9pPr>
          </a:lstStyle>
          <a:p/>
        </p:txBody>
      </p:sp>
      <p:sp>
        <p:nvSpPr>
          <p:cNvPr id="38" name="Google Shape;38;p9"/>
          <p:cNvSpPr txBox="1"/>
          <p:nvPr>
            <p:ph idx="12" type="sldNum"/>
          </p:nvPr>
        </p:nvSpPr>
        <p:spPr>
          <a:xfrm>
            <a:off x="8117013" y="4869477"/>
            <a:ext cx="790200" cy="212700"/>
          </a:xfrm>
          <a:prstGeom prst="rect">
            <a:avLst/>
          </a:prstGeom>
          <a:noFill/>
          <a:ln>
            <a:noFill/>
          </a:ln>
        </p:spPr>
        <p:txBody>
          <a:bodyPr anchorCtr="0" anchor="ctr" bIns="29150" lIns="58300" spcFirstLastPara="1" rIns="58300" wrap="square" tIns="2915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pic>
        <p:nvPicPr>
          <p:cNvPr descr="E:\-=Tanya=-\2035 Работа\-=Айдентика 2035=-\лого университета\Univer20_35_RGB.emf" id="39" name="Google Shape;39;p9"/>
          <p:cNvPicPr preferRelativeResize="0"/>
          <p:nvPr/>
        </p:nvPicPr>
        <p:blipFill rotWithShape="1">
          <a:blip r:embed="rId4">
            <a:alphaModFix/>
          </a:blip>
          <a:srcRect b="0" l="0" r="0" t="0"/>
          <a:stretch/>
        </p:blipFill>
        <p:spPr>
          <a:xfrm>
            <a:off x="8369083" y="242441"/>
            <a:ext cx="453132" cy="22423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1_Title and body 3">
    <p:spTree>
      <p:nvGrpSpPr>
        <p:cNvPr id="40" name="Shape 40"/>
        <p:cNvGrpSpPr/>
        <p:nvPr/>
      </p:nvGrpSpPr>
      <p:grpSpPr>
        <a:xfrm>
          <a:off x="0" y="0"/>
          <a:ext cx="0" cy="0"/>
          <a:chOff x="0" y="0"/>
          <a:chExt cx="0" cy="0"/>
        </a:xfrm>
      </p:grpSpPr>
      <p:pic>
        <p:nvPicPr>
          <p:cNvPr id="41" name="Google Shape;41;p10"/>
          <p:cNvPicPr preferRelativeResize="0"/>
          <p:nvPr/>
        </p:nvPicPr>
        <p:blipFill rotWithShape="1">
          <a:blip r:embed="rId2">
            <a:alphaModFix/>
          </a:blip>
          <a:srcRect b="0" l="0" r="0" t="0"/>
          <a:stretch/>
        </p:blipFill>
        <p:spPr>
          <a:xfrm rot="-5400000">
            <a:off x="391827" y="-157074"/>
            <a:ext cx="1277952" cy="1827647"/>
          </a:xfrm>
          <a:prstGeom prst="rect">
            <a:avLst/>
          </a:prstGeom>
          <a:noFill/>
          <a:ln>
            <a:noFill/>
          </a:ln>
        </p:spPr>
      </p:pic>
      <p:sp>
        <p:nvSpPr>
          <p:cNvPr id="42" name="Google Shape;42;p10"/>
          <p:cNvSpPr txBox="1"/>
          <p:nvPr>
            <p:ph type="title"/>
          </p:nvPr>
        </p:nvSpPr>
        <p:spPr>
          <a:xfrm>
            <a:off x="311700" y="154338"/>
            <a:ext cx="8520600" cy="310500"/>
          </a:xfrm>
          <a:prstGeom prst="rect">
            <a:avLst/>
          </a:prstGeom>
          <a:noFill/>
          <a:ln>
            <a:noFill/>
          </a:ln>
        </p:spPr>
        <p:txBody>
          <a:bodyPr anchorCtr="0" anchor="t" bIns="58300" lIns="58300" spcFirstLastPara="1" rIns="58300" wrap="square" tIns="5830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3" name="Google Shape;43;p10"/>
          <p:cNvSpPr txBox="1"/>
          <p:nvPr>
            <p:ph idx="1" type="body"/>
          </p:nvPr>
        </p:nvSpPr>
        <p:spPr>
          <a:xfrm>
            <a:off x="311700" y="801407"/>
            <a:ext cx="8520600" cy="3416400"/>
          </a:xfrm>
          <a:prstGeom prst="rect">
            <a:avLst/>
          </a:prstGeom>
          <a:noFill/>
          <a:ln>
            <a:noFill/>
          </a:ln>
        </p:spPr>
        <p:txBody>
          <a:bodyPr anchorCtr="0" anchor="t" bIns="58300" lIns="58300" spcFirstLastPara="1" rIns="58300" wrap="square" tIns="58300">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400"/>
              </a:spcBef>
              <a:spcAft>
                <a:spcPts val="0"/>
              </a:spcAft>
              <a:buSzPts val="1400"/>
              <a:buChar char="○"/>
              <a:defRPr/>
            </a:lvl2pPr>
            <a:lvl3pPr indent="-317500" lvl="2" marL="1371600" algn="l">
              <a:lnSpc>
                <a:spcPct val="115000"/>
              </a:lnSpc>
              <a:spcBef>
                <a:spcPts val="1400"/>
              </a:spcBef>
              <a:spcAft>
                <a:spcPts val="0"/>
              </a:spcAft>
              <a:buSzPts val="1400"/>
              <a:buChar char="■"/>
              <a:defRPr/>
            </a:lvl3pPr>
            <a:lvl4pPr indent="-317500" lvl="3" marL="1828800" algn="l">
              <a:lnSpc>
                <a:spcPct val="115000"/>
              </a:lnSpc>
              <a:spcBef>
                <a:spcPts val="1400"/>
              </a:spcBef>
              <a:spcAft>
                <a:spcPts val="0"/>
              </a:spcAft>
              <a:buSzPts val="1400"/>
              <a:buChar char="●"/>
              <a:defRPr/>
            </a:lvl4pPr>
            <a:lvl5pPr indent="-317500" lvl="4" marL="2286000" algn="l">
              <a:lnSpc>
                <a:spcPct val="115000"/>
              </a:lnSpc>
              <a:spcBef>
                <a:spcPts val="1400"/>
              </a:spcBef>
              <a:spcAft>
                <a:spcPts val="0"/>
              </a:spcAft>
              <a:buSzPts val="1400"/>
              <a:buChar char="○"/>
              <a:defRPr/>
            </a:lvl5pPr>
            <a:lvl6pPr indent="-317500" lvl="5" marL="2743200" algn="l">
              <a:lnSpc>
                <a:spcPct val="115000"/>
              </a:lnSpc>
              <a:spcBef>
                <a:spcPts val="1400"/>
              </a:spcBef>
              <a:spcAft>
                <a:spcPts val="0"/>
              </a:spcAft>
              <a:buSzPts val="1400"/>
              <a:buChar char="■"/>
              <a:defRPr/>
            </a:lvl6pPr>
            <a:lvl7pPr indent="-317500" lvl="6" marL="3200400" algn="l">
              <a:lnSpc>
                <a:spcPct val="115000"/>
              </a:lnSpc>
              <a:spcBef>
                <a:spcPts val="1400"/>
              </a:spcBef>
              <a:spcAft>
                <a:spcPts val="0"/>
              </a:spcAft>
              <a:buSzPts val="1400"/>
              <a:buChar char="●"/>
              <a:defRPr/>
            </a:lvl7pPr>
            <a:lvl8pPr indent="-317500" lvl="7" marL="3657600" algn="l">
              <a:lnSpc>
                <a:spcPct val="115000"/>
              </a:lnSpc>
              <a:spcBef>
                <a:spcPts val="1400"/>
              </a:spcBef>
              <a:spcAft>
                <a:spcPts val="0"/>
              </a:spcAft>
              <a:buSzPts val="1400"/>
              <a:buChar char="○"/>
              <a:defRPr/>
            </a:lvl8pPr>
            <a:lvl9pPr indent="-317500" lvl="8" marL="4114800" algn="l">
              <a:lnSpc>
                <a:spcPct val="115000"/>
              </a:lnSpc>
              <a:spcBef>
                <a:spcPts val="1400"/>
              </a:spcBef>
              <a:spcAft>
                <a:spcPts val="1400"/>
              </a:spcAft>
              <a:buSzPts val="1400"/>
              <a:buChar char="■"/>
              <a:defRPr/>
            </a:lvl9pPr>
          </a:lstStyle>
          <a:p/>
        </p:txBody>
      </p:sp>
      <p:sp>
        <p:nvSpPr>
          <p:cNvPr id="44" name="Google Shape;44;p10"/>
          <p:cNvSpPr txBox="1"/>
          <p:nvPr>
            <p:ph idx="12" type="sldNum"/>
          </p:nvPr>
        </p:nvSpPr>
        <p:spPr>
          <a:xfrm>
            <a:off x="8117013" y="4869477"/>
            <a:ext cx="790200" cy="212700"/>
          </a:xfrm>
          <a:prstGeom prst="rect">
            <a:avLst/>
          </a:prstGeom>
          <a:noFill/>
          <a:ln>
            <a:noFill/>
          </a:ln>
        </p:spPr>
        <p:txBody>
          <a:bodyPr anchorCtr="0" anchor="ctr" bIns="29150" lIns="58300" spcFirstLastPara="1" rIns="58300" wrap="square" tIns="2915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pic>
        <p:nvPicPr>
          <p:cNvPr descr="E:\-=Tanya=-\2035 Работа\-=Айдентика 2035=-\лого университета\Univer20_35_RGB.emf" id="45" name="Google Shape;45;p10"/>
          <p:cNvPicPr preferRelativeResize="0"/>
          <p:nvPr/>
        </p:nvPicPr>
        <p:blipFill rotWithShape="1">
          <a:blip r:embed="rId3">
            <a:alphaModFix/>
          </a:blip>
          <a:srcRect b="0" l="0" r="0" t="0"/>
          <a:stretch/>
        </p:blipFill>
        <p:spPr>
          <a:xfrm>
            <a:off x="8369083" y="242441"/>
            <a:ext cx="453132" cy="22423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6" name="Shape 46"/>
        <p:cNvGrpSpPr/>
        <p:nvPr/>
      </p:nvGrpSpPr>
      <p:grpSpPr>
        <a:xfrm>
          <a:off x="0" y="0"/>
          <a:ext cx="0" cy="0"/>
          <a:chOff x="0" y="0"/>
          <a:chExt cx="0" cy="0"/>
        </a:xfrm>
      </p:grpSpPr>
      <p:sp>
        <p:nvSpPr>
          <p:cNvPr id="47" name="Google Shape;47;p11"/>
          <p:cNvSpPr txBox="1"/>
          <p:nvPr>
            <p:ph type="title"/>
          </p:nvPr>
        </p:nvSpPr>
        <p:spPr>
          <a:xfrm>
            <a:off x="311700" y="445025"/>
            <a:ext cx="8520600" cy="572700"/>
          </a:xfrm>
          <a:prstGeom prst="rect">
            <a:avLst/>
          </a:prstGeom>
          <a:noFill/>
          <a:ln>
            <a:noFill/>
          </a:ln>
        </p:spPr>
        <p:txBody>
          <a:bodyPr anchorCtr="0" anchor="t" bIns="58300" lIns="58300" spcFirstLastPara="1" rIns="58300" wrap="square" tIns="5830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8" name="Google Shape;48;p11"/>
          <p:cNvSpPr txBox="1"/>
          <p:nvPr>
            <p:ph idx="1" type="body"/>
          </p:nvPr>
        </p:nvSpPr>
        <p:spPr>
          <a:xfrm>
            <a:off x="311700" y="1152475"/>
            <a:ext cx="3999900" cy="3416400"/>
          </a:xfrm>
          <a:prstGeom prst="rect">
            <a:avLst/>
          </a:prstGeom>
          <a:noFill/>
          <a:ln>
            <a:noFill/>
          </a:ln>
        </p:spPr>
        <p:txBody>
          <a:bodyPr anchorCtr="0" anchor="t" bIns="58300" lIns="58300" spcFirstLastPara="1" rIns="58300" wrap="square" tIns="58300">
            <a:noAutofit/>
          </a:bodyPr>
          <a:lstStyle>
            <a:lvl1pPr indent="-317500" lvl="0" marL="457200" algn="l">
              <a:lnSpc>
                <a:spcPct val="115000"/>
              </a:lnSpc>
              <a:spcBef>
                <a:spcPts val="0"/>
              </a:spcBef>
              <a:spcAft>
                <a:spcPts val="0"/>
              </a:spcAft>
              <a:buSzPts val="1400"/>
              <a:buChar char="●"/>
              <a:defRPr sz="1200"/>
            </a:lvl1pPr>
            <a:lvl2pPr indent="-304800" lvl="1" marL="914400" algn="l">
              <a:lnSpc>
                <a:spcPct val="115000"/>
              </a:lnSpc>
              <a:spcBef>
                <a:spcPts val="1400"/>
              </a:spcBef>
              <a:spcAft>
                <a:spcPts val="0"/>
              </a:spcAft>
              <a:buSzPts val="1200"/>
              <a:buChar char="○"/>
              <a:defRPr sz="1100"/>
            </a:lvl2pPr>
            <a:lvl3pPr indent="-304800" lvl="2" marL="1371600" algn="l">
              <a:lnSpc>
                <a:spcPct val="115000"/>
              </a:lnSpc>
              <a:spcBef>
                <a:spcPts val="1400"/>
              </a:spcBef>
              <a:spcAft>
                <a:spcPts val="0"/>
              </a:spcAft>
              <a:buSzPts val="1200"/>
              <a:buChar char="■"/>
              <a:defRPr sz="1100"/>
            </a:lvl3pPr>
            <a:lvl4pPr indent="-304800" lvl="3" marL="1828800" algn="l">
              <a:lnSpc>
                <a:spcPct val="115000"/>
              </a:lnSpc>
              <a:spcBef>
                <a:spcPts val="1400"/>
              </a:spcBef>
              <a:spcAft>
                <a:spcPts val="0"/>
              </a:spcAft>
              <a:buSzPts val="1200"/>
              <a:buChar char="●"/>
              <a:defRPr sz="1100"/>
            </a:lvl4pPr>
            <a:lvl5pPr indent="-304800" lvl="4" marL="2286000" algn="l">
              <a:lnSpc>
                <a:spcPct val="115000"/>
              </a:lnSpc>
              <a:spcBef>
                <a:spcPts val="1400"/>
              </a:spcBef>
              <a:spcAft>
                <a:spcPts val="0"/>
              </a:spcAft>
              <a:buSzPts val="1200"/>
              <a:buChar char="○"/>
              <a:defRPr sz="1100"/>
            </a:lvl5pPr>
            <a:lvl6pPr indent="-304800" lvl="5" marL="2743200" algn="l">
              <a:lnSpc>
                <a:spcPct val="115000"/>
              </a:lnSpc>
              <a:spcBef>
                <a:spcPts val="1400"/>
              </a:spcBef>
              <a:spcAft>
                <a:spcPts val="0"/>
              </a:spcAft>
              <a:buSzPts val="1200"/>
              <a:buChar char="■"/>
              <a:defRPr sz="1100"/>
            </a:lvl6pPr>
            <a:lvl7pPr indent="-304800" lvl="6" marL="3200400" algn="l">
              <a:lnSpc>
                <a:spcPct val="115000"/>
              </a:lnSpc>
              <a:spcBef>
                <a:spcPts val="1400"/>
              </a:spcBef>
              <a:spcAft>
                <a:spcPts val="0"/>
              </a:spcAft>
              <a:buSzPts val="1200"/>
              <a:buChar char="●"/>
              <a:defRPr sz="1100"/>
            </a:lvl7pPr>
            <a:lvl8pPr indent="-304800" lvl="7" marL="3657600" algn="l">
              <a:lnSpc>
                <a:spcPct val="115000"/>
              </a:lnSpc>
              <a:spcBef>
                <a:spcPts val="1400"/>
              </a:spcBef>
              <a:spcAft>
                <a:spcPts val="0"/>
              </a:spcAft>
              <a:buSzPts val="1200"/>
              <a:buChar char="○"/>
              <a:defRPr sz="1100"/>
            </a:lvl8pPr>
            <a:lvl9pPr indent="-304800" lvl="8" marL="4114800" algn="l">
              <a:lnSpc>
                <a:spcPct val="115000"/>
              </a:lnSpc>
              <a:spcBef>
                <a:spcPts val="1400"/>
              </a:spcBef>
              <a:spcAft>
                <a:spcPts val="1400"/>
              </a:spcAft>
              <a:buSzPts val="1200"/>
              <a:buChar char="■"/>
              <a:defRPr sz="1100"/>
            </a:lvl9pPr>
          </a:lstStyle>
          <a:p/>
        </p:txBody>
      </p:sp>
      <p:sp>
        <p:nvSpPr>
          <p:cNvPr id="49" name="Google Shape;49;p11"/>
          <p:cNvSpPr txBox="1"/>
          <p:nvPr>
            <p:ph idx="2" type="body"/>
          </p:nvPr>
        </p:nvSpPr>
        <p:spPr>
          <a:xfrm>
            <a:off x="4832400" y="1152475"/>
            <a:ext cx="3999900" cy="3416400"/>
          </a:xfrm>
          <a:prstGeom prst="rect">
            <a:avLst/>
          </a:prstGeom>
          <a:noFill/>
          <a:ln>
            <a:noFill/>
          </a:ln>
        </p:spPr>
        <p:txBody>
          <a:bodyPr anchorCtr="0" anchor="t" bIns="58300" lIns="58300" spcFirstLastPara="1" rIns="58300" wrap="square" tIns="58300">
            <a:noAutofit/>
          </a:bodyPr>
          <a:lstStyle>
            <a:lvl1pPr indent="-317500" lvl="0" marL="457200" algn="l">
              <a:lnSpc>
                <a:spcPct val="115000"/>
              </a:lnSpc>
              <a:spcBef>
                <a:spcPts val="0"/>
              </a:spcBef>
              <a:spcAft>
                <a:spcPts val="0"/>
              </a:spcAft>
              <a:buSzPts val="1400"/>
              <a:buChar char="●"/>
              <a:defRPr sz="1200"/>
            </a:lvl1pPr>
            <a:lvl2pPr indent="-304800" lvl="1" marL="914400" algn="l">
              <a:lnSpc>
                <a:spcPct val="115000"/>
              </a:lnSpc>
              <a:spcBef>
                <a:spcPts val="1400"/>
              </a:spcBef>
              <a:spcAft>
                <a:spcPts val="0"/>
              </a:spcAft>
              <a:buSzPts val="1200"/>
              <a:buChar char="○"/>
              <a:defRPr sz="1100"/>
            </a:lvl2pPr>
            <a:lvl3pPr indent="-304800" lvl="2" marL="1371600" algn="l">
              <a:lnSpc>
                <a:spcPct val="115000"/>
              </a:lnSpc>
              <a:spcBef>
                <a:spcPts val="1400"/>
              </a:spcBef>
              <a:spcAft>
                <a:spcPts val="0"/>
              </a:spcAft>
              <a:buSzPts val="1200"/>
              <a:buChar char="■"/>
              <a:defRPr sz="1100"/>
            </a:lvl3pPr>
            <a:lvl4pPr indent="-304800" lvl="3" marL="1828800" algn="l">
              <a:lnSpc>
                <a:spcPct val="115000"/>
              </a:lnSpc>
              <a:spcBef>
                <a:spcPts val="1400"/>
              </a:spcBef>
              <a:spcAft>
                <a:spcPts val="0"/>
              </a:spcAft>
              <a:buSzPts val="1200"/>
              <a:buChar char="●"/>
              <a:defRPr sz="1100"/>
            </a:lvl4pPr>
            <a:lvl5pPr indent="-304800" lvl="4" marL="2286000" algn="l">
              <a:lnSpc>
                <a:spcPct val="115000"/>
              </a:lnSpc>
              <a:spcBef>
                <a:spcPts val="1400"/>
              </a:spcBef>
              <a:spcAft>
                <a:spcPts val="0"/>
              </a:spcAft>
              <a:buSzPts val="1200"/>
              <a:buChar char="○"/>
              <a:defRPr sz="1100"/>
            </a:lvl5pPr>
            <a:lvl6pPr indent="-304800" lvl="5" marL="2743200" algn="l">
              <a:lnSpc>
                <a:spcPct val="115000"/>
              </a:lnSpc>
              <a:spcBef>
                <a:spcPts val="1400"/>
              </a:spcBef>
              <a:spcAft>
                <a:spcPts val="0"/>
              </a:spcAft>
              <a:buSzPts val="1200"/>
              <a:buChar char="■"/>
              <a:defRPr sz="1100"/>
            </a:lvl6pPr>
            <a:lvl7pPr indent="-304800" lvl="6" marL="3200400" algn="l">
              <a:lnSpc>
                <a:spcPct val="115000"/>
              </a:lnSpc>
              <a:spcBef>
                <a:spcPts val="1400"/>
              </a:spcBef>
              <a:spcAft>
                <a:spcPts val="0"/>
              </a:spcAft>
              <a:buSzPts val="1200"/>
              <a:buChar char="●"/>
              <a:defRPr sz="1100"/>
            </a:lvl7pPr>
            <a:lvl8pPr indent="-304800" lvl="7" marL="3657600" algn="l">
              <a:lnSpc>
                <a:spcPct val="115000"/>
              </a:lnSpc>
              <a:spcBef>
                <a:spcPts val="1400"/>
              </a:spcBef>
              <a:spcAft>
                <a:spcPts val="0"/>
              </a:spcAft>
              <a:buSzPts val="1200"/>
              <a:buChar char="○"/>
              <a:defRPr sz="1100"/>
            </a:lvl8pPr>
            <a:lvl9pPr indent="-304800" lvl="8" marL="4114800" algn="l">
              <a:lnSpc>
                <a:spcPct val="115000"/>
              </a:lnSpc>
              <a:spcBef>
                <a:spcPts val="1400"/>
              </a:spcBef>
              <a:spcAft>
                <a:spcPts val="1400"/>
              </a:spcAft>
              <a:buSzPts val="1200"/>
              <a:buChar char="■"/>
              <a:defRPr sz="1100"/>
            </a:lvl9pPr>
          </a:lstStyle>
          <a:p/>
        </p:txBody>
      </p:sp>
      <p:sp>
        <p:nvSpPr>
          <p:cNvPr id="50" name="Google Shape;50;p11"/>
          <p:cNvSpPr txBox="1"/>
          <p:nvPr>
            <p:ph idx="12" type="sldNum"/>
          </p:nvPr>
        </p:nvSpPr>
        <p:spPr>
          <a:xfrm>
            <a:off x="8472458" y="4663217"/>
            <a:ext cx="548700" cy="393600"/>
          </a:xfrm>
          <a:prstGeom prst="rect">
            <a:avLst/>
          </a:prstGeom>
          <a:noFill/>
          <a:ln>
            <a:noFill/>
          </a:ln>
        </p:spPr>
        <p:txBody>
          <a:bodyPr anchorCtr="0" anchor="ctr" bIns="58300" lIns="58300" spcFirstLastPara="1" rIns="58300" wrap="square" tIns="583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3C84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pic>
        <p:nvPicPr>
          <p:cNvPr descr="E:\-=Tanya=-\2035 Работа\-=Айдентика 2035=-\лого университета\Univer20_35_RGB.emf" id="51" name="Google Shape;51;p11"/>
          <p:cNvPicPr preferRelativeResize="0"/>
          <p:nvPr/>
        </p:nvPicPr>
        <p:blipFill rotWithShape="1">
          <a:blip r:embed="rId2">
            <a:alphaModFix/>
          </a:blip>
          <a:srcRect b="0" l="0" r="0" t="0"/>
          <a:stretch/>
        </p:blipFill>
        <p:spPr>
          <a:xfrm>
            <a:off x="8369083" y="242441"/>
            <a:ext cx="453132" cy="22423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Название раздела 1">
  <p:cSld name="SECTION_HEADER_1">
    <p:spTree>
      <p:nvGrpSpPr>
        <p:cNvPr id="56" name="Shape 56"/>
        <p:cNvGrpSpPr/>
        <p:nvPr/>
      </p:nvGrpSpPr>
      <p:grpSpPr>
        <a:xfrm>
          <a:off x="0" y="0"/>
          <a:ext cx="0" cy="0"/>
          <a:chOff x="0" y="0"/>
          <a:chExt cx="0" cy="0"/>
        </a:xfrm>
      </p:grpSpPr>
      <p:sp>
        <p:nvSpPr>
          <p:cNvPr id="57" name="Google Shape;57;p13"/>
          <p:cNvSpPr txBox="1"/>
          <p:nvPr>
            <p:ph type="title"/>
          </p:nvPr>
        </p:nvSpPr>
        <p:spPr>
          <a:xfrm>
            <a:off x="456817" y="1257881"/>
            <a:ext cx="4655700" cy="841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rgbClr val="8F00FF"/>
              </a:buClr>
              <a:buSzPts val="2800"/>
              <a:buFont typeface="Raleway SemiBold"/>
              <a:buNone/>
              <a:defRPr b="0">
                <a:solidFill>
                  <a:srgbClr val="8F00FF"/>
                </a:solidFill>
                <a:latin typeface="Raleway SemiBold"/>
                <a:ea typeface="Raleway SemiBold"/>
                <a:cs typeface="Raleway SemiBold"/>
                <a:sym typeface="Raleway SemiBold"/>
              </a:defRPr>
            </a:lvl1pPr>
            <a:lvl2pPr lvl="1"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2pPr>
            <a:lvl3pPr lvl="2"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3pPr>
            <a:lvl4pPr lvl="3"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4pPr>
            <a:lvl5pPr lvl="4"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5pPr>
            <a:lvl6pPr lvl="5"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6pPr>
            <a:lvl7pPr lvl="6"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7pPr>
            <a:lvl8pPr lvl="7"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8pPr>
            <a:lvl9pPr lvl="8"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9pPr>
          </a:lstStyle>
          <a:p/>
        </p:txBody>
      </p:sp>
      <p:sp>
        <p:nvSpPr>
          <p:cNvPr id="58" name="Google Shape;58;p13"/>
          <p:cNvSpPr txBox="1"/>
          <p:nvPr>
            <p:ph idx="1" type="body"/>
          </p:nvPr>
        </p:nvSpPr>
        <p:spPr>
          <a:xfrm>
            <a:off x="456818" y="2340281"/>
            <a:ext cx="7993200" cy="20625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Tree>
  </p:cSld>
  <p:clrMapOvr>
    <a:masterClrMapping/>
  </p:clrMapOvr>
  <p:extLst>
    <p:ext uri="{DCECCB84-F9BA-43D5-87BE-67443E8EF086}">
      <p15:sldGuideLst>
        <p15:guide id="1" pos="288">
          <p15:clr>
            <a:srgbClr val="E46962"/>
          </p15:clr>
        </p15:guide>
        <p15:guide id="2" orient="horz" pos="800">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1" name="Google Shape;61;p1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2" name="Google Shape;62;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3" name="Shape 63"/>
        <p:cNvGrpSpPr/>
        <p:nvPr/>
      </p:nvGrpSpPr>
      <p:grpSpPr>
        <a:xfrm>
          <a:off x="0" y="0"/>
          <a:ext cx="0" cy="0"/>
          <a:chOff x="0" y="0"/>
          <a:chExt cx="0" cy="0"/>
        </a:xfrm>
      </p:grpSpPr>
      <p:sp>
        <p:nvSpPr>
          <p:cNvPr id="64" name="Google Shape;64;p1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5" name="Google Shape;65;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0" name="Shape 70"/>
        <p:cNvGrpSpPr/>
        <p:nvPr/>
      </p:nvGrpSpPr>
      <p:grpSpPr>
        <a:xfrm>
          <a:off x="0" y="0"/>
          <a:ext cx="0" cy="0"/>
          <a:chOff x="0" y="0"/>
          <a:chExt cx="0" cy="0"/>
        </a:xfrm>
      </p:grpSpPr>
      <p:sp>
        <p:nvSpPr>
          <p:cNvPr id="71" name="Google Shape;71;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2" name="Google Shape;72;p1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3" name="Google Shape;73;p1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4" name="Google Shape;74;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 name="Shape 75"/>
        <p:cNvGrpSpPr/>
        <p:nvPr/>
      </p:nvGrpSpPr>
      <p:grpSpPr>
        <a:xfrm>
          <a:off x="0" y="0"/>
          <a:ext cx="0" cy="0"/>
          <a:chOff x="0" y="0"/>
          <a:chExt cx="0" cy="0"/>
        </a:xfrm>
      </p:grpSpPr>
      <p:sp>
        <p:nvSpPr>
          <p:cNvPr id="76" name="Google Shape;76;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7" name="Google Shape;77;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8" name="Shape 78"/>
        <p:cNvGrpSpPr/>
        <p:nvPr/>
      </p:nvGrpSpPr>
      <p:grpSpPr>
        <a:xfrm>
          <a:off x="0" y="0"/>
          <a:ext cx="0" cy="0"/>
          <a:chOff x="0" y="0"/>
          <a:chExt cx="0" cy="0"/>
        </a:xfrm>
      </p:grpSpPr>
      <p:sp>
        <p:nvSpPr>
          <p:cNvPr id="79" name="Google Shape;79;p1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0" name="Google Shape;80;p1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1" name="Google Shape;81;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2" name="Shape 82"/>
        <p:cNvGrpSpPr/>
        <p:nvPr/>
      </p:nvGrpSpPr>
      <p:grpSpPr>
        <a:xfrm>
          <a:off x="0" y="0"/>
          <a:ext cx="0" cy="0"/>
          <a:chOff x="0" y="0"/>
          <a:chExt cx="0" cy="0"/>
        </a:xfrm>
      </p:grpSpPr>
      <p:sp>
        <p:nvSpPr>
          <p:cNvPr id="83" name="Google Shape;83;p2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4" name="Google Shape;84;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5" name="Shape 85"/>
        <p:cNvGrpSpPr/>
        <p:nvPr/>
      </p:nvGrpSpPr>
      <p:grpSpPr>
        <a:xfrm>
          <a:off x="0" y="0"/>
          <a:ext cx="0" cy="0"/>
          <a:chOff x="0" y="0"/>
          <a:chExt cx="0" cy="0"/>
        </a:xfrm>
      </p:grpSpPr>
      <p:sp>
        <p:nvSpPr>
          <p:cNvPr id="86" name="Google Shape;86;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88" name="Google Shape;88;p2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9" name="Google Shape;89;p2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90" name="Google Shape;90;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1" name="Shape 91"/>
        <p:cNvGrpSpPr/>
        <p:nvPr/>
      </p:nvGrpSpPr>
      <p:grpSpPr>
        <a:xfrm>
          <a:off x="0" y="0"/>
          <a:ext cx="0" cy="0"/>
          <a:chOff x="0" y="0"/>
          <a:chExt cx="0" cy="0"/>
        </a:xfrm>
      </p:grpSpPr>
      <p:sp>
        <p:nvSpPr>
          <p:cNvPr id="92" name="Google Shape;92;p2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93" name="Google Shape;93;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4" name="Shape 94"/>
        <p:cNvGrpSpPr/>
        <p:nvPr/>
      </p:nvGrpSpPr>
      <p:grpSpPr>
        <a:xfrm>
          <a:off x="0" y="0"/>
          <a:ext cx="0" cy="0"/>
          <a:chOff x="0" y="0"/>
          <a:chExt cx="0" cy="0"/>
        </a:xfrm>
      </p:grpSpPr>
      <p:sp>
        <p:nvSpPr>
          <p:cNvPr id="95" name="Google Shape;95;p2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6" name="Google Shape;96;p2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7" name="Google Shape;97;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8" name="Shape 98"/>
        <p:cNvGrpSpPr/>
        <p:nvPr/>
      </p:nvGrpSpPr>
      <p:grpSpPr>
        <a:xfrm>
          <a:off x="0" y="0"/>
          <a:ext cx="0" cy="0"/>
          <a:chOff x="0" y="0"/>
          <a:chExt cx="0" cy="0"/>
        </a:xfrm>
      </p:grpSpPr>
      <p:sp>
        <p:nvSpPr>
          <p:cNvPr id="99" name="Google Shape;99;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3.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2.xml"/><Relationship Id="rId12" Type="http://schemas.openxmlformats.org/officeDocument/2006/relationships/slideLayout" Target="../slideLayouts/slideLayout22.xml"/><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spAutoFit/>
          </a:bodyPr>
          <a:lstStyle>
            <a:lvl1pPr lvl="0" marR="0" rtl="0" algn="l">
              <a:lnSpc>
                <a:spcPct val="100000"/>
              </a:lnSpc>
              <a:spcBef>
                <a:spcPts val="0"/>
              </a:spcBef>
              <a:spcAft>
                <a:spcPts val="0"/>
              </a:spcAft>
              <a:buClr>
                <a:srgbClr val="8F00FF"/>
              </a:buClr>
              <a:buSzPts val="2700"/>
              <a:buFont typeface="Raleway"/>
              <a:buNone/>
              <a:defRPr b="1" i="0" sz="2700" u="none" cap="none" strike="noStrike">
                <a:solidFill>
                  <a:srgbClr val="8F00FF"/>
                </a:solidFill>
                <a:latin typeface="Raleway"/>
                <a:ea typeface="Raleway"/>
                <a:cs typeface="Raleway"/>
                <a:sym typeface="Raleway"/>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spAutoFit/>
          </a:bodyPr>
          <a:lstStyle>
            <a:lvl1pPr indent="-304800" lvl="0" marL="4572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1pPr>
            <a:lvl2pPr indent="-304800" lvl="1" marL="9144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2pPr>
            <a:lvl3pPr indent="-304800" lvl="2" marL="13716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3pPr>
            <a:lvl4pPr indent="-304800" lvl="3" marL="18288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4pPr>
            <a:lvl5pPr indent="-304800" lvl="4" marL="22860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5pPr>
            <a:lvl6pPr indent="-304800" lvl="5" marL="27432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6pPr>
            <a:lvl7pPr indent="-304800" lvl="6" marL="32004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7pPr>
            <a:lvl8pPr indent="-304800" lvl="7" marL="36576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8pPr>
            <a:lvl9pPr indent="-304800" lvl="8" marL="4114800" marR="0" rtl="0" algn="l">
              <a:lnSpc>
                <a:spcPct val="115000"/>
              </a:lnSpc>
              <a:spcBef>
                <a:spcPts val="0"/>
              </a:spcBef>
              <a:spcAft>
                <a:spcPts val="0"/>
              </a:spcAft>
              <a:buClr>
                <a:schemeClr val="dk2"/>
              </a:buClr>
              <a:buSzPts val="1200"/>
              <a:buFont typeface="Raleway"/>
              <a:buChar char="■"/>
              <a:defRPr b="0" i="0" sz="1200" u="none" cap="none" strike="noStrike">
                <a:solidFill>
                  <a:schemeClr val="dk2"/>
                </a:solidFill>
                <a:latin typeface="Raleway"/>
                <a:ea typeface="Raleway"/>
                <a:cs typeface="Raleway"/>
                <a:sym typeface="Raleway"/>
              </a:defRPr>
            </a:lvl9pPr>
          </a:lstStyle>
          <a:p/>
        </p:txBody>
      </p:sp>
      <p:sp>
        <p:nvSpPr>
          <p:cNvPr id="8" name="Google Shape;8;p1"/>
          <p:cNvSpPr txBox="1"/>
          <p:nvPr>
            <p:ph idx="12" type="sldNum"/>
          </p:nvPr>
        </p:nvSpPr>
        <p:spPr>
          <a:xfrm>
            <a:off x="8472458" y="4663217"/>
            <a:ext cx="548700" cy="338700"/>
          </a:xfrm>
          <a:prstGeom prst="rect">
            <a:avLst/>
          </a:prstGeom>
          <a:noFill/>
          <a:ln>
            <a:noFill/>
          </a:ln>
        </p:spPr>
        <p:txBody>
          <a:bodyPr anchorCtr="0" anchor="ctr" bIns="91425" lIns="91425" spcFirstLastPara="1" rIns="91425" wrap="square" tIns="91425">
            <a:sp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2" name="Shape 52"/>
        <p:cNvGrpSpPr/>
        <p:nvPr/>
      </p:nvGrpSpPr>
      <p:grpSpPr>
        <a:xfrm>
          <a:off x="0" y="0"/>
          <a:ext cx="0" cy="0"/>
          <a:chOff x="0" y="0"/>
          <a:chExt cx="0" cy="0"/>
        </a:xfrm>
      </p:grpSpPr>
      <p:sp>
        <p:nvSpPr>
          <p:cNvPr id="53" name="Google Shape;53;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4" name="Google Shape;54;p1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5" name="Google Shape;55;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6.png"/><Relationship Id="rId5" Type="http://schemas.openxmlformats.org/officeDocument/2006/relationships/image" Target="../media/image4.jpg"/><Relationship Id="rId6" Type="http://schemas.openxmlformats.org/officeDocument/2006/relationships/image" Target="../media/image19.png"/><Relationship Id="rId7"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0.png"/><Relationship Id="rId4" Type="http://schemas.openxmlformats.org/officeDocument/2006/relationships/image" Target="../media/image11.png"/><Relationship Id="rId5" Type="http://schemas.openxmlformats.org/officeDocument/2006/relationships/image" Target="../media/image28.png"/><Relationship Id="rId6"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vk.com/alenickha" TargetMode="External"/><Relationship Id="rId4" Type="http://schemas.openxmlformats.org/officeDocument/2006/relationships/image" Target="../media/image9.png"/><Relationship Id="rId5" Type="http://schemas.openxmlformats.org/officeDocument/2006/relationships/image" Target="../media/image16.png"/><Relationship Id="rId6" Type="http://schemas.openxmlformats.org/officeDocument/2006/relationships/image" Target="../media/image24.png"/><Relationship Id="rId7"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1.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1.png"/><Relationship Id="rId4" Type="http://schemas.openxmlformats.org/officeDocument/2006/relationships/image" Target="../media/image15.png"/><Relationship Id="rId5"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4.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0.png"/><Relationship Id="rId4" Type="http://schemas.openxmlformats.org/officeDocument/2006/relationships/image" Target="../media/image29.png"/><Relationship Id="rId5"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7.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3.png"/><Relationship Id="rId4" Type="http://schemas.openxmlformats.org/officeDocument/2006/relationships/image" Target="../media/image15.png"/><Relationship Id="rId5"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2.png"/><Relationship Id="rId4" Type="http://schemas.openxmlformats.org/officeDocument/2006/relationships/image" Target="../media/image35.png"/><Relationship Id="rId5"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p25"/>
          <p:cNvPicPr preferRelativeResize="0"/>
          <p:nvPr/>
        </p:nvPicPr>
        <p:blipFill rotWithShape="1">
          <a:blip r:embed="rId3">
            <a:alphaModFix/>
          </a:blip>
          <a:srcRect b="0" l="0" r="0" t="0"/>
          <a:stretch/>
        </p:blipFill>
        <p:spPr>
          <a:xfrm>
            <a:off x="1371497" y="4393987"/>
            <a:ext cx="512349" cy="379987"/>
          </a:xfrm>
          <a:prstGeom prst="rect">
            <a:avLst/>
          </a:prstGeom>
          <a:noFill/>
          <a:ln>
            <a:noFill/>
          </a:ln>
        </p:spPr>
      </p:pic>
      <p:pic>
        <p:nvPicPr>
          <p:cNvPr descr="E:\-=Tanya=-\2035 Работа\-=Айдентика 2035=-\лого университета\Univer20_35_RGB_white.emf" id="105" name="Google Shape;105;p25"/>
          <p:cNvPicPr preferRelativeResize="0"/>
          <p:nvPr/>
        </p:nvPicPr>
        <p:blipFill rotWithShape="1">
          <a:blip r:embed="rId4">
            <a:alphaModFix/>
          </a:blip>
          <a:srcRect b="0" l="0" r="0" t="0"/>
          <a:stretch/>
        </p:blipFill>
        <p:spPr>
          <a:xfrm>
            <a:off x="456817" y="4395438"/>
            <a:ext cx="750522" cy="371391"/>
          </a:xfrm>
          <a:prstGeom prst="rect">
            <a:avLst/>
          </a:prstGeom>
          <a:noFill/>
          <a:ln>
            <a:noFill/>
          </a:ln>
        </p:spPr>
      </p:pic>
      <p:sp>
        <p:nvSpPr>
          <p:cNvPr id="106" name="Google Shape;106;p25"/>
          <p:cNvSpPr txBox="1"/>
          <p:nvPr>
            <p:ph type="title"/>
          </p:nvPr>
        </p:nvSpPr>
        <p:spPr>
          <a:xfrm>
            <a:off x="456817" y="1257881"/>
            <a:ext cx="4655700" cy="6618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2700"/>
              <a:buNone/>
            </a:pPr>
            <a:r>
              <a:rPr lang="ru" sz="3100">
                <a:solidFill>
                  <a:schemeClr val="dk1"/>
                </a:solidFill>
              </a:rPr>
              <a:t>Фокус внимания</a:t>
            </a:r>
            <a:endParaRPr sz="3100"/>
          </a:p>
        </p:txBody>
      </p:sp>
      <p:sp>
        <p:nvSpPr>
          <p:cNvPr id="107" name="Google Shape;107;p25"/>
          <p:cNvSpPr txBox="1"/>
          <p:nvPr>
            <p:ph idx="1" type="body"/>
          </p:nvPr>
        </p:nvSpPr>
        <p:spPr>
          <a:xfrm>
            <a:off x="456818" y="2340281"/>
            <a:ext cx="3825300" cy="79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SzPts val="1200"/>
              <a:buNone/>
            </a:pPr>
            <a:r>
              <a:rPr lang="ru"/>
              <a:t>мобильное приложение по борьбе с негативными эмоциональными состояниями студентов   </a:t>
            </a:r>
            <a:endParaRPr/>
          </a:p>
        </p:txBody>
      </p:sp>
      <p:pic>
        <p:nvPicPr>
          <p:cNvPr id="108" name="Google Shape;108;p25"/>
          <p:cNvPicPr preferRelativeResize="0"/>
          <p:nvPr/>
        </p:nvPicPr>
        <p:blipFill rotWithShape="1">
          <a:blip r:embed="rId5">
            <a:alphaModFix/>
          </a:blip>
          <a:srcRect b="0" l="48519" r="0" t="0"/>
          <a:stretch/>
        </p:blipFill>
        <p:spPr>
          <a:xfrm>
            <a:off x="5224606" y="669600"/>
            <a:ext cx="2832753" cy="4473901"/>
          </a:xfrm>
          <a:prstGeom prst="rect">
            <a:avLst/>
          </a:prstGeom>
          <a:noFill/>
          <a:ln>
            <a:noFill/>
          </a:ln>
        </p:spPr>
      </p:pic>
      <p:sp>
        <p:nvSpPr>
          <p:cNvPr id="109" name="Google Shape;109;p25"/>
          <p:cNvSpPr/>
          <p:nvPr/>
        </p:nvSpPr>
        <p:spPr>
          <a:xfrm>
            <a:off x="5224661" y="0"/>
            <a:ext cx="2832600" cy="1098600"/>
          </a:xfrm>
          <a:prstGeom prst="rect">
            <a:avLst/>
          </a:prstGeom>
          <a:solidFill>
            <a:schemeClr val="dk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25"/>
          <p:cNvSpPr/>
          <p:nvPr/>
        </p:nvSpPr>
        <p:spPr>
          <a:xfrm>
            <a:off x="8057357" y="1098450"/>
            <a:ext cx="1086600" cy="2379000"/>
          </a:xfrm>
          <a:prstGeom prst="rect">
            <a:avLst/>
          </a:prstGeom>
          <a:solidFill>
            <a:schemeClr val="accent3"/>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25"/>
          <p:cNvSpPr/>
          <p:nvPr/>
        </p:nvSpPr>
        <p:spPr>
          <a:xfrm flipH="1" rot="10800000">
            <a:off x="8057357" y="3469800"/>
            <a:ext cx="1086600" cy="1673700"/>
          </a:xfrm>
          <a:prstGeom prst="rect">
            <a:avLst/>
          </a:pr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25"/>
          <p:cNvSpPr/>
          <p:nvPr/>
        </p:nvSpPr>
        <p:spPr>
          <a:xfrm>
            <a:off x="8057499" y="0"/>
            <a:ext cx="1086600" cy="1098600"/>
          </a:xfrm>
          <a:prstGeom prst="rect">
            <a:avLst/>
          </a:prstGeom>
          <a:solidFill>
            <a:schemeClr val="accen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3" name="Google Shape;113;p25"/>
          <p:cNvPicPr preferRelativeResize="0"/>
          <p:nvPr/>
        </p:nvPicPr>
        <p:blipFill rotWithShape="1">
          <a:blip r:embed="rId6">
            <a:alphaModFix/>
          </a:blip>
          <a:srcRect b="0" l="0" r="0" t="0"/>
          <a:stretch/>
        </p:blipFill>
        <p:spPr>
          <a:xfrm>
            <a:off x="6744711" y="363837"/>
            <a:ext cx="1086643" cy="370740"/>
          </a:xfrm>
          <a:prstGeom prst="rect">
            <a:avLst/>
          </a:prstGeom>
          <a:noFill/>
          <a:ln>
            <a:noFill/>
          </a:ln>
        </p:spPr>
      </p:pic>
      <p:pic>
        <p:nvPicPr>
          <p:cNvPr id="114" name="Google Shape;114;p25"/>
          <p:cNvPicPr preferRelativeResize="0"/>
          <p:nvPr/>
        </p:nvPicPr>
        <p:blipFill rotWithShape="1">
          <a:blip r:embed="rId7">
            <a:alphaModFix/>
          </a:blip>
          <a:srcRect b="0" l="0" r="0" t="0"/>
          <a:stretch/>
        </p:blipFill>
        <p:spPr>
          <a:xfrm>
            <a:off x="8222402" y="252469"/>
            <a:ext cx="756788" cy="593679"/>
          </a:xfrm>
          <a:prstGeom prst="rect">
            <a:avLst/>
          </a:prstGeom>
          <a:noFill/>
          <a:ln>
            <a:noFill/>
          </a:ln>
        </p:spPr>
      </p:pic>
      <p:sp>
        <p:nvSpPr>
          <p:cNvPr id="115" name="Google Shape;115;p25"/>
          <p:cNvSpPr/>
          <p:nvPr/>
        </p:nvSpPr>
        <p:spPr>
          <a:xfrm>
            <a:off x="-5084" y="4774004"/>
            <a:ext cx="406800" cy="380100"/>
          </a:xfrm>
          <a:prstGeom prst="rect">
            <a:avLst/>
          </a:prstGeom>
          <a:solidFill>
            <a:schemeClr val="accent2"/>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16" name="Google Shape;116;p25"/>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6"/>
          <p:cNvSpPr txBox="1"/>
          <p:nvPr/>
        </p:nvSpPr>
        <p:spPr>
          <a:xfrm>
            <a:off x="7440246" y="312615"/>
            <a:ext cx="184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26"/>
          <p:cNvSpPr/>
          <p:nvPr/>
        </p:nvSpPr>
        <p:spPr>
          <a:xfrm>
            <a:off x="7229232" y="0"/>
            <a:ext cx="1914000" cy="369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23" name="Google Shape;123;p26"/>
          <p:cNvSpPr/>
          <p:nvPr/>
        </p:nvSpPr>
        <p:spPr>
          <a:xfrm>
            <a:off x="7494444" y="3461532"/>
            <a:ext cx="1648500" cy="16938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24" name="Google Shape;124;p26"/>
          <p:cNvSpPr/>
          <p:nvPr/>
        </p:nvSpPr>
        <p:spPr>
          <a:xfrm>
            <a:off x="7494443" y="321818"/>
            <a:ext cx="1648500" cy="15699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25" name="Google Shape;125;p26"/>
          <p:cNvSpPr/>
          <p:nvPr/>
        </p:nvSpPr>
        <p:spPr>
          <a:xfrm>
            <a:off x="7494443" y="1891712"/>
            <a:ext cx="1648500" cy="15699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pic>
        <p:nvPicPr>
          <p:cNvPr id="126" name="Google Shape;126;p26"/>
          <p:cNvPicPr preferRelativeResize="0"/>
          <p:nvPr/>
        </p:nvPicPr>
        <p:blipFill rotWithShape="1">
          <a:blip r:embed="rId3">
            <a:alphaModFix/>
          </a:blip>
          <a:srcRect b="0" l="0" r="0" t="0"/>
          <a:stretch/>
        </p:blipFill>
        <p:spPr>
          <a:xfrm>
            <a:off x="7884182" y="3916831"/>
            <a:ext cx="869415" cy="869414"/>
          </a:xfrm>
          <a:prstGeom prst="rect">
            <a:avLst/>
          </a:prstGeom>
          <a:noFill/>
          <a:ln>
            <a:noFill/>
          </a:ln>
        </p:spPr>
      </p:pic>
      <p:pic>
        <p:nvPicPr>
          <p:cNvPr id="127" name="Google Shape;127;p26"/>
          <p:cNvPicPr preferRelativeResize="0"/>
          <p:nvPr/>
        </p:nvPicPr>
        <p:blipFill rotWithShape="1">
          <a:blip r:embed="rId4">
            <a:alphaModFix/>
          </a:blip>
          <a:srcRect b="0" l="0" r="0" t="0"/>
          <a:stretch/>
        </p:blipFill>
        <p:spPr>
          <a:xfrm>
            <a:off x="7884189" y="671990"/>
            <a:ext cx="869415" cy="869414"/>
          </a:xfrm>
          <a:prstGeom prst="rect">
            <a:avLst/>
          </a:prstGeom>
          <a:noFill/>
          <a:ln>
            <a:noFill/>
          </a:ln>
        </p:spPr>
      </p:pic>
      <p:sp>
        <p:nvSpPr>
          <p:cNvPr id="128" name="Google Shape;128;p26"/>
          <p:cNvSpPr/>
          <p:nvPr/>
        </p:nvSpPr>
        <p:spPr>
          <a:xfrm>
            <a:off x="7229232" y="309844"/>
            <a:ext cx="265500" cy="4833600"/>
          </a:xfrm>
          <a:prstGeom prst="rect">
            <a:avLst/>
          </a:prstGeom>
          <a:solidFill>
            <a:schemeClr val="accent1"/>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29" name="Google Shape;129;p26"/>
          <p:cNvSpPr txBox="1"/>
          <p:nvPr/>
        </p:nvSpPr>
        <p:spPr>
          <a:xfrm>
            <a:off x="96375" y="1772800"/>
            <a:ext cx="6840900" cy="1907700"/>
          </a:xfrm>
          <a:prstGeom prst="rect">
            <a:avLst/>
          </a:prstGeom>
          <a:noFill/>
          <a:ln>
            <a:noFill/>
          </a:ln>
        </p:spPr>
        <p:txBody>
          <a:bodyPr anchorCtr="0" anchor="t" bIns="91425" lIns="91425" spcFirstLastPara="1" rIns="91425" wrap="square" tIns="91425">
            <a:spAutoFit/>
          </a:bodyPr>
          <a:lstStyle/>
          <a:p>
            <a:pPr indent="0" lvl="0" marL="457200" rtl="0" algn="just">
              <a:lnSpc>
                <a:spcPct val="115000"/>
              </a:lnSpc>
              <a:spcBef>
                <a:spcPts val="0"/>
              </a:spcBef>
              <a:spcAft>
                <a:spcPts val="0"/>
              </a:spcAft>
              <a:buNone/>
            </a:pPr>
            <a:r>
              <a:rPr lang="ru" sz="1200">
                <a:solidFill>
                  <a:schemeClr val="dk1"/>
                </a:solidFill>
                <a:highlight>
                  <a:srgbClr val="FFFFFF"/>
                </a:highlight>
                <a:latin typeface="Raleway"/>
                <a:ea typeface="Raleway"/>
                <a:cs typeface="Raleway"/>
                <a:sym typeface="Raleway"/>
              </a:rPr>
              <a:t>В современном мире невозможно избежать стресса. </a:t>
            </a:r>
            <a:endParaRPr sz="1200">
              <a:solidFill>
                <a:schemeClr val="dk1"/>
              </a:solidFill>
              <a:highlight>
                <a:srgbClr val="FFFFFF"/>
              </a:highlight>
              <a:latin typeface="Raleway"/>
              <a:ea typeface="Raleway"/>
              <a:cs typeface="Raleway"/>
              <a:sym typeface="Raleway"/>
            </a:endParaRPr>
          </a:p>
          <a:p>
            <a:pPr indent="0" lvl="0" marL="457200" rtl="0" algn="just">
              <a:lnSpc>
                <a:spcPct val="115000"/>
              </a:lnSpc>
              <a:spcBef>
                <a:spcPts val="200"/>
              </a:spcBef>
              <a:spcAft>
                <a:spcPts val="0"/>
              </a:spcAft>
              <a:buNone/>
            </a:pPr>
            <a:r>
              <a:rPr lang="ru" sz="1200">
                <a:solidFill>
                  <a:schemeClr val="dk1"/>
                </a:solidFill>
                <a:highlight>
                  <a:srgbClr val="FFFFFF"/>
                </a:highlight>
                <a:latin typeface="Raleway"/>
                <a:ea typeface="Raleway"/>
                <a:cs typeface="Raleway"/>
                <a:sym typeface="Raleway"/>
              </a:rPr>
              <a:t>Многие студенты подвержены учебному стрессу. Поскольку избежать его невозможно, необходимо научиться правильно справляться с ним, чтобы не усугубить свое эмоциональное состояние. Наше приложение поможет студентам в управлении стрессом. У современных студентов телефон всегда под рукой, с помощью приложения студенты смогут в любой момент воспользоваться приложением в целях снижения стресса и улучшения своего состояния.</a:t>
            </a:r>
            <a:endParaRPr sz="1200">
              <a:solidFill>
                <a:schemeClr val="dk1"/>
              </a:solidFill>
              <a:highlight>
                <a:srgbClr val="FFFFFF"/>
              </a:highlight>
              <a:latin typeface="Raleway"/>
              <a:ea typeface="Raleway"/>
              <a:cs typeface="Raleway"/>
              <a:sym typeface="Raleway"/>
            </a:endParaRPr>
          </a:p>
          <a:p>
            <a:pPr indent="0" lvl="0" marL="457200" marR="0" rtl="0" algn="just">
              <a:lnSpc>
                <a:spcPct val="150000"/>
              </a:lnSpc>
              <a:spcBef>
                <a:spcPts val="200"/>
              </a:spcBef>
              <a:spcAft>
                <a:spcPts val="0"/>
              </a:spcAft>
              <a:buNone/>
            </a:pPr>
            <a:r>
              <a:t/>
            </a:r>
            <a:endParaRPr sz="1200">
              <a:solidFill>
                <a:srgbClr val="132C40"/>
              </a:solidFill>
              <a:latin typeface="Raleway"/>
              <a:ea typeface="Raleway"/>
              <a:cs typeface="Raleway"/>
              <a:sym typeface="Raleway"/>
            </a:endParaRPr>
          </a:p>
        </p:txBody>
      </p:sp>
      <p:sp>
        <p:nvSpPr>
          <p:cNvPr id="130" name="Google Shape;130;p26"/>
          <p:cNvSpPr txBox="1"/>
          <p:nvPr/>
        </p:nvSpPr>
        <p:spPr>
          <a:xfrm>
            <a:off x="532950" y="915175"/>
            <a:ext cx="6208200" cy="618900"/>
          </a:xfrm>
          <a:prstGeom prst="rect">
            <a:avLst/>
          </a:prstGeom>
          <a:noFill/>
          <a:ln>
            <a:noFill/>
          </a:ln>
        </p:spPr>
        <p:txBody>
          <a:bodyPr anchorCtr="0" anchor="t" bIns="77750" lIns="77750" spcFirstLastPara="1" rIns="77750" wrap="square" tIns="77750">
            <a:spAutoFit/>
          </a:bodyPr>
          <a:lstStyle/>
          <a:p>
            <a:pPr indent="0" lvl="0" marL="0" marR="0" rtl="0" algn="l">
              <a:lnSpc>
                <a:spcPct val="100000"/>
              </a:lnSpc>
              <a:spcBef>
                <a:spcPts val="0"/>
              </a:spcBef>
              <a:spcAft>
                <a:spcPts val="0"/>
              </a:spcAft>
              <a:buClr>
                <a:srgbClr val="000000"/>
              </a:buClr>
              <a:buSzPts val="3000"/>
              <a:buFont typeface="Arial"/>
              <a:buNone/>
            </a:pPr>
            <a:r>
              <a:rPr b="0" i="0" lang="ru" sz="3000" u="none" cap="none" strike="noStrike">
                <a:solidFill>
                  <a:srgbClr val="8F00FF"/>
                </a:solidFill>
                <a:latin typeface="Raleway SemiBold"/>
                <a:ea typeface="Raleway SemiBold"/>
                <a:cs typeface="Raleway SemiBold"/>
                <a:sym typeface="Raleway SemiBold"/>
              </a:rPr>
              <a:t>АКТУАЛЬНОСТЬ ПРОЕКТА</a:t>
            </a:r>
            <a:endParaRPr b="0" i="0" sz="3000" u="none" cap="none" strike="noStrike">
              <a:solidFill>
                <a:srgbClr val="8F00FF"/>
              </a:solidFill>
              <a:latin typeface="Raleway SemiBold"/>
              <a:ea typeface="Raleway SemiBold"/>
              <a:cs typeface="Raleway SemiBold"/>
              <a:sym typeface="Raleway SemiBold"/>
            </a:endParaRPr>
          </a:p>
        </p:txBody>
      </p:sp>
      <p:grpSp>
        <p:nvGrpSpPr>
          <p:cNvPr id="131" name="Google Shape;131;p26"/>
          <p:cNvGrpSpPr/>
          <p:nvPr/>
        </p:nvGrpSpPr>
        <p:grpSpPr>
          <a:xfrm>
            <a:off x="0" y="681925"/>
            <a:ext cx="4728304" cy="97200"/>
            <a:chOff x="0" y="692501"/>
            <a:chExt cx="2624940" cy="97200"/>
          </a:xfrm>
        </p:grpSpPr>
        <p:sp>
          <p:nvSpPr>
            <p:cNvPr id="132" name="Google Shape;132;p26"/>
            <p:cNvSpPr/>
            <p:nvPr/>
          </p:nvSpPr>
          <p:spPr>
            <a:xfrm>
              <a:off x="0" y="692501"/>
              <a:ext cx="1294500" cy="97200"/>
            </a:xfrm>
            <a:prstGeom prst="rect">
              <a:avLst/>
            </a:prstGeom>
            <a:solidFill>
              <a:srgbClr val="FBB3C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3" name="Google Shape;133;p26"/>
            <p:cNvSpPr/>
            <p:nvPr/>
          </p:nvSpPr>
          <p:spPr>
            <a:xfrm>
              <a:off x="336583" y="692501"/>
              <a:ext cx="1294500" cy="97200"/>
            </a:xfrm>
            <a:prstGeom prst="rect">
              <a:avLst/>
            </a:prstGeom>
            <a:solidFill>
              <a:srgbClr val="9F00FF"/>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4" name="Google Shape;134;p26"/>
            <p:cNvSpPr/>
            <p:nvPr/>
          </p:nvSpPr>
          <p:spPr>
            <a:xfrm>
              <a:off x="673166" y="692501"/>
              <a:ext cx="1294500" cy="97200"/>
            </a:xfrm>
            <a:prstGeom prst="rect">
              <a:avLst/>
            </a:prstGeom>
            <a:solidFill>
              <a:srgbClr val="FD493D"/>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5" name="Google Shape;135;p26"/>
            <p:cNvSpPr/>
            <p:nvPr/>
          </p:nvSpPr>
          <p:spPr>
            <a:xfrm>
              <a:off x="993857" y="692501"/>
              <a:ext cx="1294500" cy="97200"/>
            </a:xfrm>
            <a:prstGeom prst="rect">
              <a:avLst/>
            </a:prstGeom>
            <a:solidFill>
              <a:srgbClr val="FCAF17"/>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6" name="Google Shape;136;p26"/>
            <p:cNvSpPr/>
            <p:nvPr/>
          </p:nvSpPr>
          <p:spPr>
            <a:xfrm>
              <a:off x="1330440" y="692501"/>
              <a:ext cx="1294500" cy="97200"/>
            </a:xfrm>
            <a:prstGeom prst="rect">
              <a:avLst/>
            </a:prstGeom>
            <a:solidFill>
              <a:srgbClr val="B5D8E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7"/>
          <p:cNvSpPr txBox="1"/>
          <p:nvPr>
            <p:ph type="title"/>
          </p:nvPr>
        </p:nvSpPr>
        <p:spPr>
          <a:xfrm>
            <a:off x="456817" y="1543631"/>
            <a:ext cx="4655700" cy="579600"/>
          </a:xfrm>
          <a:prstGeom prst="rect">
            <a:avLst/>
          </a:prstGeom>
          <a:noFill/>
          <a:ln>
            <a:noFill/>
          </a:ln>
        </p:spPr>
        <p:txBody>
          <a:bodyPr anchorCtr="0" anchor="t" bIns="58300" lIns="58300" spcFirstLastPara="1" rIns="58300" wrap="square" tIns="58300">
            <a:spAutoFit/>
          </a:bodyPr>
          <a:lstStyle/>
          <a:p>
            <a:pPr indent="0" lvl="0" marL="0" rtl="0" algn="l">
              <a:lnSpc>
                <a:spcPct val="100000"/>
              </a:lnSpc>
              <a:spcBef>
                <a:spcPts val="0"/>
              </a:spcBef>
              <a:spcAft>
                <a:spcPts val="0"/>
              </a:spcAft>
              <a:buSzPts val="2800"/>
              <a:buNone/>
            </a:pPr>
            <a:r>
              <a:rPr lang="ru" sz="3000">
                <a:solidFill>
                  <a:schemeClr val="dk1"/>
                </a:solidFill>
              </a:rPr>
              <a:t>ЦЕЛЕВАЯ АУДИТОРИЯ</a:t>
            </a:r>
            <a:endParaRPr sz="3000">
              <a:solidFill>
                <a:schemeClr val="dk1"/>
              </a:solidFill>
            </a:endParaRPr>
          </a:p>
        </p:txBody>
      </p:sp>
      <p:sp>
        <p:nvSpPr>
          <p:cNvPr id="142" name="Google Shape;142;p27"/>
          <p:cNvSpPr txBox="1"/>
          <p:nvPr>
            <p:ph idx="1" type="body"/>
          </p:nvPr>
        </p:nvSpPr>
        <p:spPr>
          <a:xfrm>
            <a:off x="530718" y="2270731"/>
            <a:ext cx="7993200" cy="2062500"/>
          </a:xfrm>
          <a:prstGeom prst="rect">
            <a:avLst/>
          </a:prstGeom>
          <a:noFill/>
          <a:ln>
            <a:noFill/>
          </a:ln>
        </p:spPr>
        <p:txBody>
          <a:bodyPr anchorCtr="0" anchor="t" bIns="58300" lIns="58300" spcFirstLastPara="1" rIns="58300" wrap="square" tIns="58300">
            <a:noAutofit/>
          </a:bodyPr>
          <a:lstStyle/>
          <a:p>
            <a:pPr indent="-298450" lvl="0" marL="457200" rtl="0" algn="l">
              <a:spcBef>
                <a:spcPts val="0"/>
              </a:spcBef>
              <a:spcAft>
                <a:spcPts val="0"/>
              </a:spcAft>
              <a:buSzPts val="1100"/>
              <a:buChar char="●"/>
            </a:pPr>
            <a:r>
              <a:rPr lang="ru" sz="1100">
                <a:highlight>
                  <a:schemeClr val="lt1"/>
                </a:highlight>
              </a:rPr>
              <a:t>Сегмент А: студенты ссузов, вузов. От 16 до 23 лет, проживающие в населенных пунктах с доступом в интернет, желающие справиться с негативными эмоциональными состояниями в процессе учебной деятельности.</a:t>
            </a:r>
            <a:endParaRPr sz="1100">
              <a:highlight>
                <a:schemeClr val="lt1"/>
              </a:highlight>
            </a:endParaRPr>
          </a:p>
          <a:p>
            <a:pPr indent="-298450" lvl="0" marL="457200" rtl="0" algn="l">
              <a:spcBef>
                <a:spcPts val="0"/>
              </a:spcBef>
              <a:spcAft>
                <a:spcPts val="0"/>
              </a:spcAft>
              <a:buSzPts val="1100"/>
              <a:buChar char="●"/>
            </a:pPr>
            <a:r>
              <a:rPr lang="ru" sz="1100">
                <a:highlight>
                  <a:schemeClr val="lt1"/>
                </a:highlight>
              </a:rPr>
              <a:t>Сегмент Б: родители учащихся. От 25 до 45 лет, проживающие в населенных пунктах с доступом в интернет, желающие помочь справиться себе и своему ребенку с негативными эмоциональными состояниями в процессе учебной деятельности.</a:t>
            </a:r>
            <a:endParaRPr sz="1100">
              <a:highlight>
                <a:schemeClr val="lt1"/>
              </a:highlight>
            </a:endParaRPr>
          </a:p>
          <a:p>
            <a:pPr indent="-298450" lvl="0" marL="457200" rtl="0" algn="l">
              <a:spcBef>
                <a:spcPts val="0"/>
              </a:spcBef>
              <a:spcAft>
                <a:spcPts val="0"/>
              </a:spcAft>
              <a:buSzPts val="1100"/>
              <a:buChar char="●"/>
            </a:pPr>
            <a:r>
              <a:rPr lang="ru" sz="1100">
                <a:highlight>
                  <a:schemeClr val="lt1"/>
                </a:highlight>
              </a:rPr>
              <a:t>Сегмент В: от 25 до 45 лет. Преподаватели и учителя, проживающие в населенных пунктах с доступом в интернет, желающие справиться с негативными эмоциональными состояниями в процессе работы в образовательных учреждениях</a:t>
            </a:r>
            <a:endParaRPr sz="1100">
              <a:highlight>
                <a:schemeClr val="lt1"/>
              </a:highlight>
            </a:endParaRPr>
          </a:p>
          <a:p>
            <a:pPr indent="0" lvl="0" marL="0" rtl="0" algn="l">
              <a:lnSpc>
                <a:spcPct val="115000"/>
              </a:lnSpc>
              <a:spcBef>
                <a:spcPts val="200"/>
              </a:spcBef>
              <a:spcAft>
                <a:spcPts val="0"/>
              </a:spcAft>
              <a:buSzPts val="1800"/>
              <a:buNone/>
            </a:pPr>
            <a:r>
              <a:t/>
            </a:r>
            <a:endParaRPr sz="1400">
              <a:solidFill>
                <a:srgbClr val="132C40"/>
              </a:solidFill>
            </a:endParaRPr>
          </a:p>
        </p:txBody>
      </p:sp>
      <p:sp>
        <p:nvSpPr>
          <p:cNvPr id="143" name="Google Shape;143;p27"/>
          <p:cNvSpPr/>
          <p:nvPr/>
        </p:nvSpPr>
        <p:spPr>
          <a:xfrm>
            <a:off x="-5084" y="4774004"/>
            <a:ext cx="406800" cy="380100"/>
          </a:xfrm>
          <a:prstGeom prst="rect">
            <a:avLst/>
          </a:prstGeom>
          <a:solidFill>
            <a:srgbClr val="FD493D"/>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44" name="Google Shape;144;p27"/>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145" name="Google Shape;145;p27"/>
          <p:cNvSpPr/>
          <p:nvPr/>
        </p:nvSpPr>
        <p:spPr>
          <a:xfrm>
            <a:off x="456818" y="582319"/>
            <a:ext cx="687900" cy="687900"/>
          </a:xfrm>
          <a:prstGeom prst="rect">
            <a:avLst/>
          </a:pr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27"/>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47" name="Google Shape;147;p27"/>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48" name="Google Shape;148;p27"/>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49" name="Google Shape;149;p27"/>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pic>
        <p:nvPicPr>
          <p:cNvPr id="150" name="Google Shape;150;p27"/>
          <p:cNvPicPr preferRelativeResize="0"/>
          <p:nvPr/>
        </p:nvPicPr>
        <p:blipFill rotWithShape="1">
          <a:blip r:embed="rId3">
            <a:alphaModFix/>
          </a:blip>
          <a:srcRect b="0" l="0" r="0" t="0"/>
          <a:stretch/>
        </p:blipFill>
        <p:spPr>
          <a:xfrm>
            <a:off x="530730" y="656240"/>
            <a:ext cx="539947" cy="53994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8"/>
          <p:cNvSpPr txBox="1"/>
          <p:nvPr>
            <p:ph type="title"/>
          </p:nvPr>
        </p:nvSpPr>
        <p:spPr>
          <a:xfrm>
            <a:off x="456817" y="1486481"/>
            <a:ext cx="4655700" cy="579600"/>
          </a:xfrm>
          <a:prstGeom prst="rect">
            <a:avLst/>
          </a:prstGeom>
          <a:noFill/>
          <a:ln>
            <a:noFill/>
          </a:ln>
        </p:spPr>
        <p:txBody>
          <a:bodyPr anchorCtr="0" anchor="t" bIns="58300" lIns="58300" spcFirstLastPara="1" rIns="58300" wrap="square" tIns="58300">
            <a:spAutoFit/>
          </a:bodyPr>
          <a:lstStyle/>
          <a:p>
            <a:pPr indent="0" lvl="0" marL="0" marR="0" rtl="0" algn="l">
              <a:lnSpc>
                <a:spcPct val="100000"/>
              </a:lnSpc>
              <a:spcBef>
                <a:spcPts val="0"/>
              </a:spcBef>
              <a:spcAft>
                <a:spcPts val="0"/>
              </a:spcAft>
              <a:buSzPts val="2800"/>
              <a:buNone/>
            </a:pPr>
            <a:r>
              <a:rPr lang="ru" sz="3000">
                <a:solidFill>
                  <a:schemeClr val="dk1"/>
                </a:solidFill>
              </a:rPr>
              <a:t>ПРОБЛЕМА</a:t>
            </a:r>
            <a:endParaRPr sz="3000">
              <a:solidFill>
                <a:schemeClr val="dk1"/>
              </a:solidFill>
            </a:endParaRPr>
          </a:p>
        </p:txBody>
      </p:sp>
      <p:sp>
        <p:nvSpPr>
          <p:cNvPr id="156" name="Google Shape;156;p28"/>
          <p:cNvSpPr txBox="1"/>
          <p:nvPr>
            <p:ph idx="1" type="body"/>
          </p:nvPr>
        </p:nvSpPr>
        <p:spPr>
          <a:xfrm>
            <a:off x="401718" y="2282331"/>
            <a:ext cx="6568200" cy="17895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58300" lIns="58300" spcFirstLastPara="1" rIns="58300" wrap="square" tIns="58300">
            <a:spAutoFit/>
          </a:bodyPr>
          <a:lstStyle/>
          <a:p>
            <a:pPr indent="0" lvl="0" marL="0" rtl="0" algn="l">
              <a:spcBef>
                <a:spcPts val="0"/>
              </a:spcBef>
              <a:spcAft>
                <a:spcPts val="0"/>
              </a:spcAft>
              <a:buClr>
                <a:schemeClr val="dk2"/>
              </a:buClr>
              <a:buSzPts val="1100"/>
              <a:buFont typeface="Arial"/>
              <a:buNone/>
            </a:pPr>
            <a:r>
              <a:rPr lang="ru">
                <a:highlight>
                  <a:srgbClr val="FFFFFF"/>
                </a:highlight>
              </a:rPr>
              <a:t>В ходе освоения программ среднего специального и высшего образования у студентов могут возникать различные негативные эмоциональные состояния, вследствие чего: </a:t>
            </a:r>
            <a:endParaRPr>
              <a:highlight>
                <a:srgbClr val="FFFFFF"/>
              </a:highlight>
            </a:endParaRPr>
          </a:p>
          <a:p>
            <a:pPr indent="-228600" lvl="0" marL="457200" rtl="0" algn="l">
              <a:spcBef>
                <a:spcPts val="0"/>
              </a:spcBef>
              <a:spcAft>
                <a:spcPts val="0"/>
              </a:spcAft>
              <a:buClr>
                <a:schemeClr val="dk2"/>
              </a:buClr>
              <a:buSzPts val="1100"/>
              <a:buFont typeface="Arial"/>
              <a:buNone/>
            </a:pPr>
            <a:r>
              <a:rPr lang="ru"/>
              <a:t>·       </a:t>
            </a:r>
            <a:r>
              <a:rPr lang="ru">
                <a:highlight>
                  <a:srgbClr val="FFFFFF"/>
                </a:highlight>
              </a:rPr>
              <a:t>повышается уровень тревожности;</a:t>
            </a:r>
            <a:endParaRPr>
              <a:highlight>
                <a:srgbClr val="FFFFFF"/>
              </a:highlight>
            </a:endParaRPr>
          </a:p>
          <a:p>
            <a:pPr indent="-228600" lvl="0" marL="457200" rtl="0" algn="l">
              <a:spcBef>
                <a:spcPts val="0"/>
              </a:spcBef>
              <a:spcAft>
                <a:spcPts val="0"/>
              </a:spcAft>
              <a:buClr>
                <a:schemeClr val="dk2"/>
              </a:buClr>
              <a:buSzPts val="1100"/>
              <a:buFont typeface="Arial"/>
              <a:buNone/>
            </a:pPr>
            <a:r>
              <a:rPr lang="ru"/>
              <a:t>·       </a:t>
            </a:r>
            <a:r>
              <a:rPr lang="ru">
                <a:highlight>
                  <a:srgbClr val="FFFFFF"/>
                </a:highlight>
              </a:rPr>
              <a:t>увеличивается риск эмоционального выгорания;</a:t>
            </a:r>
            <a:endParaRPr>
              <a:highlight>
                <a:srgbClr val="FFFFFF"/>
              </a:highlight>
            </a:endParaRPr>
          </a:p>
          <a:p>
            <a:pPr indent="-228600" lvl="0" marL="457200" rtl="0" algn="l">
              <a:spcBef>
                <a:spcPts val="0"/>
              </a:spcBef>
              <a:spcAft>
                <a:spcPts val="0"/>
              </a:spcAft>
              <a:buClr>
                <a:schemeClr val="dk2"/>
              </a:buClr>
              <a:buSzPts val="1100"/>
              <a:buFont typeface="Arial"/>
              <a:buNone/>
            </a:pPr>
            <a:r>
              <a:rPr lang="ru"/>
              <a:t>·       </a:t>
            </a:r>
            <a:r>
              <a:rPr lang="ru">
                <a:highlight>
                  <a:srgbClr val="FFFFFF"/>
                </a:highlight>
              </a:rPr>
              <a:t>возникает страх перед сессией;</a:t>
            </a:r>
            <a:endParaRPr>
              <a:highlight>
                <a:srgbClr val="FFFFFF"/>
              </a:highlight>
            </a:endParaRPr>
          </a:p>
          <a:p>
            <a:pPr indent="-228600" lvl="0" marL="457200" rtl="0" algn="l">
              <a:spcBef>
                <a:spcPts val="0"/>
              </a:spcBef>
              <a:spcAft>
                <a:spcPts val="0"/>
              </a:spcAft>
              <a:buSzPts val="1100"/>
              <a:buNone/>
            </a:pPr>
            <a:r>
              <a:rPr lang="ru"/>
              <a:t>·       </a:t>
            </a:r>
            <a:r>
              <a:rPr lang="ru">
                <a:highlight>
                  <a:srgbClr val="FFFFFF"/>
                </a:highlight>
              </a:rPr>
              <a:t>вырастает потребность в получение психологической помощи, но зачастую студенту не хватает финансовых средств для этого</a:t>
            </a:r>
            <a:r>
              <a:rPr lang="ru"/>
              <a:t>.</a:t>
            </a:r>
            <a:endParaRPr>
              <a:solidFill>
                <a:srgbClr val="132C40"/>
              </a:solidFill>
            </a:endParaRPr>
          </a:p>
        </p:txBody>
      </p:sp>
      <p:sp>
        <p:nvSpPr>
          <p:cNvPr id="157" name="Google Shape;157;p28"/>
          <p:cNvSpPr/>
          <p:nvPr/>
        </p:nvSpPr>
        <p:spPr>
          <a:xfrm>
            <a:off x="-5084" y="4774004"/>
            <a:ext cx="406800" cy="380100"/>
          </a:xfrm>
          <a:prstGeom prst="rect">
            <a:avLst/>
          </a:prstGeom>
          <a:solidFill>
            <a:schemeClr val="accent4"/>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58" name="Google Shape;158;p28"/>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159" name="Google Shape;159;p28"/>
          <p:cNvSpPr/>
          <p:nvPr/>
        </p:nvSpPr>
        <p:spPr>
          <a:xfrm>
            <a:off x="456818" y="582319"/>
            <a:ext cx="687900" cy="687900"/>
          </a:xfrm>
          <a:prstGeom prst="rect">
            <a:avLst/>
          </a:prstGeom>
          <a:solidFill>
            <a:schemeClr val="dk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28"/>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61" name="Google Shape;161;p28"/>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62" name="Google Shape;162;p28"/>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63" name="Google Shape;163;p28"/>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pic>
        <p:nvPicPr>
          <p:cNvPr id="164" name="Google Shape;164;p28"/>
          <p:cNvPicPr preferRelativeResize="0"/>
          <p:nvPr/>
        </p:nvPicPr>
        <p:blipFill rotWithShape="1">
          <a:blip r:embed="rId3">
            <a:alphaModFix/>
          </a:blip>
          <a:srcRect b="0" l="0" r="0" t="0"/>
          <a:stretch/>
        </p:blipFill>
        <p:spPr>
          <a:xfrm>
            <a:off x="530725" y="656236"/>
            <a:ext cx="539947" cy="53994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9"/>
          <p:cNvSpPr txBox="1"/>
          <p:nvPr>
            <p:ph type="title"/>
          </p:nvPr>
        </p:nvSpPr>
        <p:spPr>
          <a:xfrm>
            <a:off x="1577692" y="343081"/>
            <a:ext cx="4655700" cy="579600"/>
          </a:xfrm>
          <a:prstGeom prst="rect">
            <a:avLst/>
          </a:prstGeom>
          <a:noFill/>
          <a:ln>
            <a:noFill/>
          </a:ln>
        </p:spPr>
        <p:txBody>
          <a:bodyPr anchorCtr="0" anchor="t" bIns="58300" lIns="58300" spcFirstLastPara="1" rIns="58300" wrap="square" tIns="58300">
            <a:spAutoFit/>
          </a:bodyPr>
          <a:lstStyle/>
          <a:p>
            <a:pPr indent="0" lvl="0" marL="0" marR="0" rtl="0" algn="l">
              <a:lnSpc>
                <a:spcPct val="100000"/>
              </a:lnSpc>
              <a:spcBef>
                <a:spcPts val="0"/>
              </a:spcBef>
              <a:spcAft>
                <a:spcPts val="0"/>
              </a:spcAft>
              <a:buSzPts val="2800"/>
              <a:buNone/>
            </a:pPr>
            <a:r>
              <a:rPr lang="ru" sz="3000">
                <a:solidFill>
                  <a:schemeClr val="dk1"/>
                </a:solidFill>
              </a:rPr>
              <a:t>РЕШЕНИЕ</a:t>
            </a:r>
            <a:endParaRPr sz="3000">
              <a:solidFill>
                <a:schemeClr val="dk1"/>
              </a:solidFill>
            </a:endParaRPr>
          </a:p>
        </p:txBody>
      </p:sp>
      <p:sp>
        <p:nvSpPr>
          <p:cNvPr id="170" name="Google Shape;170;p29"/>
          <p:cNvSpPr txBox="1"/>
          <p:nvPr>
            <p:ph idx="1" type="body"/>
          </p:nvPr>
        </p:nvSpPr>
        <p:spPr>
          <a:xfrm>
            <a:off x="401725" y="902850"/>
            <a:ext cx="7993200" cy="3932100"/>
          </a:xfrm>
          <a:prstGeom prst="rect">
            <a:avLst/>
          </a:prstGeom>
          <a:solidFill>
            <a:schemeClr val="lt1"/>
          </a:solidFill>
          <a:ln>
            <a:noFill/>
          </a:ln>
        </p:spPr>
        <p:txBody>
          <a:bodyPr anchorCtr="0" anchor="t" bIns="58300" lIns="58300" spcFirstLastPara="1" rIns="58300" wrap="square" tIns="58300">
            <a:spAutoFit/>
          </a:bodyPr>
          <a:lstStyle/>
          <a:p>
            <a:pPr indent="0" lvl="0" marL="0" rtl="0" algn="l">
              <a:lnSpc>
                <a:spcPct val="115000"/>
              </a:lnSpc>
              <a:spcBef>
                <a:spcPts val="0"/>
              </a:spcBef>
              <a:spcAft>
                <a:spcPts val="0"/>
              </a:spcAft>
              <a:buNone/>
            </a:pPr>
            <a:r>
              <a:t/>
            </a:r>
            <a:endParaRPr>
              <a:highlight>
                <a:schemeClr val="lt1"/>
              </a:highlight>
            </a:endParaRPr>
          </a:p>
          <a:p>
            <a:pPr indent="-266700" lvl="0" marL="406400" rtl="0" algn="l">
              <a:lnSpc>
                <a:spcPct val="115000"/>
              </a:lnSpc>
              <a:spcBef>
                <a:spcPts val="0"/>
              </a:spcBef>
              <a:spcAft>
                <a:spcPts val="0"/>
              </a:spcAft>
              <a:buClr>
                <a:schemeClr val="dk1"/>
              </a:buClr>
              <a:buSzPts val="1200"/>
              <a:buChar char="●"/>
            </a:pPr>
            <a:r>
              <a:rPr lang="ru">
                <a:highlight>
                  <a:schemeClr val="lt1"/>
                </a:highlight>
              </a:rPr>
              <a:t>Для разработки мобильного приложения используется язык Java</a:t>
            </a:r>
            <a:r>
              <a:rPr lang="ru">
                <a:solidFill>
                  <a:srgbClr val="132C40"/>
                </a:solidFill>
                <a:highlight>
                  <a:schemeClr val="lt1"/>
                </a:highlight>
              </a:rPr>
              <a:t>.</a:t>
            </a:r>
            <a:r>
              <a:rPr lang="ru">
                <a:solidFill>
                  <a:srgbClr val="132C40"/>
                </a:solidFill>
                <a:highlight>
                  <a:schemeClr val="lt1"/>
                </a:highlight>
              </a:rPr>
              <a:t> </a:t>
            </a:r>
            <a:endParaRPr>
              <a:solidFill>
                <a:srgbClr val="132C40"/>
              </a:solidFill>
              <a:highlight>
                <a:schemeClr val="lt1"/>
              </a:highlight>
            </a:endParaRPr>
          </a:p>
          <a:p>
            <a:pPr indent="-304800" lvl="0" marL="457200" rtl="0" algn="just">
              <a:lnSpc>
                <a:spcPct val="100000"/>
              </a:lnSpc>
              <a:spcBef>
                <a:spcPts val="0"/>
              </a:spcBef>
              <a:spcAft>
                <a:spcPts val="0"/>
              </a:spcAft>
              <a:buSzPts val="1200"/>
              <a:buChar char="●"/>
            </a:pPr>
            <a:r>
              <a:rPr lang="ru">
                <a:highlight>
                  <a:schemeClr val="lt1"/>
                </a:highlight>
              </a:rPr>
              <a:t>На главном экране приложения, будут находить кнопки “календарь”, “тесты”, “чат с психологом”, “психологические игры”, “служба поддержки”, “настройки”. Через службу поддержки можно заказать очки виртуальной реальности, оформить подписку. При заказе виртуальной реальности, производитель создает игры виртуальной реальности именно под психологическую ситуацию потребителя. Игры присылаются в онлайн формате, после чего их можно скачать. Таким образом, можно заказывать за дополнительную плату бесконечное количество игр с психологической ситуацией клиента</a:t>
            </a:r>
            <a:endParaRPr>
              <a:solidFill>
                <a:srgbClr val="132C40"/>
              </a:solidFill>
              <a:highlight>
                <a:schemeClr val="lt1"/>
              </a:highlight>
            </a:endParaRPr>
          </a:p>
          <a:p>
            <a:pPr indent="-266700" lvl="0" marL="406400" rtl="0" algn="l">
              <a:lnSpc>
                <a:spcPct val="115000"/>
              </a:lnSpc>
              <a:spcBef>
                <a:spcPts val="0"/>
              </a:spcBef>
              <a:spcAft>
                <a:spcPts val="0"/>
              </a:spcAft>
              <a:buClr>
                <a:schemeClr val="dk1"/>
              </a:buClr>
              <a:buSzPts val="1200"/>
              <a:buChar char="●"/>
            </a:pPr>
            <a:r>
              <a:rPr lang="ru">
                <a:highlight>
                  <a:schemeClr val="lt1"/>
                </a:highlight>
              </a:rPr>
              <a:t>Уровень готовности продукта: TRL 2. Сформулирована техническая концепция, установлены возможные области применения разработки.</a:t>
            </a:r>
            <a:endParaRPr>
              <a:highlight>
                <a:schemeClr val="lt1"/>
              </a:highlight>
            </a:endParaRPr>
          </a:p>
          <a:p>
            <a:pPr indent="-266700" lvl="0" marL="406400" rtl="0" algn="l">
              <a:lnSpc>
                <a:spcPct val="115000"/>
              </a:lnSpc>
              <a:spcBef>
                <a:spcPts val="0"/>
              </a:spcBef>
              <a:spcAft>
                <a:spcPts val="0"/>
              </a:spcAft>
              <a:buClr>
                <a:schemeClr val="dk1"/>
              </a:buClr>
              <a:buSzPts val="1200"/>
              <a:buChar char="●"/>
            </a:pPr>
            <a:r>
              <a:rPr lang="ru">
                <a:solidFill>
                  <a:srgbClr val="000000"/>
                </a:solidFill>
                <a:highlight>
                  <a:schemeClr val="lt1"/>
                </a:highlight>
              </a:rPr>
              <a:t>Уникальные преимущества для клиента. Большое разнообразие психологических техник и практик для работы с негативными эмоциональными состояниями. Возможность общаться с психологом через приложение в удобном формате (переписка/аудио и видео вызов). Возможность использования виртуальной реальности в процессе преодоления негативных эмоциональных состояний.  Возможность проходить тестирование психологических параметров личности в приложении. Возможность развивать память и концентрацию внимания с помощью игр в приложении.</a:t>
            </a:r>
            <a:endParaRPr>
              <a:solidFill>
                <a:srgbClr val="132C40"/>
              </a:solidFill>
              <a:highlight>
                <a:schemeClr val="lt1"/>
              </a:highlight>
            </a:endParaRPr>
          </a:p>
          <a:p>
            <a:pPr indent="0" lvl="0" marL="0" rtl="0" algn="l">
              <a:lnSpc>
                <a:spcPct val="115000"/>
              </a:lnSpc>
              <a:spcBef>
                <a:spcPts val="0"/>
              </a:spcBef>
              <a:spcAft>
                <a:spcPts val="0"/>
              </a:spcAft>
              <a:buSzPts val="1200"/>
              <a:buNone/>
            </a:pPr>
            <a:r>
              <a:t/>
            </a:r>
            <a:endParaRPr>
              <a:solidFill>
                <a:srgbClr val="132C40"/>
              </a:solidFill>
              <a:highlight>
                <a:schemeClr val="lt1"/>
              </a:highlight>
            </a:endParaRPr>
          </a:p>
        </p:txBody>
      </p:sp>
      <p:sp>
        <p:nvSpPr>
          <p:cNvPr id="171" name="Google Shape;171;p29"/>
          <p:cNvSpPr/>
          <p:nvPr/>
        </p:nvSpPr>
        <p:spPr>
          <a:xfrm>
            <a:off x="-5084" y="4774004"/>
            <a:ext cx="406800" cy="380100"/>
          </a:xfrm>
          <a:prstGeom prst="rect">
            <a:avLst/>
          </a:prstGeom>
          <a:solidFill>
            <a:srgbClr val="FD493D"/>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72" name="Google Shape;172;p29"/>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173" name="Google Shape;173;p29"/>
          <p:cNvSpPr/>
          <p:nvPr/>
        </p:nvSpPr>
        <p:spPr>
          <a:xfrm>
            <a:off x="383218" y="288919"/>
            <a:ext cx="687900" cy="687900"/>
          </a:xfrm>
          <a:prstGeom prst="rect">
            <a:avLst/>
          </a:pr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29"/>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75" name="Google Shape;175;p29"/>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76" name="Google Shape;176;p29"/>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77" name="Google Shape;177;p29"/>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pic>
        <p:nvPicPr>
          <p:cNvPr id="178" name="Google Shape;178;p29"/>
          <p:cNvPicPr preferRelativeResize="0"/>
          <p:nvPr/>
        </p:nvPicPr>
        <p:blipFill rotWithShape="1">
          <a:blip r:embed="rId3">
            <a:alphaModFix/>
          </a:blip>
          <a:srcRect b="0" l="0" r="0" t="0"/>
          <a:stretch/>
        </p:blipFill>
        <p:spPr>
          <a:xfrm>
            <a:off x="457196" y="362911"/>
            <a:ext cx="539947" cy="53994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0"/>
          <p:cNvSpPr txBox="1"/>
          <p:nvPr>
            <p:ph type="title"/>
          </p:nvPr>
        </p:nvSpPr>
        <p:spPr>
          <a:xfrm>
            <a:off x="432332" y="445031"/>
            <a:ext cx="7976100" cy="1041300"/>
          </a:xfrm>
          <a:prstGeom prst="rect">
            <a:avLst/>
          </a:prstGeom>
          <a:noFill/>
          <a:ln>
            <a:noFill/>
          </a:ln>
        </p:spPr>
        <p:txBody>
          <a:bodyPr anchorCtr="0" anchor="t" bIns="58300" lIns="58300" spcFirstLastPara="1" rIns="58300" wrap="square" tIns="58300">
            <a:spAutoFit/>
          </a:bodyPr>
          <a:lstStyle/>
          <a:p>
            <a:pPr indent="0" lvl="0" marL="0" marR="0" rtl="0" algn="l">
              <a:lnSpc>
                <a:spcPct val="100000"/>
              </a:lnSpc>
              <a:spcBef>
                <a:spcPts val="0"/>
              </a:spcBef>
              <a:spcAft>
                <a:spcPts val="0"/>
              </a:spcAft>
              <a:buSzPts val="2800"/>
              <a:buNone/>
            </a:pPr>
            <a:r>
              <a:rPr lang="ru" sz="3000">
                <a:solidFill>
                  <a:schemeClr val="dk1"/>
                </a:solidFill>
              </a:rPr>
              <a:t>ЦЕННОСТЬ, ЦЕННОСТНОЕ ПРЕДЛОЖЕНИЕ</a:t>
            </a:r>
            <a:endParaRPr sz="3000">
              <a:solidFill>
                <a:schemeClr val="dk1"/>
              </a:solidFill>
            </a:endParaRPr>
          </a:p>
        </p:txBody>
      </p:sp>
      <p:sp>
        <p:nvSpPr>
          <p:cNvPr id="184" name="Google Shape;184;p30"/>
          <p:cNvSpPr txBox="1"/>
          <p:nvPr>
            <p:ph idx="1" type="body"/>
          </p:nvPr>
        </p:nvSpPr>
        <p:spPr>
          <a:xfrm>
            <a:off x="356132" y="1481081"/>
            <a:ext cx="7743900" cy="939600"/>
          </a:xfrm>
          <a:prstGeom prst="rect">
            <a:avLst/>
          </a:prstGeom>
          <a:noFill/>
          <a:ln>
            <a:noFill/>
          </a:ln>
        </p:spPr>
        <p:txBody>
          <a:bodyPr anchorCtr="0" anchor="t" bIns="58300" lIns="58300" spcFirstLastPara="1" rIns="58300" wrap="square" tIns="58300">
            <a:spAutoFit/>
          </a:bodyPr>
          <a:lstStyle/>
          <a:p>
            <a:pPr indent="0" lvl="0" marL="457200" rtl="0" algn="l">
              <a:lnSpc>
                <a:spcPct val="115000"/>
              </a:lnSpc>
              <a:spcBef>
                <a:spcPts val="0"/>
              </a:spcBef>
              <a:spcAft>
                <a:spcPts val="0"/>
              </a:spcAft>
              <a:buSzPts val="1200"/>
              <a:buNone/>
            </a:pPr>
            <a:r>
              <a:rPr lang="ru">
                <a:solidFill>
                  <a:srgbClr val="132C40"/>
                </a:solidFill>
              </a:rPr>
              <a:t>Опишите ценность продукта для ваших клиентов. В чем конкретно заключается польза </a:t>
            </a:r>
            <a:br>
              <a:rPr lang="ru">
                <a:solidFill>
                  <a:srgbClr val="132C40"/>
                </a:solidFill>
              </a:rPr>
            </a:br>
            <a:r>
              <a:rPr lang="ru">
                <a:solidFill>
                  <a:srgbClr val="132C40"/>
                </a:solidFill>
              </a:rPr>
              <a:t>от продукта именно для этого сегмента клиентов - экономия времени, денег, сил, снятие каких-то эмоциональных или социальных сложностей, сформулируйте ценностное предложение;</a:t>
            </a:r>
            <a:endParaRPr>
              <a:solidFill>
                <a:srgbClr val="132C40"/>
              </a:solidFill>
            </a:endParaRPr>
          </a:p>
        </p:txBody>
      </p:sp>
      <p:sp>
        <p:nvSpPr>
          <p:cNvPr id="185" name="Google Shape;185;p30"/>
          <p:cNvSpPr txBox="1"/>
          <p:nvPr/>
        </p:nvSpPr>
        <p:spPr>
          <a:xfrm>
            <a:off x="798924" y="2346525"/>
            <a:ext cx="6201000" cy="2625900"/>
          </a:xfrm>
          <a:prstGeom prst="rect">
            <a:avLst/>
          </a:prstGeom>
          <a:solidFill>
            <a:schemeClr val="lt1"/>
          </a:solidFill>
          <a:ln>
            <a:noFill/>
          </a:ln>
        </p:spPr>
        <p:txBody>
          <a:bodyPr anchorCtr="0" anchor="ctr"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00"/>
              <a:buFont typeface="Arial"/>
              <a:buNone/>
            </a:pPr>
            <a:r>
              <a:rPr i="0" lang="ru" sz="1200" u="none" cap="none" strike="noStrike">
                <a:solidFill>
                  <a:schemeClr val="accent3"/>
                </a:solidFill>
                <a:latin typeface="Raleway SemiBold"/>
                <a:ea typeface="Raleway SemiBold"/>
                <a:cs typeface="Raleway SemiBold"/>
                <a:sym typeface="Raleway SemiBold"/>
              </a:rPr>
              <a:t>Мы, компания</a:t>
            </a:r>
            <a:r>
              <a:rPr i="0" lang="ru" sz="1200" u="none" cap="none" strike="noStrike">
                <a:solidFill>
                  <a:schemeClr val="dk2"/>
                </a:solidFill>
                <a:latin typeface="Raleway"/>
                <a:ea typeface="Raleway"/>
                <a:cs typeface="Raleway"/>
                <a:sym typeface="Raleway"/>
              </a:rPr>
              <a:t> </a:t>
            </a:r>
            <a:r>
              <a:rPr lang="ru" sz="1200">
                <a:solidFill>
                  <a:schemeClr val="dk2"/>
                </a:solidFill>
                <a:highlight>
                  <a:schemeClr val="accent2"/>
                </a:highlight>
                <a:latin typeface="Raleway"/>
                <a:ea typeface="Raleway"/>
                <a:cs typeface="Raleway"/>
                <a:sym typeface="Raleway"/>
              </a:rPr>
              <a:t> </a:t>
            </a:r>
            <a:r>
              <a:rPr lang="ru" sz="1200">
                <a:solidFill>
                  <a:schemeClr val="dk2"/>
                </a:solidFill>
                <a:highlight>
                  <a:schemeClr val="lt1"/>
                </a:highlight>
                <a:latin typeface="Raleway"/>
                <a:ea typeface="Raleway"/>
                <a:cs typeface="Raleway"/>
                <a:sym typeface="Raleway"/>
              </a:rPr>
              <a:t>создающая приложение для психологической помощи студентам "Фокус".</a:t>
            </a:r>
            <a:endParaRPr i="0" sz="1200" u="none" cap="none" strike="noStrike">
              <a:solidFill>
                <a:schemeClr val="dk2"/>
              </a:solidFill>
              <a:highlight>
                <a:schemeClr val="lt1"/>
              </a:highlight>
              <a:latin typeface="Raleway"/>
              <a:ea typeface="Raleway"/>
              <a:cs typeface="Raleway"/>
              <a:sym typeface="Raleway"/>
            </a:endParaRPr>
          </a:p>
          <a:p>
            <a:pPr indent="0" lvl="0" marL="0" marR="0" rtl="0" algn="l">
              <a:lnSpc>
                <a:spcPct val="115000"/>
              </a:lnSpc>
              <a:spcBef>
                <a:spcPts val="1200"/>
              </a:spcBef>
              <a:spcAft>
                <a:spcPts val="0"/>
              </a:spcAft>
              <a:buClr>
                <a:srgbClr val="000000"/>
              </a:buClr>
              <a:buSzPts val="1200"/>
              <a:buFont typeface="Arial"/>
              <a:buNone/>
            </a:pPr>
            <a:r>
              <a:rPr i="0" lang="ru" sz="1200" u="none" cap="none" strike="noStrike">
                <a:solidFill>
                  <a:schemeClr val="accent3"/>
                </a:solidFill>
                <a:highlight>
                  <a:schemeClr val="lt1"/>
                </a:highlight>
                <a:latin typeface="Raleway SemiBold"/>
                <a:ea typeface="Raleway SemiBold"/>
                <a:cs typeface="Raleway SemiBold"/>
                <a:sym typeface="Raleway SemiBold"/>
              </a:rPr>
              <a:t>помогаем</a:t>
            </a:r>
            <a:r>
              <a:rPr i="0" lang="ru" sz="1200" u="none" cap="none" strike="noStrike">
                <a:solidFill>
                  <a:schemeClr val="dk2"/>
                </a:solidFill>
                <a:highlight>
                  <a:schemeClr val="lt1"/>
                </a:highlight>
                <a:latin typeface="Raleway"/>
                <a:ea typeface="Raleway"/>
                <a:cs typeface="Raleway"/>
                <a:sym typeface="Raleway"/>
              </a:rPr>
              <a:t> </a:t>
            </a:r>
            <a:r>
              <a:rPr lang="ru" sz="1200">
                <a:solidFill>
                  <a:schemeClr val="dk2"/>
                </a:solidFill>
                <a:highlight>
                  <a:schemeClr val="lt1"/>
                </a:highlight>
                <a:latin typeface="Raleway"/>
                <a:ea typeface="Raleway"/>
                <a:cs typeface="Raleway"/>
                <a:sym typeface="Raleway"/>
              </a:rPr>
              <a:t>студентам колледжей, студентам вузов</a:t>
            </a:r>
            <a:r>
              <a:rPr i="0" lang="ru" sz="1200" u="none" cap="none" strike="noStrike">
                <a:solidFill>
                  <a:schemeClr val="dk2"/>
                </a:solidFill>
                <a:highlight>
                  <a:schemeClr val="lt1"/>
                </a:highlight>
                <a:latin typeface="Raleway"/>
                <a:ea typeface="Raleway"/>
                <a:cs typeface="Raleway"/>
                <a:sym typeface="Raleway"/>
              </a:rPr>
              <a:t> </a:t>
            </a:r>
            <a:endParaRPr i="0" sz="1200" u="none" cap="none" strike="noStrike">
              <a:solidFill>
                <a:schemeClr val="dk2"/>
              </a:solidFill>
              <a:highlight>
                <a:schemeClr val="lt1"/>
              </a:highlight>
              <a:latin typeface="Raleway"/>
              <a:ea typeface="Raleway"/>
              <a:cs typeface="Raleway"/>
              <a:sym typeface="Raleway"/>
            </a:endParaRPr>
          </a:p>
          <a:p>
            <a:pPr indent="0" lvl="0" marL="0" marR="0" rtl="0" algn="l">
              <a:lnSpc>
                <a:spcPct val="115000"/>
              </a:lnSpc>
              <a:spcBef>
                <a:spcPts val="1200"/>
              </a:spcBef>
              <a:spcAft>
                <a:spcPts val="0"/>
              </a:spcAft>
              <a:buClr>
                <a:srgbClr val="000000"/>
              </a:buClr>
              <a:buSzPts val="1200"/>
              <a:buFont typeface="Arial"/>
              <a:buNone/>
            </a:pPr>
            <a:r>
              <a:rPr i="0" lang="ru" sz="1200" u="none" cap="none" strike="noStrike">
                <a:solidFill>
                  <a:schemeClr val="accent3"/>
                </a:solidFill>
                <a:highlight>
                  <a:schemeClr val="lt1"/>
                </a:highlight>
                <a:latin typeface="Raleway SemiBold"/>
                <a:ea typeface="Raleway SemiBold"/>
                <a:cs typeface="Raleway SemiBold"/>
                <a:sym typeface="Raleway SemiBold"/>
              </a:rPr>
              <a:t>в ситуации</a:t>
            </a:r>
            <a:r>
              <a:rPr i="0" lang="ru" sz="1200" u="none" cap="none" strike="noStrike">
                <a:solidFill>
                  <a:schemeClr val="dk2"/>
                </a:solidFill>
                <a:highlight>
                  <a:schemeClr val="lt1"/>
                </a:highlight>
                <a:latin typeface="Raleway"/>
                <a:ea typeface="Raleway"/>
                <a:cs typeface="Raleway"/>
                <a:sym typeface="Raleway"/>
              </a:rPr>
              <a:t> </a:t>
            </a:r>
            <a:r>
              <a:rPr lang="ru" sz="1200">
                <a:solidFill>
                  <a:schemeClr val="dk2"/>
                </a:solidFill>
                <a:highlight>
                  <a:schemeClr val="lt1"/>
                </a:highlight>
                <a:latin typeface="Raleway"/>
                <a:ea typeface="Raleway"/>
                <a:cs typeface="Raleway"/>
                <a:sym typeface="Raleway"/>
              </a:rPr>
              <a:t>стресса, эмоционального выгорания, страхов, напряжения и тревоги  у студентов во время обучения в ВУЗе, ССУЗе</a:t>
            </a:r>
            <a:endParaRPr i="0" sz="1200" u="none" cap="none" strike="noStrike">
              <a:solidFill>
                <a:schemeClr val="dk2"/>
              </a:solidFill>
              <a:highlight>
                <a:schemeClr val="lt1"/>
              </a:highlight>
              <a:latin typeface="Raleway"/>
              <a:ea typeface="Raleway"/>
              <a:cs typeface="Raleway"/>
              <a:sym typeface="Raleway"/>
            </a:endParaRPr>
          </a:p>
          <a:p>
            <a:pPr indent="0" lvl="0" marL="0" marR="0" rtl="0" algn="l">
              <a:lnSpc>
                <a:spcPct val="115000"/>
              </a:lnSpc>
              <a:spcBef>
                <a:spcPts val="1200"/>
              </a:spcBef>
              <a:spcAft>
                <a:spcPts val="0"/>
              </a:spcAft>
              <a:buClr>
                <a:srgbClr val="000000"/>
              </a:buClr>
              <a:buSzPts val="1200"/>
              <a:buFont typeface="Arial"/>
              <a:buNone/>
            </a:pPr>
            <a:r>
              <a:rPr i="0" lang="ru" sz="1200" u="none" cap="none" strike="noStrike">
                <a:solidFill>
                  <a:schemeClr val="accent3"/>
                </a:solidFill>
                <a:highlight>
                  <a:schemeClr val="lt1"/>
                </a:highlight>
                <a:latin typeface="Raleway SemiBold"/>
                <a:ea typeface="Raleway SemiBold"/>
                <a:cs typeface="Raleway SemiBold"/>
                <a:sym typeface="Raleway SemiBold"/>
              </a:rPr>
              <a:t>решать проблему</a:t>
            </a:r>
            <a:r>
              <a:rPr i="0" lang="ru" sz="1200" u="none" cap="none" strike="noStrike">
                <a:solidFill>
                  <a:schemeClr val="dk2"/>
                </a:solidFill>
                <a:highlight>
                  <a:schemeClr val="lt1"/>
                </a:highlight>
                <a:latin typeface="Raleway"/>
                <a:ea typeface="Raleway"/>
                <a:cs typeface="Raleway"/>
                <a:sym typeface="Raleway"/>
              </a:rPr>
              <a:t> </a:t>
            </a:r>
            <a:r>
              <a:rPr lang="ru" sz="1200">
                <a:solidFill>
                  <a:schemeClr val="dk2"/>
                </a:solidFill>
                <a:highlight>
                  <a:schemeClr val="lt1"/>
                </a:highlight>
                <a:latin typeface="Raleway"/>
                <a:ea typeface="Raleway"/>
                <a:cs typeface="Raleway"/>
                <a:sym typeface="Raleway"/>
              </a:rPr>
              <a:t>негативных эмоциональных состояний у студентов</a:t>
            </a:r>
            <a:endParaRPr i="0" sz="1200" u="none" cap="none" strike="noStrike">
              <a:solidFill>
                <a:schemeClr val="dk2"/>
              </a:solidFill>
              <a:highlight>
                <a:schemeClr val="lt1"/>
              </a:highlight>
              <a:latin typeface="Raleway"/>
              <a:ea typeface="Raleway"/>
              <a:cs typeface="Raleway"/>
              <a:sym typeface="Raleway"/>
            </a:endParaRPr>
          </a:p>
          <a:p>
            <a:pPr indent="0" lvl="0" marL="0" marR="0" rtl="0" algn="l">
              <a:lnSpc>
                <a:spcPct val="115000"/>
              </a:lnSpc>
              <a:spcBef>
                <a:spcPts val="1200"/>
              </a:spcBef>
              <a:spcAft>
                <a:spcPts val="0"/>
              </a:spcAft>
              <a:buClr>
                <a:srgbClr val="000000"/>
              </a:buClr>
              <a:buSzPts val="1200"/>
              <a:buFont typeface="Arial"/>
              <a:buNone/>
            </a:pPr>
            <a:r>
              <a:rPr i="0" lang="ru" sz="1200" u="none" cap="none" strike="noStrike">
                <a:solidFill>
                  <a:schemeClr val="accent3"/>
                </a:solidFill>
                <a:latin typeface="Raleway SemiBold"/>
                <a:ea typeface="Raleway SemiBold"/>
                <a:cs typeface="Raleway SemiBold"/>
                <a:sym typeface="Raleway SemiBold"/>
              </a:rPr>
              <a:t>с помощью</a:t>
            </a:r>
            <a:r>
              <a:rPr i="0" lang="ru" sz="1200" u="none" cap="none" strike="noStrike">
                <a:solidFill>
                  <a:schemeClr val="dk2"/>
                </a:solidFill>
                <a:latin typeface="Raleway"/>
                <a:ea typeface="Raleway"/>
                <a:cs typeface="Raleway"/>
                <a:sym typeface="Raleway"/>
              </a:rPr>
              <a:t> </a:t>
            </a:r>
            <a:r>
              <a:rPr i="0" lang="ru" sz="1200" u="none" cap="none" strike="noStrike">
                <a:solidFill>
                  <a:schemeClr val="dk2"/>
                </a:solidFill>
                <a:highlight>
                  <a:srgbClr val="FF2F2D"/>
                </a:highlight>
                <a:latin typeface="Raleway"/>
                <a:ea typeface="Raleway"/>
                <a:cs typeface="Raleway"/>
                <a:sym typeface="Raleway"/>
              </a:rPr>
              <a:t>технологии</a:t>
            </a:r>
            <a:r>
              <a:rPr i="0" lang="ru" sz="1200" u="none" cap="none" strike="noStrike">
                <a:solidFill>
                  <a:schemeClr val="dk2"/>
                </a:solidFill>
                <a:latin typeface="Raleway"/>
                <a:ea typeface="Raleway"/>
                <a:cs typeface="Raleway"/>
                <a:sym typeface="Raleway"/>
              </a:rPr>
              <a:t> </a:t>
            </a:r>
            <a:endParaRPr i="0" sz="1200" u="none" cap="none" strike="noStrike">
              <a:solidFill>
                <a:schemeClr val="dk2"/>
              </a:solidFill>
              <a:latin typeface="Raleway"/>
              <a:ea typeface="Raleway"/>
              <a:cs typeface="Raleway"/>
              <a:sym typeface="Raleway"/>
            </a:endParaRPr>
          </a:p>
          <a:p>
            <a:pPr indent="0" lvl="0" marL="0" marR="0" rtl="0" algn="l">
              <a:lnSpc>
                <a:spcPct val="115000"/>
              </a:lnSpc>
              <a:spcBef>
                <a:spcPts val="1200"/>
              </a:spcBef>
              <a:spcAft>
                <a:spcPts val="1200"/>
              </a:spcAft>
              <a:buClr>
                <a:srgbClr val="000000"/>
              </a:buClr>
              <a:buSzPts val="1200"/>
              <a:buFont typeface="Arial"/>
              <a:buNone/>
            </a:pPr>
            <a:r>
              <a:rPr i="0" lang="ru" sz="1200" u="none" cap="none" strike="noStrike">
                <a:solidFill>
                  <a:schemeClr val="accent3"/>
                </a:solidFill>
                <a:latin typeface="Raleway SemiBold"/>
                <a:ea typeface="Raleway SemiBold"/>
                <a:cs typeface="Raleway SemiBold"/>
                <a:sym typeface="Raleway SemiBold"/>
              </a:rPr>
              <a:t>и получать</a:t>
            </a:r>
            <a:r>
              <a:rPr i="0" lang="ru" sz="1200" u="none" cap="none" strike="noStrike">
                <a:solidFill>
                  <a:schemeClr val="dk2"/>
                </a:solidFill>
                <a:latin typeface="Raleway"/>
                <a:ea typeface="Raleway"/>
                <a:cs typeface="Raleway"/>
                <a:sym typeface="Raleway"/>
              </a:rPr>
              <a:t> </a:t>
            </a:r>
            <a:r>
              <a:rPr lang="ru" sz="1200">
                <a:solidFill>
                  <a:schemeClr val="dk2"/>
                </a:solidFill>
                <a:latin typeface="Raleway"/>
                <a:ea typeface="Raleway"/>
                <a:cs typeface="Raleway"/>
                <a:sym typeface="Raleway"/>
              </a:rPr>
              <a:t>психологическое здоровье.</a:t>
            </a:r>
            <a:r>
              <a:rPr i="0" lang="ru" sz="1200" u="none" cap="none" strike="noStrike">
                <a:solidFill>
                  <a:schemeClr val="dk2"/>
                </a:solidFill>
                <a:latin typeface="Raleway"/>
                <a:ea typeface="Raleway"/>
                <a:cs typeface="Raleway"/>
                <a:sym typeface="Raleway"/>
              </a:rPr>
              <a:t> </a:t>
            </a:r>
            <a:endParaRPr i="0" sz="1200" u="none" cap="none" strike="noStrike">
              <a:solidFill>
                <a:schemeClr val="dk2"/>
              </a:solidFill>
              <a:latin typeface="Raleway"/>
              <a:ea typeface="Raleway"/>
              <a:cs typeface="Raleway"/>
              <a:sym typeface="Raleway"/>
            </a:endParaRPr>
          </a:p>
        </p:txBody>
      </p:sp>
      <p:sp>
        <p:nvSpPr>
          <p:cNvPr id="186" name="Google Shape;186;p30"/>
          <p:cNvSpPr/>
          <p:nvPr/>
        </p:nvSpPr>
        <p:spPr>
          <a:xfrm>
            <a:off x="-5084" y="4774004"/>
            <a:ext cx="406800" cy="380100"/>
          </a:xfrm>
          <a:prstGeom prst="rect">
            <a:avLst/>
          </a:prstGeom>
          <a:solidFill>
            <a:schemeClr val="accent4"/>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87" name="Google Shape;187;p30"/>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1"/>
          <p:cNvSpPr/>
          <p:nvPr/>
        </p:nvSpPr>
        <p:spPr>
          <a:xfrm>
            <a:off x="-5084" y="4774004"/>
            <a:ext cx="406800" cy="380100"/>
          </a:xfrm>
          <a:prstGeom prst="rect">
            <a:avLst/>
          </a:prstGeom>
          <a:solidFill>
            <a:schemeClr val="accent4"/>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93" name="Google Shape;193;p31"/>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194" name="Google Shape;194;p31"/>
          <p:cNvSpPr txBox="1"/>
          <p:nvPr/>
        </p:nvSpPr>
        <p:spPr>
          <a:xfrm>
            <a:off x="488944" y="2340288"/>
            <a:ext cx="69366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latin typeface="Raleway SemiBold"/>
              <a:ea typeface="Raleway SemiBold"/>
              <a:cs typeface="Raleway SemiBold"/>
              <a:sym typeface="Raleway SemiBold"/>
            </a:endParaRPr>
          </a:p>
        </p:txBody>
      </p:sp>
      <p:sp>
        <p:nvSpPr>
          <p:cNvPr id="195" name="Google Shape;195;p31"/>
          <p:cNvSpPr txBox="1"/>
          <p:nvPr>
            <p:ph type="title"/>
          </p:nvPr>
        </p:nvSpPr>
        <p:spPr>
          <a:xfrm>
            <a:off x="457192" y="63056"/>
            <a:ext cx="4655700" cy="579600"/>
          </a:xfrm>
          <a:prstGeom prst="rect">
            <a:avLst/>
          </a:prstGeom>
          <a:noFill/>
          <a:ln>
            <a:noFill/>
          </a:ln>
        </p:spPr>
        <p:txBody>
          <a:bodyPr anchorCtr="0" anchor="t" bIns="58300" lIns="58300" spcFirstLastPara="1" rIns="58300" wrap="square" tIns="58300">
            <a:spAutoFit/>
          </a:bodyPr>
          <a:lstStyle/>
          <a:p>
            <a:pPr indent="0" lvl="0" marL="0" rtl="0" algn="l">
              <a:spcBef>
                <a:spcPts val="0"/>
              </a:spcBef>
              <a:spcAft>
                <a:spcPts val="0"/>
              </a:spcAft>
              <a:buSzPts val="2700"/>
              <a:buNone/>
            </a:pPr>
            <a:r>
              <a:rPr lang="ru" sz="3000">
                <a:solidFill>
                  <a:schemeClr val="lt1"/>
                </a:solidFill>
                <a:highlight>
                  <a:schemeClr val="dk1"/>
                </a:highlight>
              </a:rPr>
              <a:t>конкуренты</a:t>
            </a:r>
            <a:endParaRPr sz="3000">
              <a:solidFill>
                <a:schemeClr val="lt1"/>
              </a:solidFill>
              <a:highlight>
                <a:schemeClr val="dk1"/>
              </a:highlight>
            </a:endParaRPr>
          </a:p>
        </p:txBody>
      </p:sp>
      <p:sp>
        <p:nvSpPr>
          <p:cNvPr id="196" name="Google Shape;196;p31"/>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197" name="Google Shape;197;p31"/>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98" name="Google Shape;198;p31"/>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199" name="Google Shape;199;p31"/>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graphicFrame>
        <p:nvGraphicFramePr>
          <p:cNvPr id="200" name="Google Shape;200;p31"/>
          <p:cNvGraphicFramePr/>
          <p:nvPr/>
        </p:nvGraphicFramePr>
        <p:xfrm>
          <a:off x="226475" y="716463"/>
          <a:ext cx="3000000" cy="3000000"/>
        </p:xfrm>
        <a:graphic>
          <a:graphicData uri="http://schemas.openxmlformats.org/drawingml/2006/table">
            <a:tbl>
              <a:tblPr>
                <a:noFill/>
                <a:tableStyleId>{54CECCBE-D1E2-4CBF-A0C4-8CA513350122}</a:tableStyleId>
              </a:tblPr>
              <a:tblGrid>
                <a:gridCol w="2128425"/>
                <a:gridCol w="1440225"/>
                <a:gridCol w="695250"/>
                <a:gridCol w="997650"/>
                <a:gridCol w="1415050"/>
                <a:gridCol w="1415050"/>
              </a:tblGrid>
              <a:tr h="1195575">
                <a:tc>
                  <a:txBody>
                    <a:bodyPr/>
                    <a:lstStyle/>
                    <a:p>
                      <a:pPr indent="0" lvl="0" marL="0" rtl="0" algn="l">
                        <a:spcBef>
                          <a:spcPts val="0"/>
                        </a:spcBef>
                        <a:spcAft>
                          <a:spcPts val="0"/>
                        </a:spcAft>
                        <a:buNone/>
                      </a:pPr>
                      <a:r>
                        <a:rPr lang="ru"/>
                        <a:t>приложения</a:t>
                      </a:r>
                      <a:endParaRPr/>
                    </a:p>
                  </a:txBody>
                  <a:tcPr marT="91425" marB="91425" marR="91425" marL="91425"/>
                </a:tc>
                <a:tc>
                  <a:txBody>
                    <a:bodyPr/>
                    <a:lstStyle/>
                    <a:p>
                      <a:pPr indent="0" lvl="0" marL="0" rtl="0" algn="l">
                        <a:spcBef>
                          <a:spcPts val="0"/>
                        </a:spcBef>
                        <a:spcAft>
                          <a:spcPts val="0"/>
                        </a:spcAft>
                        <a:buClr>
                          <a:schemeClr val="dk2"/>
                        </a:buClr>
                        <a:buSzPts val="1100"/>
                        <a:buFont typeface="Arial"/>
                        <a:buNone/>
                      </a:pPr>
                      <a:r>
                        <a:rPr lang="ru"/>
                        <a:t> I am – Daily Affirmations</a:t>
                      </a:r>
                      <a:endParaRPr/>
                    </a:p>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Clr>
                          <a:schemeClr val="dk2"/>
                        </a:buClr>
                        <a:buSzPts val="1100"/>
                        <a:buFont typeface="Arial"/>
                        <a:buNone/>
                      </a:pPr>
                      <a:r>
                        <a:rPr lang="ru"/>
                        <a:t>Meditopia: Сон, Медитация</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Clr>
                          <a:schemeClr val="dk2"/>
                        </a:buClr>
                        <a:buSzPts val="1100"/>
                        <a:buFont typeface="Arial"/>
                        <a:buNone/>
                      </a:pPr>
                      <a:r>
                        <a:rPr lang="ru"/>
                        <a:t>Формы: Антистрессовая терапия</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Clr>
                          <a:schemeClr val="dk2"/>
                        </a:buClr>
                        <a:buSzPts val="1100"/>
                        <a:buFont typeface="Arial"/>
                        <a:buNone/>
                      </a:pPr>
                      <a:r>
                        <a:rPr lang="ru"/>
                        <a:t>Breath: снятие стресса</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ru"/>
                        <a:t>Cups - тревога и стресс -чат</a:t>
                      </a:r>
                      <a:endParaRPr/>
                    </a:p>
                  </a:txBody>
                  <a:tcPr marT="91425" marB="91425" marR="91425" marL="91425"/>
                </a:tc>
              </a:tr>
              <a:tr h="346250">
                <a:tc>
                  <a:txBody>
                    <a:bodyPr/>
                    <a:lstStyle/>
                    <a:p>
                      <a:pPr indent="0" lvl="0" marL="0" rtl="0" algn="l">
                        <a:spcBef>
                          <a:spcPts val="0"/>
                        </a:spcBef>
                        <a:spcAft>
                          <a:spcPts val="0"/>
                        </a:spcAft>
                        <a:buNone/>
                      </a:pPr>
                      <a:r>
                        <a:rPr lang="ru"/>
                        <a:t>музыка</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r>
              <a:tr h="398500">
                <a:tc>
                  <a:txBody>
                    <a:bodyPr/>
                    <a:lstStyle/>
                    <a:p>
                      <a:pPr indent="0" lvl="0" marL="0" rtl="0" algn="l">
                        <a:spcBef>
                          <a:spcPts val="0"/>
                        </a:spcBef>
                        <a:spcAft>
                          <a:spcPts val="0"/>
                        </a:spcAft>
                        <a:buNone/>
                      </a:pPr>
                      <a:r>
                        <a:rPr lang="ru"/>
                        <a:t>запись на консультации </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r>
              <a:tr h="346250">
                <a:tc>
                  <a:txBody>
                    <a:bodyPr/>
                    <a:lstStyle/>
                    <a:p>
                      <a:pPr indent="0" lvl="0" marL="0" rtl="0" algn="l">
                        <a:spcBef>
                          <a:spcPts val="0"/>
                        </a:spcBef>
                        <a:spcAft>
                          <a:spcPts val="0"/>
                        </a:spcAft>
                        <a:buNone/>
                      </a:pPr>
                      <a:r>
                        <a:rPr lang="ru"/>
                        <a:t>медитации</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r>
              <a:tr h="398500">
                <a:tc>
                  <a:txBody>
                    <a:bodyPr/>
                    <a:lstStyle/>
                    <a:p>
                      <a:pPr indent="0" lvl="0" marL="0" rtl="0" algn="l">
                        <a:spcBef>
                          <a:spcPts val="0"/>
                        </a:spcBef>
                        <a:spcAft>
                          <a:spcPts val="0"/>
                        </a:spcAft>
                        <a:buNone/>
                      </a:pPr>
                      <a:r>
                        <a:rPr lang="ru"/>
                        <a:t>дыхательные упражнения</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r>
              <a:tr h="110975">
                <a:tc>
                  <a:txBody>
                    <a:bodyPr/>
                    <a:lstStyle/>
                    <a:p>
                      <a:pPr indent="0" lvl="0" marL="0" rtl="0" algn="l">
                        <a:spcBef>
                          <a:spcPts val="0"/>
                        </a:spcBef>
                        <a:spcAft>
                          <a:spcPts val="0"/>
                        </a:spcAft>
                        <a:buNone/>
                      </a:pPr>
                      <a:r>
                        <a:rPr lang="ru"/>
                        <a:t>Аффирмации</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c>
                  <a:txBody>
                    <a:bodyPr/>
                    <a:lstStyle/>
                    <a:p>
                      <a:pPr indent="0" lvl="0" marL="0" rtl="0" algn="l">
                        <a:spcBef>
                          <a:spcPts val="0"/>
                        </a:spcBef>
                        <a:spcAft>
                          <a:spcPts val="0"/>
                        </a:spcAft>
                        <a:buNone/>
                      </a:pPr>
                      <a:r>
                        <a:rPr lang="ru"/>
                        <a:t>-</a:t>
                      </a:r>
                      <a:endParaRPr/>
                    </a:p>
                  </a:txBody>
                  <a:tcPr marT="91425" marB="91425" marR="91425" marL="91425"/>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04" name="Shape 204"/>
        <p:cNvGrpSpPr/>
        <p:nvPr/>
      </p:nvGrpSpPr>
      <p:grpSpPr>
        <a:xfrm>
          <a:off x="0" y="0"/>
          <a:ext cx="0" cy="0"/>
          <a:chOff x="0" y="0"/>
          <a:chExt cx="0" cy="0"/>
        </a:xfrm>
      </p:grpSpPr>
      <p:sp>
        <p:nvSpPr>
          <p:cNvPr id="205" name="Google Shape;205;p32"/>
          <p:cNvSpPr txBox="1"/>
          <p:nvPr/>
        </p:nvSpPr>
        <p:spPr>
          <a:xfrm>
            <a:off x="488944" y="2345556"/>
            <a:ext cx="69366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132C40"/>
              </a:solidFill>
              <a:latin typeface="Raleway"/>
              <a:ea typeface="Raleway"/>
              <a:cs typeface="Raleway"/>
              <a:sym typeface="Raleway"/>
            </a:endParaRPr>
          </a:p>
        </p:txBody>
      </p:sp>
      <p:sp>
        <p:nvSpPr>
          <p:cNvPr id="206" name="Google Shape;206;p32"/>
          <p:cNvSpPr/>
          <p:nvPr/>
        </p:nvSpPr>
        <p:spPr>
          <a:xfrm>
            <a:off x="-5084" y="4774004"/>
            <a:ext cx="406800" cy="380100"/>
          </a:xfrm>
          <a:prstGeom prst="rect">
            <a:avLst/>
          </a:prstGeom>
          <a:solidFill>
            <a:schemeClr val="dk1"/>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07" name="Google Shape;207;p32"/>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208" name="Google Shape;208;p32"/>
          <p:cNvSpPr/>
          <p:nvPr/>
        </p:nvSpPr>
        <p:spPr>
          <a:xfrm>
            <a:off x="407626" y="348300"/>
            <a:ext cx="3954900" cy="594600"/>
          </a:xfrm>
          <a:prstGeom prst="rect">
            <a:avLst/>
          </a:prstGeom>
          <a:solidFill>
            <a:schemeClr val="dk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32"/>
          <p:cNvSpPr txBox="1"/>
          <p:nvPr>
            <p:ph type="title"/>
          </p:nvPr>
        </p:nvSpPr>
        <p:spPr>
          <a:xfrm>
            <a:off x="401726" y="322350"/>
            <a:ext cx="4604100" cy="6465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2700"/>
              <a:buNone/>
            </a:pPr>
            <a:r>
              <a:rPr lang="ru" sz="3000">
                <a:solidFill>
                  <a:schemeClr val="lt1"/>
                </a:solidFill>
              </a:rPr>
              <a:t>БИЗНЕС-МОДЕЛЬ*</a:t>
            </a:r>
            <a:endParaRPr sz="3000">
              <a:solidFill>
                <a:schemeClr val="lt1"/>
              </a:solidFill>
            </a:endParaRPr>
          </a:p>
        </p:txBody>
      </p:sp>
      <p:sp>
        <p:nvSpPr>
          <p:cNvPr id="210" name="Google Shape;210;p32"/>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11" name="Google Shape;211;p32"/>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12" name="Google Shape;212;p32"/>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13" name="Google Shape;213;p32"/>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14" name="Google Shape;214;p32"/>
          <p:cNvSpPr txBox="1"/>
          <p:nvPr/>
        </p:nvSpPr>
        <p:spPr>
          <a:xfrm>
            <a:off x="488950" y="1470775"/>
            <a:ext cx="6033900" cy="16623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SzPts val="1600"/>
              <a:buFont typeface="Raleway"/>
              <a:buChar char="-"/>
            </a:pPr>
            <a:r>
              <a:rPr lang="ru" sz="1600">
                <a:latin typeface="Raleway"/>
                <a:ea typeface="Raleway"/>
                <a:cs typeface="Raleway"/>
                <a:sym typeface="Raleway"/>
              </a:rPr>
              <a:t>Продажа подписок по истечению пробного периода (1 месяц).</a:t>
            </a:r>
            <a:endParaRPr sz="1600">
              <a:latin typeface="Raleway"/>
              <a:ea typeface="Raleway"/>
              <a:cs typeface="Raleway"/>
              <a:sym typeface="Raleway"/>
            </a:endParaRPr>
          </a:p>
          <a:p>
            <a:pPr indent="-330200" lvl="0" marL="457200" rtl="0" algn="l">
              <a:spcBef>
                <a:spcPts val="0"/>
              </a:spcBef>
              <a:spcAft>
                <a:spcPts val="0"/>
              </a:spcAft>
              <a:buSzPts val="1600"/>
              <a:buFont typeface="Raleway"/>
              <a:buChar char="-"/>
            </a:pPr>
            <a:r>
              <a:rPr lang="ru" sz="1600">
                <a:latin typeface="Raleway"/>
                <a:ea typeface="Raleway"/>
                <a:cs typeface="Raleway"/>
                <a:sym typeface="Raleway"/>
              </a:rPr>
              <a:t>Оказание услуг психологического консультирования (не входит в стоимость базовой подписки)</a:t>
            </a:r>
            <a:endParaRPr sz="1600">
              <a:latin typeface="Raleway"/>
              <a:ea typeface="Raleway"/>
              <a:cs typeface="Raleway"/>
              <a:sym typeface="Raleway"/>
            </a:endParaRPr>
          </a:p>
          <a:p>
            <a:pPr indent="-330200" lvl="0" marL="457200" rtl="0" algn="l">
              <a:spcBef>
                <a:spcPts val="0"/>
              </a:spcBef>
              <a:spcAft>
                <a:spcPts val="0"/>
              </a:spcAft>
              <a:buSzPts val="1600"/>
              <a:buFont typeface="Raleway"/>
              <a:buChar char="-"/>
            </a:pPr>
            <a:r>
              <a:rPr lang="ru" sz="1600">
                <a:latin typeface="Raleway"/>
                <a:ea typeface="Raleway"/>
                <a:cs typeface="Raleway"/>
                <a:sym typeface="Raleway"/>
              </a:rPr>
              <a:t>Создание психологических ситуаций для виртуальной реальности.</a:t>
            </a:r>
            <a:endParaRPr sz="1600">
              <a:latin typeface="Raleway"/>
              <a:ea typeface="Raleway"/>
              <a:cs typeface="Raleway"/>
              <a:sym typeface="Ralewa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3"/>
          <p:cNvSpPr txBox="1"/>
          <p:nvPr>
            <p:ph type="title"/>
          </p:nvPr>
        </p:nvSpPr>
        <p:spPr>
          <a:xfrm>
            <a:off x="456817" y="1257881"/>
            <a:ext cx="4655700" cy="6003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2700"/>
              <a:buNone/>
            </a:pPr>
            <a:r>
              <a:rPr b="1" lang="ru">
                <a:latin typeface="Raleway"/>
                <a:ea typeface="Raleway"/>
                <a:cs typeface="Raleway"/>
                <a:sym typeface="Raleway"/>
              </a:rPr>
              <a:t>ТЕКУЩИЕ РЕЗУЛЬТАТЫ</a:t>
            </a:r>
            <a:endParaRPr b="1">
              <a:latin typeface="Raleway"/>
              <a:ea typeface="Raleway"/>
              <a:cs typeface="Raleway"/>
              <a:sym typeface="Raleway"/>
            </a:endParaRPr>
          </a:p>
        </p:txBody>
      </p:sp>
      <p:sp>
        <p:nvSpPr>
          <p:cNvPr id="220" name="Google Shape;220;p33"/>
          <p:cNvSpPr txBox="1"/>
          <p:nvPr>
            <p:ph idx="1" type="body"/>
          </p:nvPr>
        </p:nvSpPr>
        <p:spPr>
          <a:xfrm>
            <a:off x="456818" y="2340281"/>
            <a:ext cx="7993200" cy="9204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2"/>
              </a:buClr>
              <a:buSzPts val="1100"/>
              <a:buFont typeface="Arial"/>
              <a:buNone/>
            </a:pPr>
            <a:r>
              <a:rPr lang="ru"/>
              <a:t>Сформулирована техническая концепция, установлены возможные области применения разработки.</a:t>
            </a:r>
            <a:endParaRPr/>
          </a:p>
          <a:p>
            <a:pPr indent="0" lvl="0" marL="0" rtl="0" algn="l">
              <a:lnSpc>
                <a:spcPct val="115000"/>
              </a:lnSpc>
              <a:spcBef>
                <a:spcPts val="0"/>
              </a:spcBef>
              <a:spcAft>
                <a:spcPts val="0"/>
              </a:spcAft>
              <a:buSzPts val="1200"/>
              <a:buNone/>
            </a:pPr>
            <a:r>
              <a:t/>
            </a:r>
            <a:endParaRPr/>
          </a:p>
          <a:p>
            <a:pPr indent="0" lvl="0" marL="0" rtl="0" algn="l">
              <a:lnSpc>
                <a:spcPct val="115000"/>
              </a:lnSpc>
              <a:spcBef>
                <a:spcPts val="1200"/>
              </a:spcBef>
              <a:spcAft>
                <a:spcPts val="1200"/>
              </a:spcAft>
              <a:buSzPts val="1200"/>
              <a:buNone/>
            </a:pPr>
            <a:r>
              <a:t/>
            </a:r>
            <a:endParaRPr/>
          </a:p>
        </p:txBody>
      </p:sp>
      <p:sp>
        <p:nvSpPr>
          <p:cNvPr id="221" name="Google Shape;221;p33"/>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22" name="Google Shape;222;p33"/>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23" name="Google Shape;223;p33"/>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24" name="Google Shape;224;p33"/>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4"/>
          <p:cNvSpPr txBox="1"/>
          <p:nvPr>
            <p:ph type="title"/>
          </p:nvPr>
        </p:nvSpPr>
        <p:spPr>
          <a:xfrm>
            <a:off x="401717" y="-76969"/>
            <a:ext cx="4655700" cy="6465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2700"/>
              <a:buNone/>
            </a:pPr>
            <a:r>
              <a:rPr lang="ru" sz="3000">
                <a:solidFill>
                  <a:schemeClr val="dk1"/>
                </a:solidFill>
              </a:rPr>
              <a:t>КОМАНДА СТАРТАПА</a:t>
            </a:r>
            <a:endParaRPr sz="3000">
              <a:solidFill>
                <a:schemeClr val="dk1"/>
              </a:solidFill>
            </a:endParaRPr>
          </a:p>
        </p:txBody>
      </p:sp>
      <p:sp>
        <p:nvSpPr>
          <p:cNvPr id="230" name="Google Shape;230;p34"/>
          <p:cNvSpPr/>
          <p:nvPr/>
        </p:nvSpPr>
        <p:spPr>
          <a:xfrm>
            <a:off x="-5084" y="4774004"/>
            <a:ext cx="406800" cy="380100"/>
          </a:xfrm>
          <a:prstGeom prst="rect">
            <a:avLst/>
          </a:prstGeom>
          <a:solidFill>
            <a:schemeClr val="accent4"/>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31" name="Google Shape;231;p34"/>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232" name="Google Shape;232;p34"/>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33" name="Google Shape;233;p34"/>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34" name="Google Shape;234;p34"/>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35" name="Google Shape;235;p34"/>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pic>
        <p:nvPicPr>
          <p:cNvPr id="236" name="Google Shape;236;p34"/>
          <p:cNvPicPr preferRelativeResize="0"/>
          <p:nvPr/>
        </p:nvPicPr>
        <p:blipFill rotWithShape="1">
          <a:blip r:embed="rId3">
            <a:alphaModFix/>
          </a:blip>
          <a:srcRect b="27422" l="27923" r="13487" t="18200"/>
          <a:stretch/>
        </p:blipFill>
        <p:spPr>
          <a:xfrm>
            <a:off x="238112" y="569525"/>
            <a:ext cx="2015426" cy="2088599"/>
          </a:xfrm>
          <a:prstGeom prst="rect">
            <a:avLst/>
          </a:prstGeom>
          <a:noFill/>
          <a:ln>
            <a:noFill/>
          </a:ln>
        </p:spPr>
      </p:pic>
      <p:pic>
        <p:nvPicPr>
          <p:cNvPr id="237" name="Google Shape;237;p34"/>
          <p:cNvPicPr preferRelativeResize="0"/>
          <p:nvPr/>
        </p:nvPicPr>
        <p:blipFill rotWithShape="1">
          <a:blip r:embed="rId4">
            <a:alphaModFix/>
          </a:blip>
          <a:srcRect b="26835" l="13081" r="7540" t="12492"/>
          <a:stretch/>
        </p:blipFill>
        <p:spPr>
          <a:xfrm>
            <a:off x="2486450" y="569525"/>
            <a:ext cx="2049443" cy="2088602"/>
          </a:xfrm>
          <a:prstGeom prst="rect">
            <a:avLst/>
          </a:prstGeom>
          <a:noFill/>
          <a:ln>
            <a:noFill/>
          </a:ln>
        </p:spPr>
      </p:pic>
      <p:pic>
        <p:nvPicPr>
          <p:cNvPr id="238" name="Google Shape;238;p34"/>
          <p:cNvPicPr preferRelativeResize="0"/>
          <p:nvPr/>
        </p:nvPicPr>
        <p:blipFill>
          <a:blip r:embed="rId5">
            <a:alphaModFix/>
          </a:blip>
          <a:stretch>
            <a:fillRect/>
          </a:stretch>
        </p:blipFill>
        <p:spPr>
          <a:xfrm>
            <a:off x="4765188" y="569525"/>
            <a:ext cx="1895847" cy="2088600"/>
          </a:xfrm>
          <a:prstGeom prst="rect">
            <a:avLst/>
          </a:prstGeom>
          <a:noFill/>
          <a:ln>
            <a:noFill/>
          </a:ln>
        </p:spPr>
      </p:pic>
      <p:pic>
        <p:nvPicPr>
          <p:cNvPr id="239" name="Google Shape;239;p34"/>
          <p:cNvPicPr preferRelativeResize="0"/>
          <p:nvPr/>
        </p:nvPicPr>
        <p:blipFill rotWithShape="1">
          <a:blip r:embed="rId6">
            <a:alphaModFix/>
          </a:blip>
          <a:srcRect b="9303" l="32575" r="37217" t="51606"/>
          <a:stretch/>
        </p:blipFill>
        <p:spPr>
          <a:xfrm>
            <a:off x="6887400" y="569525"/>
            <a:ext cx="1827926" cy="2088601"/>
          </a:xfrm>
          <a:prstGeom prst="rect">
            <a:avLst/>
          </a:prstGeom>
          <a:noFill/>
          <a:ln>
            <a:noFill/>
          </a:ln>
        </p:spPr>
      </p:pic>
      <p:sp>
        <p:nvSpPr>
          <p:cNvPr id="240" name="Google Shape;240;p34"/>
          <p:cNvSpPr txBox="1"/>
          <p:nvPr/>
        </p:nvSpPr>
        <p:spPr>
          <a:xfrm>
            <a:off x="447875" y="4014675"/>
            <a:ext cx="2880600" cy="7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aleway"/>
              <a:ea typeface="Raleway"/>
              <a:cs typeface="Raleway"/>
              <a:sym typeface="Raleway"/>
            </a:endParaRPr>
          </a:p>
        </p:txBody>
      </p:sp>
      <p:sp>
        <p:nvSpPr>
          <p:cNvPr id="241" name="Google Shape;241;p34"/>
          <p:cNvSpPr txBox="1"/>
          <p:nvPr/>
        </p:nvSpPr>
        <p:spPr>
          <a:xfrm>
            <a:off x="239100" y="2658131"/>
            <a:ext cx="2015400" cy="249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ru">
                <a:latin typeface="Raleway"/>
                <a:ea typeface="Raleway"/>
                <a:cs typeface="Raleway"/>
                <a:sym typeface="Raleway"/>
              </a:rPr>
              <a:t>Косцова Алена Алексеевна </a:t>
            </a:r>
            <a:endParaRPr>
              <a:latin typeface="Raleway"/>
              <a:ea typeface="Raleway"/>
              <a:cs typeface="Raleway"/>
              <a:sym typeface="Raleway"/>
            </a:endParaRPr>
          </a:p>
          <a:p>
            <a:pPr indent="0" lvl="0" marL="0" rtl="0" algn="ctr">
              <a:spcBef>
                <a:spcPts val="0"/>
              </a:spcBef>
              <a:spcAft>
                <a:spcPts val="0"/>
              </a:spcAft>
              <a:buNone/>
            </a:pPr>
            <a:r>
              <a:rPr lang="ru">
                <a:latin typeface="Raleway"/>
                <a:ea typeface="Raleway"/>
                <a:cs typeface="Raleway"/>
                <a:sym typeface="Raleway"/>
              </a:rPr>
              <a:t>Руководитель </a:t>
            </a:r>
            <a:endParaRPr>
              <a:latin typeface="Raleway"/>
              <a:ea typeface="Raleway"/>
              <a:cs typeface="Raleway"/>
              <a:sym typeface="Raleway"/>
            </a:endParaRPr>
          </a:p>
          <a:p>
            <a:pPr indent="-98425" lvl="0" marL="0" rtl="0" algn="l">
              <a:spcBef>
                <a:spcPts val="0"/>
              </a:spcBef>
              <a:spcAft>
                <a:spcPts val="0"/>
              </a:spcAft>
              <a:buSzPts val="1400"/>
              <a:buFont typeface="Raleway"/>
              <a:buChar char="★"/>
            </a:pPr>
            <a:r>
              <a:rPr lang="ru">
                <a:latin typeface="Raleway"/>
                <a:ea typeface="Raleway"/>
                <a:cs typeface="Raleway"/>
                <a:sym typeface="Raleway"/>
              </a:rPr>
              <a:t>Высшее образование в области психологии</a:t>
            </a:r>
            <a:endParaRPr>
              <a:latin typeface="Raleway"/>
              <a:ea typeface="Raleway"/>
              <a:cs typeface="Raleway"/>
              <a:sym typeface="Raleway"/>
            </a:endParaRPr>
          </a:p>
          <a:p>
            <a:pPr indent="-98425" lvl="0" marL="0" rtl="0" algn="l">
              <a:spcBef>
                <a:spcPts val="0"/>
              </a:spcBef>
              <a:spcAft>
                <a:spcPts val="0"/>
              </a:spcAft>
              <a:buSzPts val="1400"/>
              <a:buFont typeface="Raleway"/>
              <a:buChar char="★"/>
            </a:pPr>
            <a:r>
              <a:rPr lang="ru">
                <a:latin typeface="Raleway"/>
                <a:ea typeface="Raleway"/>
                <a:cs typeface="Raleway"/>
                <a:sym typeface="Raleway"/>
              </a:rPr>
              <a:t>Участник международных конференций в области психологии</a:t>
            </a:r>
            <a:endParaRPr>
              <a:latin typeface="Raleway"/>
              <a:ea typeface="Raleway"/>
              <a:cs typeface="Raleway"/>
              <a:sym typeface="Raleway"/>
            </a:endParaRPr>
          </a:p>
        </p:txBody>
      </p:sp>
      <p:sp>
        <p:nvSpPr>
          <p:cNvPr id="242" name="Google Shape;242;p34"/>
          <p:cNvSpPr txBox="1"/>
          <p:nvPr/>
        </p:nvSpPr>
        <p:spPr>
          <a:xfrm>
            <a:off x="2434800" y="2678875"/>
            <a:ext cx="2150100" cy="222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ru">
                <a:latin typeface="Raleway"/>
                <a:ea typeface="Raleway"/>
                <a:cs typeface="Raleway"/>
                <a:sym typeface="Raleway"/>
              </a:rPr>
              <a:t>Чумакова Анна Ивановна</a:t>
            </a:r>
            <a:endParaRPr>
              <a:latin typeface="Raleway"/>
              <a:ea typeface="Raleway"/>
              <a:cs typeface="Raleway"/>
              <a:sym typeface="Raleway"/>
            </a:endParaRPr>
          </a:p>
          <a:p>
            <a:pPr indent="0" lvl="0" marL="0" rtl="0" algn="ctr">
              <a:spcBef>
                <a:spcPts val="0"/>
              </a:spcBef>
              <a:spcAft>
                <a:spcPts val="0"/>
              </a:spcAft>
              <a:buNone/>
            </a:pPr>
            <a:r>
              <a:rPr lang="ru">
                <a:latin typeface="Raleway"/>
                <a:ea typeface="Raleway"/>
                <a:cs typeface="Raleway"/>
                <a:sym typeface="Raleway"/>
              </a:rPr>
              <a:t>Администратор </a:t>
            </a:r>
            <a:endParaRPr>
              <a:latin typeface="Raleway"/>
              <a:ea typeface="Raleway"/>
              <a:cs typeface="Raleway"/>
              <a:sym typeface="Raleway"/>
            </a:endParaRPr>
          </a:p>
          <a:p>
            <a:pPr indent="-98425" lvl="0" marL="0" rtl="0" algn="l">
              <a:spcBef>
                <a:spcPts val="0"/>
              </a:spcBef>
              <a:spcAft>
                <a:spcPts val="0"/>
              </a:spcAft>
              <a:buClr>
                <a:schemeClr val="dk2"/>
              </a:buClr>
              <a:buSzPts val="1400"/>
              <a:buFont typeface="Raleway"/>
              <a:buChar char="★"/>
            </a:pPr>
            <a:r>
              <a:rPr lang="ru">
                <a:solidFill>
                  <a:schemeClr val="dk2"/>
                </a:solidFill>
                <a:latin typeface="Raleway"/>
                <a:ea typeface="Raleway"/>
                <a:cs typeface="Raleway"/>
                <a:sym typeface="Raleway"/>
              </a:rPr>
              <a:t>Высшее образование в области психологии</a:t>
            </a:r>
            <a:endParaRPr>
              <a:solidFill>
                <a:schemeClr val="dk2"/>
              </a:solidFill>
              <a:latin typeface="Raleway"/>
              <a:ea typeface="Raleway"/>
              <a:cs typeface="Raleway"/>
              <a:sym typeface="Raleway"/>
            </a:endParaRPr>
          </a:p>
          <a:p>
            <a:pPr indent="-98425" lvl="0" marL="0" rtl="0" algn="l">
              <a:spcBef>
                <a:spcPts val="0"/>
              </a:spcBef>
              <a:spcAft>
                <a:spcPts val="0"/>
              </a:spcAft>
              <a:buClr>
                <a:schemeClr val="dk2"/>
              </a:buClr>
              <a:buSzPts val="1400"/>
              <a:buFont typeface="Raleway"/>
              <a:buChar char="★"/>
            </a:pPr>
            <a:r>
              <a:rPr lang="ru">
                <a:solidFill>
                  <a:schemeClr val="dk2"/>
                </a:solidFill>
                <a:latin typeface="Raleway"/>
                <a:ea typeface="Raleway"/>
                <a:cs typeface="Raleway"/>
                <a:sym typeface="Raleway"/>
              </a:rPr>
              <a:t>Опыт работы с людьми в студенческой психологической службе</a:t>
            </a:r>
            <a:endParaRPr>
              <a:solidFill>
                <a:schemeClr val="dk2"/>
              </a:solidFill>
              <a:latin typeface="Raleway"/>
              <a:ea typeface="Raleway"/>
              <a:cs typeface="Raleway"/>
              <a:sym typeface="Raleway"/>
            </a:endParaRPr>
          </a:p>
          <a:p>
            <a:pPr indent="0" lvl="0" marL="457200" rtl="0" algn="l">
              <a:spcBef>
                <a:spcPts val="0"/>
              </a:spcBef>
              <a:spcAft>
                <a:spcPts val="0"/>
              </a:spcAft>
              <a:buNone/>
            </a:pPr>
            <a:r>
              <a:t/>
            </a:r>
            <a:endParaRPr>
              <a:solidFill>
                <a:schemeClr val="dk2"/>
              </a:solidFill>
              <a:latin typeface="Raleway"/>
              <a:ea typeface="Raleway"/>
              <a:cs typeface="Raleway"/>
              <a:sym typeface="Raleway"/>
            </a:endParaRPr>
          </a:p>
        </p:txBody>
      </p:sp>
      <p:sp>
        <p:nvSpPr>
          <p:cNvPr id="243" name="Google Shape;243;p34"/>
          <p:cNvSpPr txBox="1"/>
          <p:nvPr/>
        </p:nvSpPr>
        <p:spPr>
          <a:xfrm>
            <a:off x="4765200" y="2658125"/>
            <a:ext cx="2049300" cy="238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ru">
                <a:latin typeface="Raleway"/>
                <a:ea typeface="Raleway"/>
                <a:cs typeface="Raleway"/>
                <a:sym typeface="Raleway"/>
              </a:rPr>
              <a:t>Юдина Алина Артемовна</a:t>
            </a:r>
            <a:endParaRPr>
              <a:latin typeface="Raleway"/>
              <a:ea typeface="Raleway"/>
              <a:cs typeface="Raleway"/>
              <a:sym typeface="Raleway"/>
            </a:endParaRPr>
          </a:p>
          <a:p>
            <a:pPr indent="0" lvl="0" marL="0" rtl="0" algn="ctr">
              <a:spcBef>
                <a:spcPts val="0"/>
              </a:spcBef>
              <a:spcAft>
                <a:spcPts val="0"/>
              </a:spcAft>
              <a:buNone/>
            </a:pPr>
            <a:r>
              <a:rPr lang="ru">
                <a:latin typeface="Raleway"/>
                <a:ea typeface="Raleway"/>
                <a:cs typeface="Raleway"/>
                <a:sym typeface="Raleway"/>
              </a:rPr>
              <a:t>Дизайнер</a:t>
            </a:r>
            <a:endParaRPr>
              <a:latin typeface="Raleway"/>
              <a:ea typeface="Raleway"/>
              <a:cs typeface="Raleway"/>
              <a:sym typeface="Raleway"/>
            </a:endParaRPr>
          </a:p>
          <a:p>
            <a:pPr indent="-98425" lvl="0" marL="0" rtl="0" algn="l">
              <a:spcBef>
                <a:spcPts val="0"/>
              </a:spcBef>
              <a:spcAft>
                <a:spcPts val="0"/>
              </a:spcAft>
              <a:buSzPts val="1400"/>
              <a:buFont typeface="Raleway"/>
              <a:buChar char="★"/>
            </a:pPr>
            <a:r>
              <a:rPr lang="ru">
                <a:solidFill>
                  <a:schemeClr val="dk2"/>
                </a:solidFill>
                <a:latin typeface="Raleway"/>
                <a:ea typeface="Raleway"/>
                <a:cs typeface="Raleway"/>
                <a:sym typeface="Raleway"/>
              </a:rPr>
              <a:t>Высшее образование в области психологии</a:t>
            </a:r>
            <a:endParaRPr>
              <a:solidFill>
                <a:schemeClr val="dk2"/>
              </a:solidFill>
              <a:latin typeface="Raleway"/>
              <a:ea typeface="Raleway"/>
              <a:cs typeface="Raleway"/>
              <a:sym typeface="Raleway"/>
            </a:endParaRPr>
          </a:p>
          <a:p>
            <a:pPr indent="-98425" lvl="0" marL="0" rtl="0" algn="l">
              <a:spcBef>
                <a:spcPts val="0"/>
              </a:spcBef>
              <a:spcAft>
                <a:spcPts val="0"/>
              </a:spcAft>
              <a:buSzPts val="1400"/>
              <a:buFont typeface="Raleway"/>
              <a:buChar char="★"/>
            </a:pPr>
            <a:r>
              <a:rPr lang="ru">
                <a:solidFill>
                  <a:schemeClr val="dk2"/>
                </a:solidFill>
                <a:latin typeface="Raleway"/>
                <a:ea typeface="Raleway"/>
                <a:cs typeface="Raleway"/>
                <a:sym typeface="Raleway"/>
              </a:rPr>
              <a:t>Опыт работы в креативной индустрии (создание рекламных постов в социальных сетях)</a:t>
            </a:r>
            <a:endParaRPr>
              <a:solidFill>
                <a:schemeClr val="dk2"/>
              </a:solidFill>
              <a:latin typeface="Raleway"/>
              <a:ea typeface="Raleway"/>
              <a:cs typeface="Raleway"/>
              <a:sym typeface="Raleway"/>
            </a:endParaRPr>
          </a:p>
          <a:p>
            <a:pPr indent="0" lvl="0" marL="457200" rtl="0" algn="l">
              <a:spcBef>
                <a:spcPts val="0"/>
              </a:spcBef>
              <a:spcAft>
                <a:spcPts val="0"/>
              </a:spcAft>
              <a:buNone/>
            </a:pPr>
            <a:r>
              <a:t/>
            </a:r>
            <a:endParaRPr>
              <a:solidFill>
                <a:schemeClr val="dk2"/>
              </a:solidFill>
              <a:latin typeface="Raleway"/>
              <a:ea typeface="Raleway"/>
              <a:cs typeface="Raleway"/>
              <a:sym typeface="Raleway"/>
            </a:endParaRPr>
          </a:p>
          <a:p>
            <a:pPr indent="0" lvl="0" marL="457200" rtl="0" algn="l">
              <a:spcBef>
                <a:spcPts val="0"/>
              </a:spcBef>
              <a:spcAft>
                <a:spcPts val="0"/>
              </a:spcAft>
              <a:buNone/>
            </a:pPr>
            <a:r>
              <a:t/>
            </a:r>
            <a:endParaRPr>
              <a:latin typeface="Raleway"/>
              <a:ea typeface="Raleway"/>
              <a:cs typeface="Raleway"/>
              <a:sym typeface="Raleway"/>
            </a:endParaRPr>
          </a:p>
        </p:txBody>
      </p:sp>
      <p:sp>
        <p:nvSpPr>
          <p:cNvPr id="244" name="Google Shape;244;p34"/>
          <p:cNvSpPr txBox="1"/>
          <p:nvPr/>
        </p:nvSpPr>
        <p:spPr>
          <a:xfrm>
            <a:off x="6890325" y="2600431"/>
            <a:ext cx="2015400" cy="238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ru">
                <a:latin typeface="Raleway"/>
                <a:ea typeface="Raleway"/>
                <a:cs typeface="Raleway"/>
                <a:sym typeface="Raleway"/>
              </a:rPr>
              <a:t>Большаков Степан Андреевич</a:t>
            </a:r>
            <a:endParaRPr>
              <a:latin typeface="Raleway"/>
              <a:ea typeface="Raleway"/>
              <a:cs typeface="Raleway"/>
              <a:sym typeface="Raleway"/>
            </a:endParaRPr>
          </a:p>
          <a:p>
            <a:pPr indent="0" lvl="0" marL="0" rtl="0" algn="ctr">
              <a:spcBef>
                <a:spcPts val="0"/>
              </a:spcBef>
              <a:spcAft>
                <a:spcPts val="0"/>
              </a:spcAft>
              <a:buNone/>
            </a:pPr>
            <a:r>
              <a:rPr lang="ru">
                <a:latin typeface="Raleway"/>
                <a:ea typeface="Raleway"/>
                <a:cs typeface="Raleway"/>
                <a:sym typeface="Raleway"/>
              </a:rPr>
              <a:t>Разработчик</a:t>
            </a:r>
            <a:endParaRPr>
              <a:latin typeface="Raleway"/>
              <a:ea typeface="Raleway"/>
              <a:cs typeface="Raleway"/>
              <a:sym typeface="Raleway"/>
            </a:endParaRPr>
          </a:p>
          <a:p>
            <a:pPr indent="-98425" lvl="0" marL="0" rtl="0" algn="l">
              <a:spcBef>
                <a:spcPts val="0"/>
              </a:spcBef>
              <a:spcAft>
                <a:spcPts val="0"/>
              </a:spcAft>
              <a:buClr>
                <a:schemeClr val="dk2"/>
              </a:buClr>
              <a:buSzPts val="1400"/>
              <a:buChar char="★"/>
            </a:pPr>
            <a:r>
              <a:rPr lang="ru">
                <a:solidFill>
                  <a:schemeClr val="dk2"/>
                </a:solidFill>
                <a:latin typeface="Raleway"/>
                <a:ea typeface="Raleway"/>
                <a:cs typeface="Raleway"/>
                <a:sym typeface="Raleway"/>
              </a:rPr>
              <a:t>Высшее образование в области психологии</a:t>
            </a:r>
            <a:endParaRPr>
              <a:solidFill>
                <a:schemeClr val="dk2"/>
              </a:solidFill>
              <a:latin typeface="Raleway"/>
              <a:ea typeface="Raleway"/>
              <a:cs typeface="Raleway"/>
              <a:sym typeface="Raleway"/>
            </a:endParaRPr>
          </a:p>
          <a:p>
            <a:pPr indent="-98425" lvl="0" marL="0" rtl="0" algn="l">
              <a:spcBef>
                <a:spcPts val="0"/>
              </a:spcBef>
              <a:spcAft>
                <a:spcPts val="0"/>
              </a:spcAft>
              <a:buClr>
                <a:schemeClr val="dk2"/>
              </a:buClr>
              <a:buSzPts val="1400"/>
              <a:buFont typeface="Raleway"/>
              <a:buChar char="★"/>
            </a:pPr>
            <a:r>
              <a:rPr lang="ru">
                <a:solidFill>
                  <a:schemeClr val="dk2"/>
                </a:solidFill>
                <a:latin typeface="Raleway"/>
                <a:ea typeface="Raleway"/>
                <a:cs typeface="Raleway"/>
                <a:sym typeface="Raleway"/>
              </a:rPr>
              <a:t>Опыт работы в программировании (создание сайта для для цветочного магазина) </a:t>
            </a:r>
            <a:endParaRPr>
              <a:solidFill>
                <a:schemeClr val="dk2"/>
              </a:solidFill>
              <a:latin typeface="Raleway"/>
              <a:ea typeface="Raleway"/>
              <a:cs typeface="Raleway"/>
              <a:sym typeface="Ralewa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5"/>
          <p:cNvSpPr txBox="1"/>
          <p:nvPr>
            <p:ph type="title"/>
          </p:nvPr>
        </p:nvSpPr>
        <p:spPr>
          <a:xfrm>
            <a:off x="1544617" y="582331"/>
            <a:ext cx="4655700" cy="548700"/>
          </a:xfrm>
          <a:prstGeom prst="rect">
            <a:avLst/>
          </a:prstGeom>
          <a:noFill/>
          <a:ln>
            <a:noFill/>
          </a:ln>
        </p:spPr>
        <p:txBody>
          <a:bodyPr anchorCtr="0" anchor="t" bIns="58300" lIns="58300" spcFirstLastPara="1" rIns="58300" wrap="square" tIns="58300">
            <a:spAutoFit/>
          </a:bodyPr>
          <a:lstStyle/>
          <a:p>
            <a:pPr indent="0" lvl="0" marL="0" rtl="0" algn="l">
              <a:lnSpc>
                <a:spcPct val="100000"/>
              </a:lnSpc>
              <a:spcBef>
                <a:spcPts val="0"/>
              </a:spcBef>
              <a:spcAft>
                <a:spcPts val="0"/>
              </a:spcAft>
              <a:buSzPts val="2800"/>
              <a:buNone/>
            </a:pPr>
            <a:r>
              <a:rPr lang="ru" sz="2800">
                <a:solidFill>
                  <a:schemeClr val="dk1"/>
                </a:solidFill>
              </a:rPr>
              <a:t>ПЛАНЫ РАЗВИТИЯ</a:t>
            </a:r>
            <a:endParaRPr sz="2800">
              <a:solidFill>
                <a:schemeClr val="dk1"/>
              </a:solidFill>
            </a:endParaRPr>
          </a:p>
        </p:txBody>
      </p:sp>
      <p:sp>
        <p:nvSpPr>
          <p:cNvPr id="250" name="Google Shape;250;p35"/>
          <p:cNvSpPr txBox="1"/>
          <p:nvPr>
            <p:ph idx="1" type="body"/>
          </p:nvPr>
        </p:nvSpPr>
        <p:spPr>
          <a:xfrm>
            <a:off x="456825" y="1433725"/>
            <a:ext cx="7973700" cy="896700"/>
          </a:xfrm>
          <a:prstGeom prst="rect">
            <a:avLst/>
          </a:prstGeom>
          <a:noFill/>
          <a:ln>
            <a:noFill/>
          </a:ln>
        </p:spPr>
        <p:txBody>
          <a:bodyPr anchorCtr="0" anchor="t" bIns="58300" lIns="58300" spcFirstLastPara="1" rIns="58300" wrap="square" tIns="58300">
            <a:noAutofit/>
          </a:bodyPr>
          <a:lstStyle/>
          <a:p>
            <a:pPr indent="-330200" lvl="0" marL="457200" marR="0" rtl="0" algn="l">
              <a:lnSpc>
                <a:spcPct val="115000"/>
              </a:lnSpc>
              <a:spcBef>
                <a:spcPts val="0"/>
              </a:spcBef>
              <a:spcAft>
                <a:spcPts val="0"/>
              </a:spcAft>
              <a:buClr>
                <a:schemeClr val="dk1"/>
              </a:buClr>
              <a:buSzPts val="1600"/>
              <a:buFont typeface="Raleway"/>
              <a:buChar char="●"/>
            </a:pPr>
            <a:r>
              <a:rPr lang="ru" sz="1600">
                <a:solidFill>
                  <a:srgbClr val="132C40"/>
                </a:solidFill>
              </a:rPr>
              <a:t>Планы развития, основные укрупненные задачи</a:t>
            </a:r>
            <a:endParaRPr sz="1600">
              <a:solidFill>
                <a:srgbClr val="132C40"/>
              </a:solidFill>
            </a:endParaRPr>
          </a:p>
          <a:p>
            <a:pPr indent="-311150" lvl="0" marL="457200" rtl="0" algn="l">
              <a:lnSpc>
                <a:spcPct val="115000"/>
              </a:lnSpc>
              <a:spcBef>
                <a:spcPts val="0"/>
              </a:spcBef>
              <a:spcAft>
                <a:spcPts val="0"/>
              </a:spcAft>
              <a:buSzPts val="1300"/>
              <a:buAutoNum type="arabicParenR"/>
            </a:pPr>
            <a:r>
              <a:t/>
            </a:r>
            <a:endParaRPr sz="1300">
              <a:solidFill>
                <a:srgbClr val="132C40"/>
              </a:solidFill>
            </a:endParaRPr>
          </a:p>
          <a:p>
            <a:pPr indent="-311150" lvl="0" marL="457200" rtl="0" algn="l">
              <a:lnSpc>
                <a:spcPct val="115000"/>
              </a:lnSpc>
              <a:spcBef>
                <a:spcPts val="0"/>
              </a:spcBef>
              <a:spcAft>
                <a:spcPts val="0"/>
              </a:spcAft>
              <a:buClr>
                <a:srgbClr val="132C40"/>
              </a:buClr>
              <a:buSzPts val="1300"/>
              <a:buAutoNum type="arabicParenR"/>
            </a:pPr>
            <a:r>
              <a:t/>
            </a:r>
            <a:endParaRPr sz="1300">
              <a:solidFill>
                <a:srgbClr val="132C40"/>
              </a:solidFill>
            </a:endParaRPr>
          </a:p>
          <a:p>
            <a:pPr indent="-311150" lvl="0" marL="457200" rtl="0" algn="l">
              <a:lnSpc>
                <a:spcPct val="115000"/>
              </a:lnSpc>
              <a:spcBef>
                <a:spcPts val="0"/>
              </a:spcBef>
              <a:spcAft>
                <a:spcPts val="0"/>
              </a:spcAft>
              <a:buClr>
                <a:srgbClr val="132C40"/>
              </a:buClr>
              <a:buSzPts val="1300"/>
              <a:buAutoNum type="arabicParenR"/>
            </a:pPr>
            <a:r>
              <a:t/>
            </a:r>
            <a:endParaRPr sz="1300">
              <a:solidFill>
                <a:srgbClr val="132C40"/>
              </a:solidFill>
            </a:endParaRPr>
          </a:p>
          <a:p>
            <a:pPr indent="-311150" lvl="0" marL="457200" rtl="0" algn="l">
              <a:lnSpc>
                <a:spcPct val="115000"/>
              </a:lnSpc>
              <a:spcBef>
                <a:spcPts val="0"/>
              </a:spcBef>
              <a:spcAft>
                <a:spcPts val="0"/>
              </a:spcAft>
              <a:buClr>
                <a:srgbClr val="132C40"/>
              </a:buClr>
              <a:buSzPts val="1300"/>
              <a:buAutoNum type="arabicParenR"/>
            </a:pPr>
            <a:r>
              <a:rPr lang="ru" sz="1300">
                <a:solidFill>
                  <a:srgbClr val="132C40"/>
                </a:solidFill>
              </a:rPr>
              <a:t> </a:t>
            </a:r>
            <a:endParaRPr sz="1300">
              <a:solidFill>
                <a:srgbClr val="132C40"/>
              </a:solidFill>
            </a:endParaRPr>
          </a:p>
        </p:txBody>
      </p:sp>
      <p:sp>
        <p:nvSpPr>
          <p:cNvPr id="251" name="Google Shape;251;p35"/>
          <p:cNvSpPr/>
          <p:nvPr/>
        </p:nvSpPr>
        <p:spPr>
          <a:xfrm>
            <a:off x="-5084" y="4774004"/>
            <a:ext cx="406800" cy="380100"/>
          </a:xfrm>
          <a:prstGeom prst="rect">
            <a:avLst/>
          </a:prstGeom>
          <a:solidFill>
            <a:schemeClr val="dk1"/>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52" name="Google Shape;252;p35"/>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253" name="Google Shape;253;p35"/>
          <p:cNvSpPr/>
          <p:nvPr/>
        </p:nvSpPr>
        <p:spPr>
          <a:xfrm>
            <a:off x="456818" y="582319"/>
            <a:ext cx="687900" cy="687900"/>
          </a:xfrm>
          <a:prstGeom prst="rect">
            <a:avLst/>
          </a:prstGeom>
          <a:solidFill>
            <a:schemeClr val="dk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54" name="Google Shape;254;p35"/>
          <p:cNvPicPr preferRelativeResize="0"/>
          <p:nvPr/>
        </p:nvPicPr>
        <p:blipFill rotWithShape="1">
          <a:blip r:embed="rId3">
            <a:alphaModFix/>
          </a:blip>
          <a:srcRect b="0" l="0" r="0" t="0"/>
          <a:stretch/>
        </p:blipFill>
        <p:spPr>
          <a:xfrm>
            <a:off x="530715" y="656236"/>
            <a:ext cx="539947" cy="539947"/>
          </a:xfrm>
          <a:prstGeom prst="rect">
            <a:avLst/>
          </a:prstGeom>
          <a:noFill/>
          <a:ln>
            <a:noFill/>
          </a:ln>
        </p:spPr>
      </p:pic>
      <p:sp>
        <p:nvSpPr>
          <p:cNvPr id="255" name="Google Shape;255;p35"/>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56" name="Google Shape;256;p35"/>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57" name="Google Shape;257;p35"/>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58" name="Google Shape;258;p35"/>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graphicFrame>
        <p:nvGraphicFramePr>
          <p:cNvPr id="259" name="Google Shape;259;p35"/>
          <p:cNvGraphicFramePr/>
          <p:nvPr/>
        </p:nvGraphicFramePr>
        <p:xfrm>
          <a:off x="630335" y="3150175"/>
          <a:ext cx="3000000" cy="3000000"/>
        </p:xfrm>
        <a:graphic>
          <a:graphicData uri="http://schemas.openxmlformats.org/drawingml/2006/table">
            <a:tbl>
              <a:tblPr>
                <a:noFill/>
                <a:tableStyleId>{70AD169B-9933-4149-8A88-07758B0AF842}</a:tableStyleId>
              </a:tblPr>
              <a:tblGrid>
                <a:gridCol w="3341400"/>
                <a:gridCol w="1679950"/>
                <a:gridCol w="2510675"/>
              </a:tblGrid>
              <a:tr h="381000">
                <a:tc>
                  <a:txBody>
                    <a:bodyPr/>
                    <a:lstStyle/>
                    <a:p>
                      <a:pPr indent="0" lvl="0" marL="0" marR="0" rtl="0" algn="l">
                        <a:lnSpc>
                          <a:spcPct val="100000"/>
                        </a:lnSpc>
                        <a:spcBef>
                          <a:spcPts val="0"/>
                        </a:spcBef>
                        <a:spcAft>
                          <a:spcPts val="0"/>
                        </a:spcAft>
                        <a:buClr>
                          <a:srgbClr val="000000"/>
                        </a:buClr>
                        <a:buSzPts val="1100"/>
                        <a:buFont typeface="Arial"/>
                        <a:buNone/>
                      </a:pPr>
                      <a:r>
                        <a:rPr lang="ru" sz="1100" u="none" cap="none" strike="noStrike">
                          <a:solidFill>
                            <a:srgbClr val="132C40"/>
                          </a:solidFill>
                          <a:latin typeface="Raleway SemiBold"/>
                          <a:ea typeface="Raleway SemiBold"/>
                          <a:cs typeface="Raleway SemiBold"/>
                          <a:sym typeface="Raleway SemiBold"/>
                        </a:rPr>
                        <a:t>ЧТО ДЕЛАЕМ</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u="none" cap="none" strike="noStrike">
                          <a:solidFill>
                            <a:srgbClr val="132C40"/>
                          </a:solidFill>
                          <a:latin typeface="Raleway SemiBold"/>
                          <a:ea typeface="Raleway SemiBold"/>
                          <a:cs typeface="Raleway SemiBold"/>
                          <a:sym typeface="Raleway SemiBold"/>
                        </a:rPr>
                        <a:t>СРОК</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ru" sz="1100" u="none" cap="none" strike="noStrike">
                          <a:solidFill>
                            <a:srgbClr val="132C40"/>
                          </a:solidFill>
                          <a:latin typeface="Raleway SemiBold"/>
                          <a:ea typeface="Raleway SemiBold"/>
                          <a:cs typeface="Raleway SemiBold"/>
                          <a:sym typeface="Raleway SemiBold"/>
                        </a:rPr>
                        <a:t>ОТВЕТСТВЕННЫЙ</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4"/>
                    </a:solidFill>
                  </a:tcPr>
                </a:tc>
              </a:tr>
              <a:tr h="4396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r h="4396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r h="4396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t/>
                      </a:r>
                      <a:endParaRPr sz="1100" u="none" cap="none" strike="noStrike">
                        <a:solidFill>
                          <a:srgbClr val="132C40"/>
                        </a:solidFill>
                        <a:latin typeface="Raleway SemiBold"/>
                        <a:ea typeface="Raleway SemiBold"/>
                        <a:cs typeface="Raleway SemiBold"/>
                        <a:sym typeface="Raleway SemiBold"/>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bl>
          </a:graphicData>
        </a:graphic>
      </p:graphicFrame>
      <p:sp>
        <p:nvSpPr>
          <p:cNvPr id="260" name="Google Shape;260;p35"/>
          <p:cNvSpPr txBox="1"/>
          <p:nvPr/>
        </p:nvSpPr>
        <p:spPr>
          <a:xfrm>
            <a:off x="477925" y="2709325"/>
            <a:ext cx="5021400" cy="384900"/>
          </a:xfrm>
          <a:prstGeom prst="rect">
            <a:avLst/>
          </a:prstGeom>
          <a:noFill/>
          <a:ln>
            <a:noFill/>
          </a:ln>
        </p:spPr>
        <p:txBody>
          <a:bodyPr anchorCtr="0" anchor="t" bIns="91425" lIns="91425" spcFirstLastPara="1" rIns="91425" wrap="square" tIns="91425">
            <a:spAutoFit/>
          </a:bodyPr>
          <a:lstStyle/>
          <a:p>
            <a:pPr indent="-311150" lvl="0" marL="457200" marR="0" rtl="0" algn="l">
              <a:lnSpc>
                <a:spcPct val="115000"/>
              </a:lnSpc>
              <a:spcBef>
                <a:spcPts val="0"/>
              </a:spcBef>
              <a:spcAft>
                <a:spcPts val="0"/>
              </a:spcAft>
              <a:buClr>
                <a:schemeClr val="dk1"/>
              </a:buClr>
              <a:buSzPts val="1300"/>
              <a:buFont typeface="Raleway"/>
              <a:buChar char="●"/>
            </a:pPr>
            <a:r>
              <a:rPr b="0" i="0" lang="ru" sz="1300" u="none" cap="none" strike="noStrike">
                <a:solidFill>
                  <a:srgbClr val="132C40"/>
                </a:solidFill>
                <a:latin typeface="Raleway"/>
                <a:ea typeface="Raleway"/>
                <a:cs typeface="Raleway"/>
                <a:sym typeface="Raleway"/>
              </a:rPr>
              <a:t>план-график на ближайшие 2-4  недели</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6"/>
          <p:cNvSpPr txBox="1"/>
          <p:nvPr>
            <p:ph type="title"/>
          </p:nvPr>
        </p:nvSpPr>
        <p:spPr>
          <a:xfrm>
            <a:off x="1713875" y="623401"/>
            <a:ext cx="4655700" cy="687900"/>
          </a:xfrm>
          <a:prstGeom prst="rect">
            <a:avLst/>
          </a:prstGeom>
          <a:noFill/>
          <a:ln>
            <a:noFill/>
          </a:ln>
        </p:spPr>
        <p:txBody>
          <a:bodyPr anchorCtr="0" anchor="t" bIns="58300" lIns="58300" spcFirstLastPara="1" rIns="58300" wrap="square" tIns="58300">
            <a:noAutofit/>
          </a:bodyPr>
          <a:lstStyle/>
          <a:p>
            <a:pPr indent="0" lvl="0" marL="0" rtl="0" algn="l">
              <a:lnSpc>
                <a:spcPct val="100000"/>
              </a:lnSpc>
              <a:spcBef>
                <a:spcPts val="0"/>
              </a:spcBef>
              <a:spcAft>
                <a:spcPts val="0"/>
              </a:spcAft>
              <a:buSzPts val="2800"/>
              <a:buNone/>
            </a:pPr>
            <a:r>
              <a:rPr lang="ru" sz="3000">
                <a:solidFill>
                  <a:schemeClr val="dk1"/>
                </a:solidFill>
              </a:rPr>
              <a:t>КОНТАКТЫ ЛИДЕРА</a:t>
            </a:r>
            <a:endParaRPr sz="3000">
              <a:solidFill>
                <a:schemeClr val="dk1"/>
              </a:solidFill>
            </a:endParaRPr>
          </a:p>
        </p:txBody>
      </p:sp>
      <p:sp>
        <p:nvSpPr>
          <p:cNvPr id="266" name="Google Shape;266;p36"/>
          <p:cNvSpPr txBox="1"/>
          <p:nvPr>
            <p:ph idx="1" type="body"/>
          </p:nvPr>
        </p:nvSpPr>
        <p:spPr>
          <a:xfrm>
            <a:off x="4406100" y="1196171"/>
            <a:ext cx="3603600" cy="730500"/>
          </a:xfrm>
          <a:prstGeom prst="rect">
            <a:avLst/>
          </a:prstGeom>
          <a:noFill/>
          <a:ln>
            <a:noFill/>
          </a:ln>
        </p:spPr>
        <p:txBody>
          <a:bodyPr anchorCtr="0" anchor="t" bIns="58300" lIns="58300" spcFirstLastPara="1" rIns="58300" wrap="square" tIns="58300">
            <a:noAutofit/>
          </a:bodyPr>
          <a:lstStyle/>
          <a:p>
            <a:pPr indent="-203200" lvl="0" marL="406400" rtl="0" algn="l">
              <a:lnSpc>
                <a:spcPct val="115000"/>
              </a:lnSpc>
              <a:spcBef>
                <a:spcPts val="0"/>
              </a:spcBef>
              <a:spcAft>
                <a:spcPts val="0"/>
              </a:spcAft>
              <a:buSzPts val="1400"/>
              <a:buNone/>
            </a:pPr>
            <a:r>
              <a:rPr lang="ru" sz="2500">
                <a:solidFill>
                  <a:srgbClr val="132C40"/>
                </a:solidFill>
              </a:rPr>
              <a:t>Косцова  Алёна</a:t>
            </a:r>
            <a:endParaRPr sz="2500">
              <a:solidFill>
                <a:srgbClr val="132C40"/>
              </a:solidFill>
            </a:endParaRPr>
          </a:p>
        </p:txBody>
      </p:sp>
      <p:sp>
        <p:nvSpPr>
          <p:cNvPr id="267" name="Google Shape;267;p36"/>
          <p:cNvSpPr txBox="1"/>
          <p:nvPr>
            <p:ph idx="1" type="body"/>
          </p:nvPr>
        </p:nvSpPr>
        <p:spPr>
          <a:xfrm>
            <a:off x="4458472" y="1926681"/>
            <a:ext cx="3603600" cy="2062500"/>
          </a:xfrm>
          <a:prstGeom prst="rect">
            <a:avLst/>
          </a:prstGeom>
          <a:noFill/>
          <a:ln>
            <a:noFill/>
          </a:ln>
        </p:spPr>
        <p:txBody>
          <a:bodyPr anchorCtr="0" anchor="t" bIns="58300" lIns="58300" spcFirstLastPara="1" rIns="58300" wrap="square" tIns="58300">
            <a:noAutofit/>
          </a:bodyPr>
          <a:lstStyle/>
          <a:p>
            <a:pPr indent="-203200" lvl="0" marL="406400" rtl="0" algn="l">
              <a:lnSpc>
                <a:spcPct val="115000"/>
              </a:lnSpc>
              <a:spcBef>
                <a:spcPts val="0"/>
              </a:spcBef>
              <a:spcAft>
                <a:spcPts val="0"/>
              </a:spcAft>
              <a:buSzPts val="1400"/>
              <a:buNone/>
            </a:pPr>
            <a:r>
              <a:rPr lang="ru" sz="1800" u="sng">
                <a:solidFill>
                  <a:schemeClr val="hlink"/>
                </a:solidFill>
                <a:hlinkClick r:id="rId3"/>
              </a:rPr>
              <a:t>https://vk.com/alenickha</a:t>
            </a:r>
            <a:endParaRPr sz="1800">
              <a:solidFill>
                <a:srgbClr val="132C40"/>
              </a:solidFill>
            </a:endParaRPr>
          </a:p>
          <a:p>
            <a:pPr indent="-203200" lvl="0" marL="406400" rtl="0" algn="l">
              <a:lnSpc>
                <a:spcPct val="115000"/>
              </a:lnSpc>
              <a:spcBef>
                <a:spcPts val="0"/>
              </a:spcBef>
              <a:spcAft>
                <a:spcPts val="0"/>
              </a:spcAft>
              <a:buSzPts val="1400"/>
              <a:buNone/>
            </a:pPr>
            <a:r>
              <a:t/>
            </a:r>
            <a:endParaRPr sz="1800">
              <a:solidFill>
                <a:srgbClr val="132C40"/>
              </a:solidFill>
            </a:endParaRPr>
          </a:p>
          <a:p>
            <a:pPr indent="-203200" lvl="0" marL="406400" rtl="0" algn="l">
              <a:lnSpc>
                <a:spcPct val="115000"/>
              </a:lnSpc>
              <a:spcBef>
                <a:spcPts val="0"/>
              </a:spcBef>
              <a:spcAft>
                <a:spcPts val="0"/>
              </a:spcAft>
              <a:buSzPts val="1400"/>
              <a:buNone/>
            </a:pPr>
            <a:r>
              <a:rPr lang="ru" sz="1800">
                <a:solidFill>
                  <a:srgbClr val="132C40"/>
                </a:solidFill>
              </a:rPr>
              <a:t>8(999)-275-14-21</a:t>
            </a:r>
            <a:endParaRPr sz="1800">
              <a:solidFill>
                <a:srgbClr val="132C40"/>
              </a:solidFill>
            </a:endParaRPr>
          </a:p>
        </p:txBody>
      </p:sp>
      <p:sp>
        <p:nvSpPr>
          <p:cNvPr id="268" name="Google Shape;268;p36"/>
          <p:cNvSpPr/>
          <p:nvPr/>
        </p:nvSpPr>
        <p:spPr>
          <a:xfrm>
            <a:off x="-5084" y="4774004"/>
            <a:ext cx="406800" cy="380100"/>
          </a:xfrm>
          <a:prstGeom prst="rect">
            <a:avLst/>
          </a:prstGeom>
          <a:solidFill>
            <a:schemeClr val="accent1"/>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69" name="Google Shape;269;p36"/>
          <p:cNvSpPr txBox="1"/>
          <p:nvPr/>
        </p:nvSpPr>
        <p:spPr>
          <a:xfrm>
            <a:off x="-5081" y="4889325"/>
            <a:ext cx="406800" cy="14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ru" sz="1000" u="none" cap="none" strike="noStrike">
                <a:solidFill>
                  <a:schemeClr val="lt1"/>
                </a:solidFill>
                <a:latin typeface="Arial"/>
                <a:ea typeface="Arial"/>
                <a:cs typeface="Arial"/>
                <a:sym typeface="Arial"/>
              </a:rPr>
              <a:t>‹#›</a:t>
            </a:fld>
            <a:endParaRPr b="0" i="0" sz="1000" u="none" cap="none" strike="noStrike">
              <a:solidFill>
                <a:schemeClr val="lt1"/>
              </a:solidFill>
              <a:latin typeface="Arial"/>
              <a:ea typeface="Arial"/>
              <a:cs typeface="Arial"/>
              <a:sym typeface="Arial"/>
            </a:endParaRPr>
          </a:p>
        </p:txBody>
      </p:sp>
      <p:sp>
        <p:nvSpPr>
          <p:cNvPr id="270" name="Google Shape;270;p36"/>
          <p:cNvSpPr/>
          <p:nvPr/>
        </p:nvSpPr>
        <p:spPr>
          <a:xfrm>
            <a:off x="456818" y="582319"/>
            <a:ext cx="687900" cy="687900"/>
          </a:xfrm>
          <a:prstGeom prst="rect">
            <a:avLst/>
          </a:prstGeom>
          <a:solidFill>
            <a:schemeClr val="accent3"/>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71" name="Google Shape;271;p36"/>
          <p:cNvPicPr preferRelativeResize="0"/>
          <p:nvPr/>
        </p:nvPicPr>
        <p:blipFill rotWithShape="1">
          <a:blip r:embed="rId4">
            <a:alphaModFix/>
          </a:blip>
          <a:srcRect b="0" l="0" r="0" t="0"/>
          <a:stretch/>
        </p:blipFill>
        <p:spPr>
          <a:xfrm>
            <a:off x="530726" y="656231"/>
            <a:ext cx="539947" cy="539947"/>
          </a:xfrm>
          <a:prstGeom prst="rect">
            <a:avLst/>
          </a:prstGeom>
          <a:noFill/>
          <a:ln>
            <a:noFill/>
          </a:ln>
        </p:spPr>
      </p:pic>
      <p:sp>
        <p:nvSpPr>
          <p:cNvPr id="272" name="Google Shape;272;p36"/>
          <p:cNvSpPr/>
          <p:nvPr/>
        </p:nvSpPr>
        <p:spPr>
          <a:xfrm>
            <a:off x="8788235" y="0"/>
            <a:ext cx="354900" cy="2088600"/>
          </a:xfrm>
          <a:prstGeom prst="rect">
            <a:avLst/>
          </a:prstGeom>
          <a:solidFill>
            <a:srgbClr val="FCAF17"/>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CAF17"/>
              </a:buClr>
              <a:buSzPts val="1300"/>
              <a:buFont typeface="Calibri"/>
              <a:buNone/>
            </a:pPr>
            <a:r>
              <a:t/>
            </a:r>
            <a:endParaRPr b="0" i="0" sz="1300" u="none" cap="none" strike="noStrike">
              <a:solidFill>
                <a:srgbClr val="000000"/>
              </a:solidFill>
              <a:latin typeface="Helvetica Neue"/>
              <a:ea typeface="Helvetica Neue"/>
              <a:cs typeface="Helvetica Neue"/>
              <a:sym typeface="Helvetica Neue"/>
            </a:endParaRPr>
          </a:p>
        </p:txBody>
      </p:sp>
      <p:sp>
        <p:nvSpPr>
          <p:cNvPr id="273" name="Google Shape;273;p36"/>
          <p:cNvSpPr/>
          <p:nvPr/>
        </p:nvSpPr>
        <p:spPr>
          <a:xfrm>
            <a:off x="8788179" y="4333388"/>
            <a:ext cx="354900" cy="822000"/>
          </a:xfrm>
          <a:prstGeom prst="rect">
            <a:avLst/>
          </a:prstGeom>
          <a:solidFill>
            <a:srgbClr val="FF2F2D"/>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74" name="Google Shape;274;p36"/>
          <p:cNvSpPr/>
          <p:nvPr/>
        </p:nvSpPr>
        <p:spPr>
          <a:xfrm>
            <a:off x="8788179" y="2088579"/>
            <a:ext cx="354900" cy="1159500"/>
          </a:xfrm>
          <a:prstGeom prst="rect">
            <a:avLst/>
          </a:prstGeom>
          <a:solidFill>
            <a:srgbClr val="8F00FF"/>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75" name="Google Shape;275;p36"/>
          <p:cNvSpPr/>
          <p:nvPr/>
        </p:nvSpPr>
        <p:spPr>
          <a:xfrm>
            <a:off x="8788179" y="3248117"/>
            <a:ext cx="354900" cy="1085100"/>
          </a:xfrm>
          <a:prstGeom prst="rect">
            <a:avLst/>
          </a:prstGeom>
          <a:solidFill>
            <a:srgbClr val="ADDAE3"/>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FD493D"/>
              </a:buClr>
              <a:buSzPts val="1300"/>
              <a:buFont typeface="Helvetica Neue"/>
              <a:buNone/>
            </a:pPr>
            <a:r>
              <a:t/>
            </a:r>
            <a:endParaRPr b="0" i="0" sz="1300" u="none" cap="none" strike="noStrike">
              <a:solidFill>
                <a:srgbClr val="000000"/>
              </a:solidFill>
              <a:latin typeface="Helvetica Neue"/>
              <a:ea typeface="Helvetica Neue"/>
              <a:cs typeface="Helvetica Neue"/>
              <a:sym typeface="Helvetica Neue"/>
            </a:endParaRPr>
          </a:p>
        </p:txBody>
      </p:sp>
      <p:sp>
        <p:nvSpPr>
          <p:cNvPr id="276" name="Google Shape;276;p36"/>
          <p:cNvSpPr txBox="1"/>
          <p:nvPr/>
        </p:nvSpPr>
        <p:spPr>
          <a:xfrm>
            <a:off x="4127400" y="3511225"/>
            <a:ext cx="3783900" cy="8718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ru" sz="1800">
                <a:latin typeface="Raleway"/>
                <a:ea typeface="Raleway"/>
                <a:cs typeface="Raleway"/>
                <a:sym typeface="Raleway"/>
              </a:rPr>
              <a:t>Скачай фокус внимания - </a:t>
            </a:r>
            <a:endParaRPr sz="1800">
              <a:latin typeface="Raleway"/>
              <a:ea typeface="Raleway"/>
              <a:cs typeface="Raleway"/>
              <a:sym typeface="Raleway"/>
            </a:endParaRPr>
          </a:p>
          <a:p>
            <a:pPr indent="0" lvl="0" marL="0" rtl="0" algn="just">
              <a:lnSpc>
                <a:spcPct val="150000"/>
              </a:lnSpc>
              <a:spcBef>
                <a:spcPts val="0"/>
              </a:spcBef>
              <a:spcAft>
                <a:spcPts val="0"/>
              </a:spcAft>
              <a:buNone/>
            </a:pPr>
            <a:r>
              <a:rPr lang="ru" sz="1800">
                <a:latin typeface="Raleway"/>
                <a:ea typeface="Raleway"/>
                <a:cs typeface="Raleway"/>
                <a:sym typeface="Raleway"/>
              </a:rPr>
              <a:t>не будет тревог и выгорания!</a:t>
            </a:r>
            <a:endParaRPr sz="1800">
              <a:latin typeface="Raleway"/>
              <a:ea typeface="Raleway"/>
              <a:cs typeface="Raleway"/>
              <a:sym typeface="Raleway"/>
            </a:endParaRPr>
          </a:p>
        </p:txBody>
      </p:sp>
      <p:pic>
        <p:nvPicPr>
          <p:cNvPr id="277" name="Google Shape;277;p36"/>
          <p:cNvPicPr preferRelativeResize="0"/>
          <p:nvPr/>
        </p:nvPicPr>
        <p:blipFill>
          <a:blip r:embed="rId5">
            <a:alphaModFix/>
          </a:blip>
          <a:stretch>
            <a:fillRect/>
          </a:stretch>
        </p:blipFill>
        <p:spPr>
          <a:xfrm>
            <a:off x="4127400" y="1926675"/>
            <a:ext cx="406799" cy="406799"/>
          </a:xfrm>
          <a:prstGeom prst="rect">
            <a:avLst/>
          </a:prstGeom>
          <a:noFill/>
          <a:ln>
            <a:noFill/>
          </a:ln>
        </p:spPr>
      </p:pic>
      <p:pic>
        <p:nvPicPr>
          <p:cNvPr id="278" name="Google Shape;278;p36"/>
          <p:cNvPicPr preferRelativeResize="0"/>
          <p:nvPr/>
        </p:nvPicPr>
        <p:blipFill>
          <a:blip r:embed="rId6">
            <a:alphaModFix/>
          </a:blip>
          <a:stretch>
            <a:fillRect/>
          </a:stretch>
        </p:blipFill>
        <p:spPr>
          <a:xfrm>
            <a:off x="3968793" y="2549029"/>
            <a:ext cx="723999" cy="380099"/>
          </a:xfrm>
          <a:prstGeom prst="rect">
            <a:avLst/>
          </a:prstGeom>
          <a:noFill/>
          <a:ln>
            <a:noFill/>
          </a:ln>
        </p:spPr>
      </p:pic>
      <p:pic>
        <p:nvPicPr>
          <p:cNvPr id="279" name="Google Shape;279;p36"/>
          <p:cNvPicPr preferRelativeResize="0"/>
          <p:nvPr/>
        </p:nvPicPr>
        <p:blipFill>
          <a:blip r:embed="rId7">
            <a:alphaModFix/>
          </a:blip>
          <a:stretch>
            <a:fillRect/>
          </a:stretch>
        </p:blipFill>
        <p:spPr>
          <a:xfrm>
            <a:off x="292216" y="1221389"/>
            <a:ext cx="3015926" cy="35273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id="284" name="Google Shape;284;p37"/>
          <p:cNvPicPr preferRelativeResize="0"/>
          <p:nvPr/>
        </p:nvPicPr>
        <p:blipFill>
          <a:blip r:embed="rId3">
            <a:alphaModFix/>
          </a:blip>
          <a:stretch>
            <a:fillRect/>
          </a:stretch>
        </p:blipFill>
        <p:spPr>
          <a:xfrm>
            <a:off x="2160050" y="1324100"/>
            <a:ext cx="4657275" cy="3059424"/>
          </a:xfrm>
          <a:prstGeom prst="rect">
            <a:avLst/>
          </a:prstGeom>
          <a:noFill/>
          <a:ln>
            <a:noFill/>
          </a:ln>
        </p:spPr>
      </p:pic>
      <p:pic>
        <p:nvPicPr>
          <p:cNvPr id="285" name="Google Shape;285;p37"/>
          <p:cNvPicPr preferRelativeResize="0"/>
          <p:nvPr/>
        </p:nvPicPr>
        <p:blipFill>
          <a:blip r:embed="rId4">
            <a:alphaModFix/>
          </a:blip>
          <a:stretch>
            <a:fillRect/>
          </a:stretch>
        </p:blipFill>
        <p:spPr>
          <a:xfrm rot="5400000">
            <a:off x="2484899" y="252825"/>
            <a:ext cx="3953476" cy="52019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pic>
        <p:nvPicPr>
          <p:cNvPr id="290" name="Google Shape;290;p38"/>
          <p:cNvPicPr preferRelativeResize="0"/>
          <p:nvPr/>
        </p:nvPicPr>
        <p:blipFill>
          <a:blip r:embed="rId3">
            <a:alphaModFix/>
          </a:blip>
          <a:stretch>
            <a:fillRect/>
          </a:stretch>
        </p:blipFill>
        <p:spPr>
          <a:xfrm>
            <a:off x="209163" y="973000"/>
            <a:ext cx="4452076" cy="2487725"/>
          </a:xfrm>
          <a:prstGeom prst="rect">
            <a:avLst/>
          </a:prstGeom>
          <a:noFill/>
          <a:ln>
            <a:noFill/>
          </a:ln>
        </p:spPr>
      </p:pic>
      <p:pic>
        <p:nvPicPr>
          <p:cNvPr id="291" name="Google Shape;291;p38"/>
          <p:cNvPicPr preferRelativeResize="0"/>
          <p:nvPr/>
        </p:nvPicPr>
        <p:blipFill>
          <a:blip r:embed="rId4">
            <a:alphaModFix/>
          </a:blip>
          <a:stretch>
            <a:fillRect/>
          </a:stretch>
        </p:blipFill>
        <p:spPr>
          <a:xfrm rot="5400000">
            <a:off x="694486" y="-323463"/>
            <a:ext cx="3260151" cy="5080627"/>
          </a:xfrm>
          <a:prstGeom prst="rect">
            <a:avLst/>
          </a:prstGeom>
          <a:noFill/>
          <a:ln>
            <a:noFill/>
          </a:ln>
        </p:spPr>
      </p:pic>
      <p:sp>
        <p:nvSpPr>
          <p:cNvPr id="292" name="Google Shape;292;p38"/>
          <p:cNvSpPr txBox="1"/>
          <p:nvPr>
            <p:ph type="title"/>
          </p:nvPr>
        </p:nvSpPr>
        <p:spPr>
          <a:xfrm>
            <a:off x="209167" y="305381"/>
            <a:ext cx="4655700" cy="579600"/>
          </a:xfrm>
          <a:prstGeom prst="rect">
            <a:avLst/>
          </a:prstGeom>
          <a:noFill/>
          <a:ln>
            <a:noFill/>
          </a:ln>
        </p:spPr>
        <p:txBody>
          <a:bodyPr anchorCtr="0" anchor="t" bIns="58300" lIns="58300" spcFirstLastPara="1" rIns="58300" wrap="square" tIns="58300">
            <a:spAutoFit/>
          </a:bodyPr>
          <a:lstStyle/>
          <a:p>
            <a:pPr indent="0" lvl="0" marL="0" marR="0" rtl="0" algn="l">
              <a:lnSpc>
                <a:spcPct val="100000"/>
              </a:lnSpc>
              <a:spcBef>
                <a:spcPts val="0"/>
              </a:spcBef>
              <a:spcAft>
                <a:spcPts val="0"/>
              </a:spcAft>
              <a:buSzPts val="2800"/>
              <a:buNone/>
            </a:pPr>
            <a:r>
              <a:rPr lang="ru" sz="3000">
                <a:solidFill>
                  <a:schemeClr val="dk1"/>
                </a:solidFill>
              </a:rPr>
              <a:t>РЕШЕНИЕ</a:t>
            </a:r>
            <a:endParaRPr sz="3000">
              <a:solidFill>
                <a:schemeClr val="dk1"/>
              </a:solidFill>
            </a:endParaRPr>
          </a:p>
        </p:txBody>
      </p:sp>
      <p:pic>
        <p:nvPicPr>
          <p:cNvPr id="293" name="Google Shape;293;p38"/>
          <p:cNvPicPr preferRelativeResize="0"/>
          <p:nvPr/>
        </p:nvPicPr>
        <p:blipFill>
          <a:blip r:embed="rId5">
            <a:alphaModFix/>
          </a:blip>
          <a:stretch>
            <a:fillRect/>
          </a:stretch>
        </p:blipFill>
        <p:spPr>
          <a:xfrm>
            <a:off x="4810375" y="2201725"/>
            <a:ext cx="4135599" cy="2601551"/>
          </a:xfrm>
          <a:prstGeom prst="rect">
            <a:avLst/>
          </a:prstGeom>
          <a:noFill/>
          <a:ln>
            <a:noFill/>
          </a:ln>
        </p:spPr>
      </p:pic>
      <p:pic>
        <p:nvPicPr>
          <p:cNvPr id="294" name="Google Shape;294;p38"/>
          <p:cNvPicPr preferRelativeResize="0"/>
          <p:nvPr/>
        </p:nvPicPr>
        <p:blipFill>
          <a:blip r:embed="rId4">
            <a:alphaModFix/>
          </a:blip>
          <a:stretch>
            <a:fillRect/>
          </a:stretch>
        </p:blipFill>
        <p:spPr>
          <a:xfrm rot="5400000">
            <a:off x="5139039" y="928388"/>
            <a:ext cx="3404574" cy="50256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pic>
        <p:nvPicPr>
          <p:cNvPr id="299" name="Google Shape;299;p39"/>
          <p:cNvPicPr preferRelativeResize="0"/>
          <p:nvPr/>
        </p:nvPicPr>
        <p:blipFill>
          <a:blip r:embed="rId3">
            <a:alphaModFix/>
          </a:blip>
          <a:stretch>
            <a:fillRect/>
          </a:stretch>
        </p:blipFill>
        <p:spPr>
          <a:xfrm>
            <a:off x="0" y="46100"/>
            <a:ext cx="4481651" cy="3090274"/>
          </a:xfrm>
          <a:prstGeom prst="rect">
            <a:avLst/>
          </a:prstGeom>
          <a:noFill/>
          <a:ln>
            <a:noFill/>
          </a:ln>
        </p:spPr>
      </p:pic>
      <p:pic>
        <p:nvPicPr>
          <p:cNvPr id="300" name="Google Shape;300;p39"/>
          <p:cNvPicPr preferRelativeResize="0"/>
          <p:nvPr/>
        </p:nvPicPr>
        <p:blipFill>
          <a:blip r:embed="rId4">
            <a:alphaModFix/>
          </a:blip>
          <a:stretch>
            <a:fillRect/>
          </a:stretch>
        </p:blipFill>
        <p:spPr>
          <a:xfrm>
            <a:off x="3863793" y="1755175"/>
            <a:ext cx="4975408" cy="2932232"/>
          </a:xfrm>
          <a:prstGeom prst="rect">
            <a:avLst/>
          </a:prstGeom>
          <a:noFill/>
          <a:ln>
            <a:noFill/>
          </a:ln>
        </p:spPr>
      </p:pic>
      <p:sp>
        <p:nvSpPr>
          <p:cNvPr id="301" name="Google Shape;301;p39"/>
          <p:cNvSpPr txBox="1"/>
          <p:nvPr/>
        </p:nvSpPr>
        <p:spPr>
          <a:xfrm>
            <a:off x="2076300" y="2967338"/>
            <a:ext cx="9009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100">
                <a:latin typeface="Raleway"/>
                <a:ea typeface="Raleway"/>
                <a:cs typeface="Raleway"/>
                <a:sym typeface="Raleway"/>
              </a:rPr>
              <a:t>До</a:t>
            </a:r>
            <a:endParaRPr sz="2300">
              <a:latin typeface="Raleway"/>
              <a:ea typeface="Raleway"/>
              <a:cs typeface="Raleway"/>
              <a:sym typeface="Raleway"/>
            </a:endParaRPr>
          </a:p>
        </p:txBody>
      </p:sp>
      <p:sp>
        <p:nvSpPr>
          <p:cNvPr id="302" name="Google Shape;302;p39"/>
          <p:cNvSpPr txBox="1"/>
          <p:nvPr/>
        </p:nvSpPr>
        <p:spPr>
          <a:xfrm>
            <a:off x="6151275" y="4466775"/>
            <a:ext cx="15924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300">
                <a:latin typeface="Raleway"/>
                <a:ea typeface="Raleway"/>
                <a:cs typeface="Raleway"/>
                <a:sym typeface="Raleway"/>
              </a:rPr>
              <a:t>После</a:t>
            </a:r>
            <a:endParaRPr sz="2300">
              <a:latin typeface="Raleway"/>
              <a:ea typeface="Raleway"/>
              <a:cs typeface="Raleway"/>
              <a:sym typeface="Raleway"/>
            </a:endParaRPr>
          </a:p>
        </p:txBody>
      </p:sp>
      <p:sp>
        <p:nvSpPr>
          <p:cNvPr id="303" name="Google Shape;303;p39"/>
          <p:cNvSpPr txBox="1"/>
          <p:nvPr/>
        </p:nvSpPr>
        <p:spPr>
          <a:xfrm>
            <a:off x="4572000" y="869200"/>
            <a:ext cx="4386600" cy="507900"/>
          </a:xfrm>
          <a:prstGeom prst="rect">
            <a:avLst/>
          </a:prstGeom>
          <a:noFill/>
          <a:ln>
            <a:noFill/>
          </a:ln>
        </p:spPr>
        <p:txBody>
          <a:bodyPr anchorCtr="0" anchor="t" bIns="91425" lIns="91425" spcFirstLastPara="1" rIns="91425" wrap="square" tIns="91425">
            <a:spAutoFit/>
          </a:bodyPr>
          <a:lstStyle/>
          <a:p>
            <a:pPr indent="-361950" lvl="0" marL="457200" rtl="0" algn="l">
              <a:spcBef>
                <a:spcPts val="0"/>
              </a:spcBef>
              <a:spcAft>
                <a:spcPts val="0"/>
              </a:spcAft>
              <a:buClr>
                <a:schemeClr val="dk2"/>
              </a:buClr>
              <a:buSzPts val="2100"/>
              <a:buFont typeface="Raleway"/>
              <a:buChar char="-"/>
            </a:pPr>
            <a:r>
              <a:rPr lang="ru" sz="2100">
                <a:solidFill>
                  <a:schemeClr val="dk2"/>
                </a:solidFill>
                <a:highlight>
                  <a:srgbClr val="B9FFFF"/>
                </a:highlight>
                <a:latin typeface="Raleway"/>
                <a:ea typeface="Raleway"/>
                <a:cs typeface="Raleway"/>
                <a:sym typeface="Raleway"/>
              </a:rPr>
              <a:t>Дневник всегда под рукой!</a:t>
            </a:r>
            <a:endParaRPr sz="2100">
              <a:solidFill>
                <a:schemeClr val="dk2"/>
              </a:solidFill>
              <a:highlight>
                <a:srgbClr val="B9FFFF"/>
              </a:highlight>
              <a:latin typeface="Raleway"/>
              <a:ea typeface="Raleway"/>
              <a:cs typeface="Raleway"/>
              <a:sym typeface="Raleway"/>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40"/>
          <p:cNvPicPr preferRelativeResize="0"/>
          <p:nvPr/>
        </p:nvPicPr>
        <p:blipFill>
          <a:blip r:embed="rId3">
            <a:alphaModFix/>
          </a:blip>
          <a:stretch>
            <a:fillRect/>
          </a:stretch>
        </p:blipFill>
        <p:spPr>
          <a:xfrm>
            <a:off x="4495825" y="1994548"/>
            <a:ext cx="4497776" cy="2519200"/>
          </a:xfrm>
          <a:prstGeom prst="rect">
            <a:avLst/>
          </a:prstGeom>
          <a:noFill/>
          <a:ln>
            <a:noFill/>
          </a:ln>
        </p:spPr>
      </p:pic>
      <p:pic>
        <p:nvPicPr>
          <p:cNvPr id="309" name="Google Shape;309;p40"/>
          <p:cNvPicPr preferRelativeResize="0"/>
          <p:nvPr/>
        </p:nvPicPr>
        <p:blipFill>
          <a:blip r:embed="rId4">
            <a:alphaModFix/>
          </a:blip>
          <a:stretch>
            <a:fillRect/>
          </a:stretch>
        </p:blipFill>
        <p:spPr>
          <a:xfrm>
            <a:off x="163800" y="89550"/>
            <a:ext cx="4408199" cy="2983975"/>
          </a:xfrm>
          <a:prstGeom prst="rect">
            <a:avLst/>
          </a:prstGeom>
          <a:noFill/>
          <a:ln>
            <a:noFill/>
          </a:ln>
        </p:spPr>
      </p:pic>
      <p:pic>
        <p:nvPicPr>
          <p:cNvPr id="310" name="Google Shape;310;p40"/>
          <p:cNvPicPr preferRelativeResize="0"/>
          <p:nvPr/>
        </p:nvPicPr>
        <p:blipFill>
          <a:blip r:embed="rId5">
            <a:alphaModFix/>
          </a:blip>
          <a:stretch>
            <a:fillRect/>
          </a:stretch>
        </p:blipFill>
        <p:spPr>
          <a:xfrm rot="5400000">
            <a:off x="5062262" y="751300"/>
            <a:ext cx="3260151" cy="5005701"/>
          </a:xfrm>
          <a:prstGeom prst="rect">
            <a:avLst/>
          </a:prstGeom>
          <a:noFill/>
          <a:ln>
            <a:noFill/>
          </a:ln>
        </p:spPr>
      </p:pic>
      <p:sp>
        <p:nvSpPr>
          <p:cNvPr id="311" name="Google Shape;311;p40"/>
          <p:cNvSpPr txBox="1"/>
          <p:nvPr/>
        </p:nvSpPr>
        <p:spPr>
          <a:xfrm>
            <a:off x="2233425" y="3000188"/>
            <a:ext cx="9009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100">
                <a:latin typeface="Raleway"/>
                <a:ea typeface="Raleway"/>
                <a:cs typeface="Raleway"/>
                <a:sym typeface="Raleway"/>
              </a:rPr>
              <a:t>До</a:t>
            </a:r>
            <a:endParaRPr sz="2300">
              <a:latin typeface="Raleway"/>
              <a:ea typeface="Raleway"/>
              <a:cs typeface="Raleway"/>
              <a:sym typeface="Raleway"/>
            </a:endParaRPr>
          </a:p>
        </p:txBody>
      </p:sp>
      <p:sp>
        <p:nvSpPr>
          <p:cNvPr id="312" name="Google Shape;312;p40"/>
          <p:cNvSpPr txBox="1"/>
          <p:nvPr/>
        </p:nvSpPr>
        <p:spPr>
          <a:xfrm>
            <a:off x="6350325" y="4513750"/>
            <a:ext cx="15924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300">
                <a:latin typeface="Raleway"/>
                <a:ea typeface="Raleway"/>
                <a:cs typeface="Raleway"/>
                <a:sym typeface="Raleway"/>
              </a:rPr>
              <a:t>После</a:t>
            </a:r>
            <a:endParaRPr sz="2300">
              <a:latin typeface="Raleway"/>
              <a:ea typeface="Raleway"/>
              <a:cs typeface="Raleway"/>
              <a:sym typeface="Raleway"/>
            </a:endParaRPr>
          </a:p>
        </p:txBody>
      </p:sp>
      <p:sp>
        <p:nvSpPr>
          <p:cNvPr id="313" name="Google Shape;313;p40"/>
          <p:cNvSpPr txBox="1"/>
          <p:nvPr/>
        </p:nvSpPr>
        <p:spPr>
          <a:xfrm>
            <a:off x="4551400" y="692800"/>
            <a:ext cx="4386600" cy="11544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chemeClr val="dk2"/>
              </a:buClr>
              <a:buSzPts val="2100"/>
              <a:buFont typeface="Raleway"/>
              <a:buChar char="-"/>
            </a:pPr>
            <a:r>
              <a:rPr lang="ru" sz="2100">
                <a:solidFill>
                  <a:schemeClr val="dk2"/>
                </a:solidFill>
                <a:highlight>
                  <a:srgbClr val="B9FFFF"/>
                </a:highlight>
                <a:latin typeface="Raleway"/>
                <a:ea typeface="Raleway"/>
                <a:cs typeface="Raleway"/>
                <a:sym typeface="Raleway"/>
              </a:rPr>
              <a:t>Тестирование можно пройти в любое время, в любом месте!</a:t>
            </a:r>
            <a:endParaRPr sz="2100">
              <a:solidFill>
                <a:schemeClr val="dk2"/>
              </a:solidFill>
              <a:highlight>
                <a:srgbClr val="B9FFFF"/>
              </a:highlight>
              <a:latin typeface="Raleway"/>
              <a:ea typeface="Raleway"/>
              <a:cs typeface="Raleway"/>
              <a:sym typeface="Raleway"/>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pic>
        <p:nvPicPr>
          <p:cNvPr id="318" name="Google Shape;318;p41"/>
          <p:cNvPicPr preferRelativeResize="0"/>
          <p:nvPr/>
        </p:nvPicPr>
        <p:blipFill>
          <a:blip r:embed="rId3">
            <a:alphaModFix/>
          </a:blip>
          <a:stretch>
            <a:fillRect/>
          </a:stretch>
        </p:blipFill>
        <p:spPr>
          <a:xfrm>
            <a:off x="2277012" y="1438754"/>
            <a:ext cx="4938174" cy="2725275"/>
          </a:xfrm>
          <a:prstGeom prst="rect">
            <a:avLst/>
          </a:prstGeom>
          <a:noFill/>
          <a:ln>
            <a:noFill/>
          </a:ln>
        </p:spPr>
      </p:pic>
      <p:pic>
        <p:nvPicPr>
          <p:cNvPr id="319" name="Google Shape;319;p41"/>
          <p:cNvPicPr preferRelativeResize="0"/>
          <p:nvPr/>
        </p:nvPicPr>
        <p:blipFill>
          <a:blip r:embed="rId4">
            <a:alphaModFix/>
          </a:blip>
          <a:stretch>
            <a:fillRect/>
          </a:stretch>
        </p:blipFill>
        <p:spPr>
          <a:xfrm rot="5400000">
            <a:off x="2898436" y="44886"/>
            <a:ext cx="3590549" cy="5513001"/>
          </a:xfrm>
          <a:prstGeom prst="rect">
            <a:avLst/>
          </a:prstGeom>
          <a:noFill/>
          <a:ln>
            <a:noFill/>
          </a:ln>
        </p:spPr>
      </p:pic>
      <p:sp>
        <p:nvSpPr>
          <p:cNvPr id="320" name="Google Shape;320;p41"/>
          <p:cNvSpPr txBox="1"/>
          <p:nvPr/>
        </p:nvSpPr>
        <p:spPr>
          <a:xfrm>
            <a:off x="884488" y="273875"/>
            <a:ext cx="7723200" cy="8313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chemeClr val="dk2"/>
              </a:buClr>
              <a:buSzPts val="2100"/>
              <a:buFont typeface="Raleway"/>
              <a:buChar char="-"/>
            </a:pPr>
            <a:r>
              <a:rPr lang="ru" sz="2100">
                <a:solidFill>
                  <a:schemeClr val="dk2"/>
                </a:solidFill>
                <a:highlight>
                  <a:srgbClr val="B9FFFF"/>
                </a:highlight>
                <a:latin typeface="Raleway"/>
                <a:ea typeface="Raleway"/>
                <a:cs typeface="Raleway"/>
                <a:sym typeface="Raleway"/>
              </a:rPr>
              <a:t>Возможность получить результаты тестирования без длительной обработки!</a:t>
            </a:r>
            <a:endParaRPr sz="2100">
              <a:solidFill>
                <a:schemeClr val="dk2"/>
              </a:solidFill>
              <a:highlight>
                <a:srgbClr val="B9FFFF"/>
              </a:highlight>
              <a:latin typeface="Raleway"/>
              <a:ea typeface="Raleway"/>
              <a:cs typeface="Raleway"/>
              <a:sym typeface="Ralewa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2"/>
          <p:cNvSpPr txBox="1"/>
          <p:nvPr>
            <p:ph type="title"/>
          </p:nvPr>
        </p:nvSpPr>
        <p:spPr>
          <a:xfrm>
            <a:off x="456817" y="1257881"/>
            <a:ext cx="4655700" cy="6003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t/>
            </a:r>
            <a:endParaRPr/>
          </a:p>
        </p:txBody>
      </p:sp>
      <p:sp>
        <p:nvSpPr>
          <p:cNvPr id="326" name="Google Shape;326;p42"/>
          <p:cNvSpPr txBox="1"/>
          <p:nvPr>
            <p:ph idx="1" type="body"/>
          </p:nvPr>
        </p:nvSpPr>
        <p:spPr>
          <a:xfrm>
            <a:off x="456818" y="2340281"/>
            <a:ext cx="7993200" cy="369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327" name="Google Shape;327;p42"/>
          <p:cNvPicPr preferRelativeResize="0"/>
          <p:nvPr/>
        </p:nvPicPr>
        <p:blipFill>
          <a:blip r:embed="rId3">
            <a:alphaModFix/>
          </a:blip>
          <a:stretch>
            <a:fillRect/>
          </a:stretch>
        </p:blipFill>
        <p:spPr>
          <a:xfrm>
            <a:off x="286975" y="408125"/>
            <a:ext cx="5205076" cy="2557325"/>
          </a:xfrm>
          <a:prstGeom prst="rect">
            <a:avLst/>
          </a:prstGeom>
          <a:noFill/>
          <a:ln>
            <a:noFill/>
          </a:ln>
        </p:spPr>
      </p:pic>
      <p:pic>
        <p:nvPicPr>
          <p:cNvPr id="328" name="Google Shape;328;p42"/>
          <p:cNvPicPr preferRelativeResize="0"/>
          <p:nvPr/>
        </p:nvPicPr>
        <p:blipFill>
          <a:blip r:embed="rId4">
            <a:alphaModFix/>
          </a:blip>
          <a:stretch>
            <a:fillRect/>
          </a:stretch>
        </p:blipFill>
        <p:spPr>
          <a:xfrm rot="5400000">
            <a:off x="1097875" y="-1270914"/>
            <a:ext cx="3373599" cy="5915402"/>
          </a:xfrm>
          <a:prstGeom prst="rect">
            <a:avLst/>
          </a:prstGeom>
          <a:noFill/>
          <a:ln>
            <a:noFill/>
          </a:ln>
        </p:spPr>
      </p:pic>
      <p:pic>
        <p:nvPicPr>
          <p:cNvPr id="329" name="Google Shape;329;p42"/>
          <p:cNvPicPr preferRelativeResize="0"/>
          <p:nvPr/>
        </p:nvPicPr>
        <p:blipFill>
          <a:blip r:embed="rId5">
            <a:alphaModFix/>
          </a:blip>
          <a:stretch>
            <a:fillRect/>
          </a:stretch>
        </p:blipFill>
        <p:spPr>
          <a:xfrm>
            <a:off x="3643325" y="2477350"/>
            <a:ext cx="5173176" cy="2621299"/>
          </a:xfrm>
          <a:prstGeom prst="rect">
            <a:avLst/>
          </a:prstGeom>
          <a:noFill/>
          <a:ln>
            <a:noFill/>
          </a:ln>
        </p:spPr>
      </p:pic>
      <p:pic>
        <p:nvPicPr>
          <p:cNvPr id="330" name="Google Shape;330;p42"/>
          <p:cNvPicPr preferRelativeResize="0"/>
          <p:nvPr/>
        </p:nvPicPr>
        <p:blipFill>
          <a:blip r:embed="rId4">
            <a:alphaModFix/>
          </a:blip>
          <a:stretch>
            <a:fillRect/>
          </a:stretch>
        </p:blipFill>
        <p:spPr>
          <a:xfrm rot="5400000">
            <a:off x="4447112" y="830298"/>
            <a:ext cx="3373599" cy="5915402"/>
          </a:xfrm>
          <a:prstGeom prst="rect">
            <a:avLst/>
          </a:prstGeom>
          <a:noFill/>
          <a:ln>
            <a:noFill/>
          </a:ln>
        </p:spPr>
      </p:pic>
      <p:sp>
        <p:nvSpPr>
          <p:cNvPr id="331" name="Google Shape;331;p42"/>
          <p:cNvSpPr txBox="1"/>
          <p:nvPr/>
        </p:nvSpPr>
        <p:spPr>
          <a:xfrm>
            <a:off x="5553725" y="466575"/>
            <a:ext cx="3537900" cy="18009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chemeClr val="dk2"/>
              </a:buClr>
              <a:buSzPts val="2100"/>
              <a:buFont typeface="Raleway"/>
              <a:buChar char="-"/>
            </a:pPr>
            <a:r>
              <a:rPr lang="ru" sz="2100">
                <a:solidFill>
                  <a:schemeClr val="dk2"/>
                </a:solidFill>
                <a:highlight>
                  <a:srgbClr val="B9FFFF"/>
                </a:highlight>
                <a:latin typeface="Raleway"/>
                <a:ea typeface="Raleway"/>
                <a:cs typeface="Raleway"/>
                <a:sym typeface="Raleway"/>
              </a:rPr>
              <a:t>Возможность развивать память и концентрацию внимания в любом месте!</a:t>
            </a:r>
            <a:endParaRPr sz="2100">
              <a:solidFill>
                <a:schemeClr val="dk2"/>
              </a:solidFill>
              <a:highlight>
                <a:srgbClr val="B9FFFF"/>
              </a:highlight>
              <a:latin typeface="Raleway"/>
              <a:ea typeface="Raleway"/>
              <a:cs typeface="Raleway"/>
              <a:sym typeface="Raleway"/>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pic>
        <p:nvPicPr>
          <p:cNvPr id="336" name="Google Shape;336;p43"/>
          <p:cNvPicPr preferRelativeResize="0"/>
          <p:nvPr/>
        </p:nvPicPr>
        <p:blipFill>
          <a:blip r:embed="rId3">
            <a:alphaModFix/>
          </a:blip>
          <a:stretch>
            <a:fillRect/>
          </a:stretch>
        </p:blipFill>
        <p:spPr>
          <a:xfrm>
            <a:off x="120975" y="0"/>
            <a:ext cx="4238949" cy="2921550"/>
          </a:xfrm>
          <a:prstGeom prst="rect">
            <a:avLst/>
          </a:prstGeom>
          <a:noFill/>
          <a:ln>
            <a:noFill/>
          </a:ln>
        </p:spPr>
      </p:pic>
      <p:pic>
        <p:nvPicPr>
          <p:cNvPr id="337" name="Google Shape;337;p43"/>
          <p:cNvPicPr preferRelativeResize="0"/>
          <p:nvPr/>
        </p:nvPicPr>
        <p:blipFill>
          <a:blip r:embed="rId4">
            <a:alphaModFix/>
          </a:blip>
          <a:stretch>
            <a:fillRect/>
          </a:stretch>
        </p:blipFill>
        <p:spPr>
          <a:xfrm>
            <a:off x="3857100" y="1894725"/>
            <a:ext cx="4948299" cy="2756425"/>
          </a:xfrm>
          <a:prstGeom prst="rect">
            <a:avLst/>
          </a:prstGeom>
          <a:noFill/>
          <a:ln>
            <a:noFill/>
          </a:ln>
        </p:spPr>
      </p:pic>
      <p:pic>
        <p:nvPicPr>
          <p:cNvPr id="338" name="Google Shape;338;p43"/>
          <p:cNvPicPr preferRelativeResize="0"/>
          <p:nvPr/>
        </p:nvPicPr>
        <p:blipFill>
          <a:blip r:embed="rId5">
            <a:alphaModFix/>
          </a:blip>
          <a:stretch>
            <a:fillRect/>
          </a:stretch>
        </p:blipFill>
        <p:spPr>
          <a:xfrm rot="5400000">
            <a:off x="4456124" y="483675"/>
            <a:ext cx="3603601" cy="5578501"/>
          </a:xfrm>
          <a:prstGeom prst="rect">
            <a:avLst/>
          </a:prstGeom>
          <a:noFill/>
          <a:ln>
            <a:noFill/>
          </a:ln>
        </p:spPr>
      </p:pic>
      <p:sp>
        <p:nvSpPr>
          <p:cNvPr id="339" name="Google Shape;339;p43"/>
          <p:cNvSpPr txBox="1"/>
          <p:nvPr/>
        </p:nvSpPr>
        <p:spPr>
          <a:xfrm>
            <a:off x="2191525" y="2853513"/>
            <a:ext cx="9009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100">
                <a:latin typeface="Raleway"/>
                <a:ea typeface="Raleway"/>
                <a:cs typeface="Raleway"/>
                <a:sym typeface="Raleway"/>
              </a:rPr>
              <a:t>До</a:t>
            </a:r>
            <a:endParaRPr sz="2300">
              <a:latin typeface="Raleway"/>
              <a:ea typeface="Raleway"/>
              <a:cs typeface="Raleway"/>
              <a:sym typeface="Raleway"/>
            </a:endParaRPr>
          </a:p>
        </p:txBody>
      </p:sp>
      <p:sp>
        <p:nvSpPr>
          <p:cNvPr id="340" name="Google Shape;340;p43"/>
          <p:cNvSpPr txBox="1"/>
          <p:nvPr/>
        </p:nvSpPr>
        <p:spPr>
          <a:xfrm>
            <a:off x="5786475" y="4604700"/>
            <a:ext cx="15924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300">
                <a:latin typeface="Raleway"/>
                <a:ea typeface="Raleway"/>
                <a:cs typeface="Raleway"/>
                <a:sym typeface="Raleway"/>
              </a:rPr>
              <a:t>После</a:t>
            </a:r>
            <a:endParaRPr sz="2300">
              <a:latin typeface="Raleway"/>
              <a:ea typeface="Raleway"/>
              <a:cs typeface="Raleway"/>
              <a:sym typeface="Raleway"/>
            </a:endParaRPr>
          </a:p>
        </p:txBody>
      </p:sp>
      <p:sp>
        <p:nvSpPr>
          <p:cNvPr id="341" name="Google Shape;341;p43"/>
          <p:cNvSpPr txBox="1"/>
          <p:nvPr/>
        </p:nvSpPr>
        <p:spPr>
          <a:xfrm>
            <a:off x="4359920" y="567200"/>
            <a:ext cx="4645800" cy="8313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chemeClr val="dk2"/>
              </a:buClr>
              <a:buSzPts val="2100"/>
              <a:buFont typeface="Raleway"/>
              <a:buChar char="-"/>
            </a:pPr>
            <a:r>
              <a:rPr lang="ru" sz="2100">
                <a:solidFill>
                  <a:schemeClr val="dk2"/>
                </a:solidFill>
                <a:highlight>
                  <a:srgbClr val="B9FFFF"/>
                </a:highlight>
                <a:latin typeface="Raleway"/>
                <a:ea typeface="Raleway"/>
                <a:cs typeface="Raleway"/>
                <a:sym typeface="Raleway"/>
              </a:rPr>
              <a:t>Общение с психологом не выходя из  дома!</a:t>
            </a:r>
            <a:endParaRPr sz="2100">
              <a:solidFill>
                <a:schemeClr val="dk2"/>
              </a:solidFill>
              <a:highlight>
                <a:srgbClr val="B9FFFF"/>
              </a:highlight>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8F00FF"/>
      </a:dk1>
      <a:lt1>
        <a:srgbClr val="FFFFFF"/>
      </a:lt1>
      <a:dk2>
        <a:srgbClr val="000000"/>
      </a:dk2>
      <a:lt2>
        <a:srgbClr val="000000"/>
      </a:lt2>
      <a:accent1>
        <a:srgbClr val="FBB3C1"/>
      </a:accent1>
      <a:accent2>
        <a:srgbClr val="FCAF17"/>
      </a:accent2>
      <a:accent3>
        <a:srgbClr val="FD493D"/>
      </a:accent3>
      <a:accent4>
        <a:srgbClr val="DBE6FD"/>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