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61" r:id="rId3"/>
    <p:sldId id="258" r:id="rId4"/>
    <p:sldId id="259" r:id="rId5"/>
    <p:sldId id="262" r:id="rId6"/>
    <p:sldId id="264" r:id="rId7"/>
    <p:sldId id="265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D55"/>
    <a:srgbClr val="DEC8E8"/>
    <a:srgbClr val="611594"/>
    <a:srgbClr val="7719B5"/>
    <a:srgbClr val="40BEBE"/>
    <a:srgbClr val="C187E8"/>
    <a:srgbClr val="9667B5"/>
    <a:srgbClr val="C276F5"/>
    <a:srgbClr val="7E1B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E128D-1009-4918-AA54-1E76F6595537}" v="337" dt="2023-09-26T23:29:21.405"/>
    <p1510:client id="{1683E98E-EF44-9C40-A305-971A75202F32}" v="34" dt="2023-09-26T15:51:44.883"/>
    <p1510:client id="{33A4A2A8-42EF-44FC-60A2-4D2929634477}" v="1081" dt="2023-10-29T22:35:06.040"/>
    <p1510:client id="{5F4C0A74-3DA5-405A-92E5-92EB0A5C8E71}" v="80" dt="2023-09-26T14:10:28.923"/>
    <p1510:client id="{85210F33-BE38-B6DD-3FCD-38480ECEDABA}" v="62" dt="2023-09-26T20:42:25.150"/>
    <p1510:client id="{8FE772EA-AB12-6105-58F7-44170A1E6121}" v="474" dt="2023-09-27T00:46:41.761"/>
    <p1510:client id="{AC6548F7-9AD0-D823-67E0-3D23EBF253CB}" v="328" dt="2023-09-26T16:47:5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24251-ABEC-40B5-BDE0-94E86CA1BCC6}" type="doc">
      <dgm:prSet loTypeId="urn:microsoft.com/office/officeart/2005/8/layout/vList2" loCatId="list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588D675-8709-4110-8A41-4879FF9F9D51}">
      <dgm:prSet phldr="0" custT="1"/>
      <dgm:spPr/>
      <dgm:t>
        <a:bodyPr/>
        <a:lstStyle/>
        <a:p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возможность получить опыт работы практически в любой сфере;</a:t>
          </a:r>
          <a:endParaRPr lang="en-US" sz="16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gm:t>
    </dgm:pt>
    <dgm:pt modelId="{63D93B59-374A-4039-84A0-7A38D2E8BE72}" type="parTrans" cxnId="{6A7B93CF-5A75-432C-A49E-2CFDF6A2F0A9}">
      <dgm:prSet/>
      <dgm:spPr/>
      <dgm:t>
        <a:bodyPr/>
        <a:lstStyle/>
        <a:p>
          <a:endParaRPr lang="ru-RU"/>
        </a:p>
      </dgm:t>
    </dgm:pt>
    <dgm:pt modelId="{1EA41256-A904-47CC-94EF-68578C339EE4}" type="sibTrans" cxnId="{6A7B93CF-5A75-432C-A49E-2CFDF6A2F0A9}">
      <dgm:prSet/>
      <dgm:spPr/>
      <dgm:t>
        <a:bodyPr/>
        <a:lstStyle/>
        <a:p>
          <a:endParaRPr lang="ru-RU"/>
        </a:p>
      </dgm:t>
    </dgm:pt>
    <dgm:pt modelId="{14A38F86-C4B7-4D50-9F20-43CEA04F17D0}">
      <dgm:prSet phldr="0" custT="1"/>
      <dgm:spPr/>
      <dgm:t>
        <a:bodyPr/>
        <a:lstStyle/>
        <a:p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реальные отзывы на работодателей;</a:t>
          </a:r>
          <a:endParaRPr lang="en-US" sz="16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gm:t>
    </dgm:pt>
    <dgm:pt modelId="{578A2EB7-3D3B-491A-9F46-7CA3ED1BD150}" type="parTrans" cxnId="{FE3588D9-6D1C-4A30-887B-A1F8CF47639F}">
      <dgm:prSet/>
      <dgm:spPr/>
      <dgm:t>
        <a:bodyPr/>
        <a:lstStyle/>
        <a:p>
          <a:endParaRPr lang="ru-RU"/>
        </a:p>
      </dgm:t>
    </dgm:pt>
    <dgm:pt modelId="{6134F0BA-DBE2-4C5A-B7DF-1342F69A5A86}" type="sibTrans" cxnId="{FE3588D9-6D1C-4A30-887B-A1F8CF47639F}">
      <dgm:prSet/>
      <dgm:spPr/>
      <dgm:t>
        <a:bodyPr/>
        <a:lstStyle/>
        <a:p>
          <a:endParaRPr lang="ru-RU"/>
        </a:p>
      </dgm:t>
    </dgm:pt>
    <dgm:pt modelId="{AA5C7A62-ADA5-4A3E-8F0D-609A6D1BE30F}">
      <dgm:prSet phldr="0" custT="1"/>
      <dgm:spPr/>
      <dgm:t>
        <a:bodyPr/>
        <a:lstStyle/>
        <a:p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форум для пользователей сервиса</a:t>
          </a:r>
          <a:endParaRPr lang="en-US" sz="16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gm:t>
    </dgm:pt>
    <dgm:pt modelId="{3620D32D-E997-4BBD-976C-FA4931112CC9}" type="parTrans" cxnId="{954D7666-E3DA-4701-8DA5-8017BD79126D}">
      <dgm:prSet/>
      <dgm:spPr/>
      <dgm:t>
        <a:bodyPr/>
        <a:lstStyle/>
        <a:p>
          <a:endParaRPr lang="ru-RU"/>
        </a:p>
      </dgm:t>
    </dgm:pt>
    <dgm:pt modelId="{F5DDFA47-32F2-47AF-8BDB-5792C74AA91E}" type="sibTrans" cxnId="{954D7666-E3DA-4701-8DA5-8017BD79126D}">
      <dgm:prSet/>
      <dgm:spPr/>
      <dgm:t>
        <a:bodyPr/>
        <a:lstStyle/>
        <a:p>
          <a:endParaRPr lang="ru-RU"/>
        </a:p>
      </dgm:t>
    </dgm:pt>
    <dgm:pt modelId="{F9C00A11-209E-45B7-A5B3-29F70506D880}" type="pres">
      <dgm:prSet presAssocID="{25924251-ABEC-40B5-BDE0-94E86CA1BCC6}" presName="linear" presStyleCnt="0">
        <dgm:presLayoutVars>
          <dgm:animLvl val="lvl"/>
          <dgm:resizeHandles val="exact"/>
        </dgm:presLayoutVars>
      </dgm:prSet>
      <dgm:spPr/>
    </dgm:pt>
    <dgm:pt modelId="{9A45BB51-8E9E-4A3F-916E-F2087CA3B339}" type="pres">
      <dgm:prSet presAssocID="{1588D675-8709-4110-8A41-4879FF9F9D51}" presName="parentText" presStyleLbl="node1" presStyleIdx="0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  <dgm:pt modelId="{FADAA583-2FB5-46A1-93F0-68930D233438}" type="pres">
      <dgm:prSet presAssocID="{1EA41256-A904-47CC-94EF-68578C339EE4}" presName="spacer" presStyleCnt="0"/>
      <dgm:spPr/>
    </dgm:pt>
    <dgm:pt modelId="{86DEBFE0-46C2-48CC-BFB9-004E25CC7DC8}" type="pres">
      <dgm:prSet presAssocID="{14A38F86-C4B7-4D50-9F20-43CEA04F17D0}" presName="parentText" presStyleLbl="node1" presStyleIdx="1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  <dgm:pt modelId="{65A1CA12-0C94-4E0B-A8D3-D78928A56EEE}" type="pres">
      <dgm:prSet presAssocID="{6134F0BA-DBE2-4C5A-B7DF-1342F69A5A86}" presName="spacer" presStyleCnt="0"/>
      <dgm:spPr/>
    </dgm:pt>
    <dgm:pt modelId="{051E55E5-9BA4-4D38-BF7C-B35BC6A21267}" type="pres">
      <dgm:prSet presAssocID="{AA5C7A62-ADA5-4A3E-8F0D-609A6D1BE30F}" presName="parentText" presStyleLbl="node1" presStyleIdx="2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</dgm:ptLst>
  <dgm:cxnLst>
    <dgm:cxn modelId="{E5AFED19-14EE-4E45-BD3B-AECEE75362EA}" type="presOf" srcId="{25924251-ABEC-40B5-BDE0-94E86CA1BCC6}" destId="{F9C00A11-209E-45B7-A5B3-29F70506D880}" srcOrd="0" destOrd="0" presId="urn:microsoft.com/office/officeart/2005/8/layout/vList2"/>
    <dgm:cxn modelId="{6DB9D628-0B15-423E-A772-832612F5C2B6}" type="presOf" srcId="{1588D675-8709-4110-8A41-4879FF9F9D51}" destId="{9A45BB51-8E9E-4A3F-916E-F2087CA3B339}" srcOrd="0" destOrd="0" presId="urn:microsoft.com/office/officeart/2005/8/layout/vList2"/>
    <dgm:cxn modelId="{954D7666-E3DA-4701-8DA5-8017BD79126D}" srcId="{25924251-ABEC-40B5-BDE0-94E86CA1BCC6}" destId="{AA5C7A62-ADA5-4A3E-8F0D-609A6D1BE30F}" srcOrd="2" destOrd="0" parTransId="{3620D32D-E997-4BBD-976C-FA4931112CC9}" sibTransId="{F5DDFA47-32F2-47AF-8BDB-5792C74AA91E}"/>
    <dgm:cxn modelId="{72DFD46A-A90B-4B57-A96C-44DF057C9CA5}" type="presOf" srcId="{AA5C7A62-ADA5-4A3E-8F0D-609A6D1BE30F}" destId="{051E55E5-9BA4-4D38-BF7C-B35BC6A21267}" srcOrd="0" destOrd="0" presId="urn:microsoft.com/office/officeart/2005/8/layout/vList2"/>
    <dgm:cxn modelId="{24951299-0319-4CE4-80AE-F3B143BD2823}" type="presOf" srcId="{14A38F86-C4B7-4D50-9F20-43CEA04F17D0}" destId="{86DEBFE0-46C2-48CC-BFB9-004E25CC7DC8}" srcOrd="0" destOrd="0" presId="urn:microsoft.com/office/officeart/2005/8/layout/vList2"/>
    <dgm:cxn modelId="{6A7B93CF-5A75-432C-A49E-2CFDF6A2F0A9}" srcId="{25924251-ABEC-40B5-BDE0-94E86CA1BCC6}" destId="{1588D675-8709-4110-8A41-4879FF9F9D51}" srcOrd="0" destOrd="0" parTransId="{63D93B59-374A-4039-84A0-7A38D2E8BE72}" sibTransId="{1EA41256-A904-47CC-94EF-68578C339EE4}"/>
    <dgm:cxn modelId="{FE3588D9-6D1C-4A30-887B-A1F8CF47639F}" srcId="{25924251-ABEC-40B5-BDE0-94E86CA1BCC6}" destId="{14A38F86-C4B7-4D50-9F20-43CEA04F17D0}" srcOrd="1" destOrd="0" parTransId="{578A2EB7-3D3B-491A-9F46-7CA3ED1BD150}" sibTransId="{6134F0BA-DBE2-4C5A-B7DF-1342F69A5A86}"/>
    <dgm:cxn modelId="{C7D5EEE3-0D9D-4A13-BB2D-5B166CEEF359}" type="presParOf" srcId="{F9C00A11-209E-45B7-A5B3-29F70506D880}" destId="{9A45BB51-8E9E-4A3F-916E-F2087CA3B339}" srcOrd="0" destOrd="0" presId="urn:microsoft.com/office/officeart/2005/8/layout/vList2"/>
    <dgm:cxn modelId="{708EADF1-9C73-4477-900B-3FD9ED6FE754}" type="presParOf" srcId="{F9C00A11-209E-45B7-A5B3-29F70506D880}" destId="{FADAA583-2FB5-46A1-93F0-68930D233438}" srcOrd="1" destOrd="0" presId="urn:microsoft.com/office/officeart/2005/8/layout/vList2"/>
    <dgm:cxn modelId="{757293BE-B05B-4A5B-8D0C-C25C88A36011}" type="presParOf" srcId="{F9C00A11-209E-45B7-A5B3-29F70506D880}" destId="{86DEBFE0-46C2-48CC-BFB9-004E25CC7DC8}" srcOrd="2" destOrd="0" presId="urn:microsoft.com/office/officeart/2005/8/layout/vList2"/>
    <dgm:cxn modelId="{D91F2D2A-37C1-4429-8BB0-6AAD5668A15F}" type="presParOf" srcId="{F9C00A11-209E-45B7-A5B3-29F70506D880}" destId="{65A1CA12-0C94-4E0B-A8D3-D78928A56EEE}" srcOrd="3" destOrd="0" presId="urn:microsoft.com/office/officeart/2005/8/layout/vList2"/>
    <dgm:cxn modelId="{3AF9229E-F342-4F39-B26B-CF41A84C1ED1}" type="presParOf" srcId="{F9C00A11-209E-45B7-A5B3-29F70506D880}" destId="{051E55E5-9BA4-4D38-BF7C-B35BC6A2126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24251-ABEC-40B5-BDE0-94E86CA1BCC6}" type="doc">
      <dgm:prSet loTypeId="urn:microsoft.com/office/officeart/2005/8/layout/vList2" loCatId="list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54416C8-F445-4EFA-9D4B-1F1807263ADF}">
      <dgm:prSet phldr="0" custT="1"/>
      <dgm:spPr/>
      <dgm:t>
        <a:bodyPr/>
        <a:lstStyle/>
        <a:p>
          <a:pPr algn="l" rtl="0">
            <a:lnSpc>
              <a:spcPct val="140000"/>
            </a:lnSpc>
          </a:pPr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финансирование и поддержка проекта на каждом этапе реализации;</a:t>
          </a:r>
        </a:p>
      </dgm:t>
    </dgm:pt>
    <dgm:pt modelId="{17EDD6CA-5C84-4319-B532-E79724B7C9B1}" type="parTrans" cxnId="{A9DFDF63-B91C-4D44-BD13-D71785DA45B5}">
      <dgm:prSet/>
      <dgm:spPr/>
      <dgm:t>
        <a:bodyPr/>
        <a:lstStyle/>
        <a:p>
          <a:endParaRPr lang="ru-RU"/>
        </a:p>
      </dgm:t>
    </dgm:pt>
    <dgm:pt modelId="{923205FF-403D-4796-87F7-5E6967F9A183}" type="sibTrans" cxnId="{A9DFDF63-B91C-4D44-BD13-D71785DA45B5}">
      <dgm:prSet/>
      <dgm:spPr/>
      <dgm:t>
        <a:bodyPr/>
        <a:lstStyle/>
        <a:p>
          <a:endParaRPr lang="ru-RU"/>
        </a:p>
      </dgm:t>
    </dgm:pt>
    <dgm:pt modelId="{87F410C5-8C37-4D05-BEF3-84C9D16F1CF8}">
      <dgm:prSet phldr="0" custT="1"/>
      <dgm:spPr/>
      <dgm:t>
        <a:bodyPr/>
        <a:lstStyle/>
        <a:p>
          <a:pPr algn="l">
            <a:lnSpc>
              <a:spcPct val="140000"/>
            </a:lnSpc>
          </a:pPr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база инвесторов;</a:t>
          </a:r>
        </a:p>
      </dgm:t>
    </dgm:pt>
    <dgm:pt modelId="{1E99CE7D-D2EA-4FA5-9A2B-703DC28EA94F}" type="parTrans" cxnId="{94C4AE92-728E-4A99-911B-727FDE4504D9}">
      <dgm:prSet/>
      <dgm:spPr/>
      <dgm:t>
        <a:bodyPr/>
        <a:lstStyle/>
        <a:p>
          <a:endParaRPr lang="ru-RU"/>
        </a:p>
      </dgm:t>
    </dgm:pt>
    <dgm:pt modelId="{836C9AF3-A5E3-4385-8282-1E2DCEC1FBFD}" type="sibTrans" cxnId="{94C4AE92-728E-4A99-911B-727FDE4504D9}">
      <dgm:prSet/>
      <dgm:spPr/>
      <dgm:t>
        <a:bodyPr/>
        <a:lstStyle/>
        <a:p>
          <a:endParaRPr lang="ru-RU"/>
        </a:p>
      </dgm:t>
    </dgm:pt>
    <dgm:pt modelId="{4273E515-DD74-4628-832F-BA4A444588CE}">
      <dgm:prSet phldr="0" custT="1"/>
      <dgm:spPr/>
      <dgm:t>
        <a:bodyPr/>
        <a:lstStyle/>
        <a:p>
          <a:pPr algn="l" rtl="0">
            <a:lnSpc>
              <a:spcPct val="140000"/>
            </a:lnSpc>
          </a:pPr>
          <a:r>
            <a:rPr lang="ru-RU" sz="16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форум творческих людей и единомышленников</a:t>
          </a:r>
        </a:p>
      </dgm:t>
    </dgm:pt>
    <dgm:pt modelId="{B19CBC72-44AC-4DD4-89D0-A7C94A4CDEE5}" type="parTrans" cxnId="{E1AD068D-6F78-4320-BB40-DB2B638566A6}">
      <dgm:prSet/>
      <dgm:spPr/>
      <dgm:t>
        <a:bodyPr/>
        <a:lstStyle/>
        <a:p>
          <a:endParaRPr lang="ru-RU"/>
        </a:p>
      </dgm:t>
    </dgm:pt>
    <dgm:pt modelId="{1BBD1B8B-EE0C-46E3-AAA0-CF1CAE12F691}" type="sibTrans" cxnId="{E1AD068D-6F78-4320-BB40-DB2B638566A6}">
      <dgm:prSet/>
      <dgm:spPr/>
      <dgm:t>
        <a:bodyPr/>
        <a:lstStyle/>
        <a:p>
          <a:endParaRPr lang="ru-RU"/>
        </a:p>
      </dgm:t>
    </dgm:pt>
    <dgm:pt modelId="{F9C00A11-209E-45B7-A5B3-29F70506D880}" type="pres">
      <dgm:prSet presAssocID="{25924251-ABEC-40B5-BDE0-94E86CA1BCC6}" presName="linear" presStyleCnt="0">
        <dgm:presLayoutVars>
          <dgm:animLvl val="lvl"/>
          <dgm:resizeHandles val="exact"/>
        </dgm:presLayoutVars>
      </dgm:prSet>
      <dgm:spPr/>
    </dgm:pt>
    <dgm:pt modelId="{287CC0EF-217A-432C-991C-52A1EB74CD9E}" type="pres">
      <dgm:prSet presAssocID="{154416C8-F445-4EFA-9D4B-1F1807263ADF}" presName="parentText" presStyleLbl="node1" presStyleIdx="0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  <dgm:pt modelId="{C0ED1546-03CE-4975-9684-DD9E91CFF391}" type="pres">
      <dgm:prSet presAssocID="{923205FF-403D-4796-87F7-5E6967F9A183}" presName="spacer" presStyleCnt="0"/>
      <dgm:spPr/>
    </dgm:pt>
    <dgm:pt modelId="{C6FA213A-D081-4528-AE93-28CD03AAD487}" type="pres">
      <dgm:prSet presAssocID="{87F410C5-8C37-4D05-BEF3-84C9D16F1CF8}" presName="parentText" presStyleLbl="node1" presStyleIdx="1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  <dgm:pt modelId="{9AE89ABB-5F03-4E57-92F9-2F67A97AF651}" type="pres">
      <dgm:prSet presAssocID="{836C9AF3-A5E3-4385-8282-1E2DCEC1FBFD}" presName="spacer" presStyleCnt="0"/>
      <dgm:spPr/>
    </dgm:pt>
    <dgm:pt modelId="{903C04DF-4DC0-4736-B683-E32F11C816D6}" type="pres">
      <dgm:prSet presAssocID="{4273E515-DD74-4628-832F-BA4A444588CE}" presName="parentText" presStyleLbl="node1" presStyleIdx="2" presStyleCnt="3">
        <dgm:presLayoutVars>
          <dgm:chMax val="0"/>
          <dgm:bulletEnabled val="1"/>
        </dgm:presLayoutVars>
      </dgm:prSet>
      <dgm:spPr>
        <a:solidFill>
          <a:srgbClr val="492D55"/>
        </a:solidFill>
      </dgm:spPr>
    </dgm:pt>
  </dgm:ptLst>
  <dgm:cxnLst>
    <dgm:cxn modelId="{E5AFED19-14EE-4E45-BD3B-AECEE75362EA}" type="presOf" srcId="{25924251-ABEC-40B5-BDE0-94E86CA1BCC6}" destId="{F9C00A11-209E-45B7-A5B3-29F70506D880}" srcOrd="0" destOrd="0" presId="urn:microsoft.com/office/officeart/2005/8/layout/vList2"/>
    <dgm:cxn modelId="{58DC341A-24B9-4ED3-8E58-8B53D3BAE17F}" type="presOf" srcId="{87F410C5-8C37-4D05-BEF3-84C9D16F1CF8}" destId="{C6FA213A-D081-4528-AE93-28CD03AAD487}" srcOrd="0" destOrd="0" presId="urn:microsoft.com/office/officeart/2005/8/layout/vList2"/>
    <dgm:cxn modelId="{A9DFDF63-B91C-4D44-BD13-D71785DA45B5}" srcId="{25924251-ABEC-40B5-BDE0-94E86CA1BCC6}" destId="{154416C8-F445-4EFA-9D4B-1F1807263ADF}" srcOrd="0" destOrd="0" parTransId="{17EDD6CA-5C84-4319-B532-E79724B7C9B1}" sibTransId="{923205FF-403D-4796-87F7-5E6967F9A183}"/>
    <dgm:cxn modelId="{151AEC85-9F49-4926-A005-13131D48AB7F}" type="presOf" srcId="{4273E515-DD74-4628-832F-BA4A444588CE}" destId="{903C04DF-4DC0-4736-B683-E32F11C816D6}" srcOrd="0" destOrd="0" presId="urn:microsoft.com/office/officeart/2005/8/layout/vList2"/>
    <dgm:cxn modelId="{E1AD068D-6F78-4320-BB40-DB2B638566A6}" srcId="{25924251-ABEC-40B5-BDE0-94E86CA1BCC6}" destId="{4273E515-DD74-4628-832F-BA4A444588CE}" srcOrd="2" destOrd="0" parTransId="{B19CBC72-44AC-4DD4-89D0-A7C94A4CDEE5}" sibTransId="{1BBD1B8B-EE0C-46E3-AAA0-CF1CAE12F691}"/>
    <dgm:cxn modelId="{94C4AE92-728E-4A99-911B-727FDE4504D9}" srcId="{25924251-ABEC-40B5-BDE0-94E86CA1BCC6}" destId="{87F410C5-8C37-4D05-BEF3-84C9D16F1CF8}" srcOrd="1" destOrd="0" parTransId="{1E99CE7D-D2EA-4FA5-9A2B-703DC28EA94F}" sibTransId="{836C9AF3-A5E3-4385-8282-1E2DCEC1FBFD}"/>
    <dgm:cxn modelId="{572FC0E3-DDE0-4D56-A650-786FED7B635A}" type="presOf" srcId="{154416C8-F445-4EFA-9D4B-1F1807263ADF}" destId="{287CC0EF-217A-432C-991C-52A1EB74CD9E}" srcOrd="0" destOrd="0" presId="urn:microsoft.com/office/officeart/2005/8/layout/vList2"/>
    <dgm:cxn modelId="{A834D9E6-5BB7-4AD6-B69D-EC28A40149E8}" type="presParOf" srcId="{F9C00A11-209E-45B7-A5B3-29F70506D880}" destId="{287CC0EF-217A-432C-991C-52A1EB74CD9E}" srcOrd="0" destOrd="0" presId="urn:microsoft.com/office/officeart/2005/8/layout/vList2"/>
    <dgm:cxn modelId="{A463A436-F325-460C-960C-EF38649DEFA8}" type="presParOf" srcId="{F9C00A11-209E-45B7-A5B3-29F70506D880}" destId="{C0ED1546-03CE-4975-9684-DD9E91CFF391}" srcOrd="1" destOrd="0" presId="urn:microsoft.com/office/officeart/2005/8/layout/vList2"/>
    <dgm:cxn modelId="{00D6D1E4-A2AF-40BC-A53D-8DA63BA7D73C}" type="presParOf" srcId="{F9C00A11-209E-45B7-A5B3-29F70506D880}" destId="{C6FA213A-D081-4528-AE93-28CD03AAD487}" srcOrd="2" destOrd="0" presId="urn:microsoft.com/office/officeart/2005/8/layout/vList2"/>
    <dgm:cxn modelId="{E16BB753-69C7-44D8-A9AB-59D8104085A9}" type="presParOf" srcId="{F9C00A11-209E-45B7-A5B3-29F70506D880}" destId="{9AE89ABB-5F03-4E57-92F9-2F67A97AF651}" srcOrd="3" destOrd="0" presId="urn:microsoft.com/office/officeart/2005/8/layout/vList2"/>
    <dgm:cxn modelId="{E2A346C6-D245-4CF0-90B3-687FCAC07307}" type="presParOf" srcId="{F9C00A11-209E-45B7-A5B3-29F70506D880}" destId="{903C04DF-4DC0-4736-B683-E32F11C816D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70AAFB-3AB5-4030-80E7-1CCB873B6FAF}" type="doc">
      <dgm:prSet loTypeId="urn:microsoft.com/office/officeart/2005/8/layout/list1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0343B30-F784-45C1-9499-178889761A31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Студент +</a:t>
          </a:r>
        </a:p>
      </dgm:t>
    </dgm:pt>
    <dgm:pt modelId="{769E5131-DF85-483B-809A-9586BC48D81C}" type="parTrans" cxnId="{FA55A242-47BB-4E26-AA1A-82A7332844EE}">
      <dgm:prSet/>
      <dgm:spPr/>
      <dgm:t>
        <a:bodyPr/>
        <a:lstStyle/>
        <a:p>
          <a:endParaRPr lang="ru-RU"/>
        </a:p>
      </dgm:t>
    </dgm:pt>
    <dgm:pt modelId="{ED3338A6-8F4E-4E58-A06B-B2AEACB1AEA5}" type="sibTrans" cxnId="{FA55A242-47BB-4E26-AA1A-82A7332844EE}">
      <dgm:prSet/>
      <dgm:spPr/>
      <dgm:t>
        <a:bodyPr/>
        <a:lstStyle/>
        <a:p>
          <a:endParaRPr lang="ru-RU"/>
        </a:p>
      </dgm:t>
    </dgm:pt>
    <dgm:pt modelId="{9AFCE645-1204-4A8F-84A9-F9C46F128144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Отсутствие рекламы</a:t>
          </a:r>
        </a:p>
      </dgm:t>
    </dgm:pt>
    <dgm:pt modelId="{9176AEBF-528B-40BF-AD67-4351F57C465F}" type="parTrans" cxnId="{58C8494E-39E9-467F-87A0-6569B44D20FF}">
      <dgm:prSet/>
      <dgm:spPr/>
      <dgm:t>
        <a:bodyPr/>
        <a:lstStyle/>
        <a:p>
          <a:endParaRPr lang="ru-RU"/>
        </a:p>
      </dgm:t>
    </dgm:pt>
    <dgm:pt modelId="{2B9F9004-2E93-424F-9384-C6CBFD9597F5}" type="sibTrans" cxnId="{58C8494E-39E9-467F-87A0-6569B44D20FF}">
      <dgm:prSet/>
      <dgm:spPr/>
      <dgm:t>
        <a:bodyPr/>
        <a:lstStyle/>
        <a:p>
          <a:endParaRPr lang="ru-RU"/>
        </a:p>
      </dgm:t>
    </dgm:pt>
    <dgm:pt modelId="{0B0244F3-01E5-4285-A983-EBF5AECCEA6D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Консалтинг от экспертов по стартапу</a:t>
          </a:r>
        </a:p>
      </dgm:t>
    </dgm:pt>
    <dgm:pt modelId="{47AD52AE-ED6B-4A28-B084-BF52D6FB1BA8}" type="parTrans" cxnId="{245A2F48-5596-4E27-9296-D149A84CF551}">
      <dgm:prSet/>
      <dgm:spPr/>
      <dgm:t>
        <a:bodyPr/>
        <a:lstStyle/>
        <a:p>
          <a:endParaRPr lang="ru-RU"/>
        </a:p>
      </dgm:t>
    </dgm:pt>
    <dgm:pt modelId="{9F0E7527-59A1-43CE-ACF1-A0E79EC964C3}" type="sibTrans" cxnId="{245A2F48-5596-4E27-9296-D149A84CF551}">
      <dgm:prSet/>
      <dgm:spPr/>
      <dgm:t>
        <a:bodyPr/>
        <a:lstStyle/>
        <a:p>
          <a:endParaRPr lang="ru-RU"/>
        </a:p>
      </dgm:t>
    </dgm:pt>
    <dgm:pt modelId="{806D17AA-CDBD-49FB-8189-50C1F6FAF159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Инвестор +</a:t>
          </a:r>
        </a:p>
      </dgm:t>
    </dgm:pt>
    <dgm:pt modelId="{BA29E8A4-CEFB-4F51-A532-9580181F17A3}" type="parTrans" cxnId="{83175E92-9CBA-458B-B011-4EAB5C22588F}">
      <dgm:prSet/>
      <dgm:spPr/>
      <dgm:t>
        <a:bodyPr/>
        <a:lstStyle/>
        <a:p>
          <a:endParaRPr lang="ru-RU"/>
        </a:p>
      </dgm:t>
    </dgm:pt>
    <dgm:pt modelId="{32F362FE-39BB-47CA-8EE5-C022D36A0684}" type="sibTrans" cxnId="{83175E92-9CBA-458B-B011-4EAB5C22588F}">
      <dgm:prSet/>
      <dgm:spPr/>
      <dgm:t>
        <a:bodyPr/>
        <a:lstStyle/>
        <a:p>
          <a:endParaRPr lang="ru-RU"/>
        </a:p>
      </dgm:t>
    </dgm:pt>
    <dgm:pt modelId="{AB1DAB08-42A1-49D6-9E21-BDA9D1B07409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Возможность просмотра стартап-проектов</a:t>
          </a:r>
        </a:p>
      </dgm:t>
    </dgm:pt>
    <dgm:pt modelId="{9902C4AE-944D-4951-A7FD-15A0B61F9131}" type="parTrans" cxnId="{84F3A6D8-E483-44B4-BA5A-33353231B0A2}">
      <dgm:prSet/>
      <dgm:spPr/>
      <dgm:t>
        <a:bodyPr/>
        <a:lstStyle/>
        <a:p>
          <a:endParaRPr lang="ru-RU"/>
        </a:p>
      </dgm:t>
    </dgm:pt>
    <dgm:pt modelId="{E15D8B7F-F1FA-4364-A636-8E0E5DFE2E6B}" type="sibTrans" cxnId="{84F3A6D8-E483-44B4-BA5A-33353231B0A2}">
      <dgm:prSet/>
      <dgm:spPr/>
      <dgm:t>
        <a:bodyPr/>
        <a:lstStyle/>
        <a:p>
          <a:endParaRPr lang="ru-RU"/>
        </a:p>
      </dgm:t>
    </dgm:pt>
    <dgm:pt modelId="{4463141E-5C63-4003-B6B9-5F29F5D49E68}">
      <dgm:prSet phldrT="[Текст]" phldr="0"/>
      <dgm:spPr/>
      <dgm:t>
        <a:bodyPr/>
        <a:lstStyle/>
        <a:p>
          <a:pPr rtl="0"/>
          <a:r>
            <a:rPr lang="ru-RU" dirty="0">
              <a:latin typeface="Sitka Text"/>
            </a:rPr>
            <a:t>Отсутствие рекламы</a:t>
          </a:r>
        </a:p>
      </dgm:t>
    </dgm:pt>
    <dgm:pt modelId="{B5E43CE1-AA17-4452-856A-179B9E20505D}" type="parTrans" cxnId="{B5A6248C-8DE4-44B3-A705-DC8625C459E3}">
      <dgm:prSet/>
      <dgm:spPr/>
      <dgm:t>
        <a:bodyPr/>
        <a:lstStyle/>
        <a:p>
          <a:endParaRPr lang="ru-RU"/>
        </a:p>
      </dgm:t>
    </dgm:pt>
    <dgm:pt modelId="{0DE542EC-26A6-4606-B014-C823BD965991}" type="sibTrans" cxnId="{B5A6248C-8DE4-44B3-A705-DC8625C459E3}">
      <dgm:prSet/>
      <dgm:spPr/>
      <dgm:t>
        <a:bodyPr/>
        <a:lstStyle/>
        <a:p>
          <a:endParaRPr lang="ru-RU"/>
        </a:p>
      </dgm:t>
    </dgm:pt>
    <dgm:pt modelId="{75A26762-2A0F-410E-B335-42281B8FEDCB}">
      <dgm:prSet phldr="0"/>
      <dgm:spPr/>
      <dgm:t>
        <a:bodyPr/>
        <a:lstStyle/>
        <a:p>
          <a:pPr rtl="0"/>
          <a:r>
            <a:rPr lang="ru-RU" dirty="0">
              <a:latin typeface="Sitka Text"/>
            </a:rPr>
            <a:t>Резюме и стартапы в топе</a:t>
          </a:r>
        </a:p>
      </dgm:t>
    </dgm:pt>
    <dgm:pt modelId="{182FBAEA-1C4D-49FC-AA3B-198E200E03A6}" type="parTrans" cxnId="{524FD1E2-D449-4744-801D-37899390F872}">
      <dgm:prSet/>
      <dgm:spPr/>
    </dgm:pt>
    <dgm:pt modelId="{8BCFDD49-91E3-4BBD-8860-2419E7120CF4}" type="sibTrans" cxnId="{524FD1E2-D449-4744-801D-37899390F872}">
      <dgm:prSet/>
      <dgm:spPr/>
      <dgm:t>
        <a:bodyPr/>
        <a:lstStyle/>
        <a:p>
          <a:endParaRPr lang="en-US"/>
        </a:p>
      </dgm:t>
    </dgm:pt>
    <dgm:pt modelId="{28C661EF-31EC-4247-932F-F3E56D8047DD}">
      <dgm:prSet phldr="0"/>
      <dgm:spPr/>
      <dgm:t>
        <a:bodyPr/>
        <a:lstStyle/>
        <a:p>
          <a:pPr rtl="0"/>
          <a:r>
            <a:rPr lang="ru-RU" dirty="0">
              <a:latin typeface="Sitka Text"/>
            </a:rPr>
            <a:t>Окно для требований к проектам, которым могут следовать студенты</a:t>
          </a:r>
        </a:p>
      </dgm:t>
    </dgm:pt>
    <dgm:pt modelId="{1071115F-14E3-49BE-B95E-18D235617EF3}" type="parTrans" cxnId="{CF2DFE40-131B-4D45-A567-A0762C7AC6E7}">
      <dgm:prSet/>
      <dgm:spPr/>
    </dgm:pt>
    <dgm:pt modelId="{DBAB74A3-CE68-45A4-9B2B-EBE6556B598C}" type="sibTrans" cxnId="{CF2DFE40-131B-4D45-A567-A0762C7AC6E7}">
      <dgm:prSet/>
      <dgm:spPr/>
      <dgm:t>
        <a:bodyPr/>
        <a:lstStyle/>
        <a:p>
          <a:endParaRPr lang="en-US"/>
        </a:p>
      </dgm:t>
    </dgm:pt>
    <dgm:pt modelId="{D6652E56-D3AE-4665-B5BA-924FE75BBDC1}" type="pres">
      <dgm:prSet presAssocID="{A470AAFB-3AB5-4030-80E7-1CCB873B6FAF}" presName="linear" presStyleCnt="0">
        <dgm:presLayoutVars>
          <dgm:dir/>
          <dgm:animLvl val="lvl"/>
          <dgm:resizeHandles val="exact"/>
        </dgm:presLayoutVars>
      </dgm:prSet>
      <dgm:spPr/>
    </dgm:pt>
    <dgm:pt modelId="{FDFBDB03-3703-4C53-92F5-78B3F2510B2E}" type="pres">
      <dgm:prSet presAssocID="{80343B30-F784-45C1-9499-178889761A31}" presName="parentLin" presStyleCnt="0"/>
      <dgm:spPr/>
    </dgm:pt>
    <dgm:pt modelId="{F3788D43-FF9D-40B7-A68A-0ACB445E12F6}" type="pres">
      <dgm:prSet presAssocID="{80343B30-F784-45C1-9499-178889761A31}" presName="parentLeftMargin" presStyleLbl="node1" presStyleIdx="0" presStyleCnt="2"/>
      <dgm:spPr/>
    </dgm:pt>
    <dgm:pt modelId="{FC9D8255-3444-4131-AE63-67DF455A40DA}" type="pres">
      <dgm:prSet presAssocID="{80343B30-F784-45C1-9499-178889761A3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B43DFB4-DE8F-4350-BFBD-3E28D8CE0A5D}" type="pres">
      <dgm:prSet presAssocID="{80343B30-F784-45C1-9499-178889761A31}" presName="negativeSpace" presStyleCnt="0"/>
      <dgm:spPr/>
    </dgm:pt>
    <dgm:pt modelId="{CB23C8DD-6680-47C5-9E56-0EA61EA6CB6B}" type="pres">
      <dgm:prSet presAssocID="{80343B30-F784-45C1-9499-178889761A31}" presName="childText" presStyleLbl="conFgAcc1" presStyleIdx="0" presStyleCnt="2">
        <dgm:presLayoutVars>
          <dgm:bulletEnabled val="1"/>
        </dgm:presLayoutVars>
      </dgm:prSet>
      <dgm:spPr/>
    </dgm:pt>
    <dgm:pt modelId="{DB982546-076F-4ABA-B827-02B73AE193AE}" type="pres">
      <dgm:prSet presAssocID="{ED3338A6-8F4E-4E58-A06B-B2AEACB1AEA5}" presName="spaceBetweenRectangles" presStyleCnt="0"/>
      <dgm:spPr/>
    </dgm:pt>
    <dgm:pt modelId="{FF5F97EE-AF9D-4524-8F60-31C81B2B1D5D}" type="pres">
      <dgm:prSet presAssocID="{806D17AA-CDBD-49FB-8189-50C1F6FAF159}" presName="parentLin" presStyleCnt="0"/>
      <dgm:spPr/>
    </dgm:pt>
    <dgm:pt modelId="{DD52C412-0387-4458-B25F-36AF81FBD55C}" type="pres">
      <dgm:prSet presAssocID="{806D17AA-CDBD-49FB-8189-50C1F6FAF159}" presName="parentLeftMargin" presStyleLbl="node1" presStyleIdx="0" presStyleCnt="2"/>
      <dgm:spPr/>
    </dgm:pt>
    <dgm:pt modelId="{AF7FF65E-D7EC-417E-9063-22510D82BDC6}" type="pres">
      <dgm:prSet presAssocID="{806D17AA-CDBD-49FB-8189-50C1F6FAF15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95FACF4-259B-4459-A15D-B3252E5999BC}" type="pres">
      <dgm:prSet presAssocID="{806D17AA-CDBD-49FB-8189-50C1F6FAF159}" presName="negativeSpace" presStyleCnt="0"/>
      <dgm:spPr/>
    </dgm:pt>
    <dgm:pt modelId="{FF653033-6B6C-446D-B4A3-DA9AF0F65CBA}" type="pres">
      <dgm:prSet presAssocID="{806D17AA-CDBD-49FB-8189-50C1F6FAF15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4F98714-C3ED-44D9-8D69-080266133277}" type="presOf" srcId="{806D17AA-CDBD-49FB-8189-50C1F6FAF159}" destId="{DD52C412-0387-4458-B25F-36AF81FBD55C}" srcOrd="0" destOrd="0" presId="urn:microsoft.com/office/officeart/2005/8/layout/list1"/>
    <dgm:cxn modelId="{1917FE15-6266-4104-BE9C-1069033C46AE}" type="presOf" srcId="{AB1DAB08-42A1-49D6-9E21-BDA9D1B07409}" destId="{FF653033-6B6C-446D-B4A3-DA9AF0F65CBA}" srcOrd="0" destOrd="0" presId="urn:microsoft.com/office/officeart/2005/8/layout/list1"/>
    <dgm:cxn modelId="{3A1B561C-CA32-4D93-901B-5531058B6635}" type="presOf" srcId="{75A26762-2A0F-410E-B335-42281B8FEDCB}" destId="{CB23C8DD-6680-47C5-9E56-0EA61EA6CB6B}" srcOrd="0" destOrd="1" presId="urn:microsoft.com/office/officeart/2005/8/layout/list1"/>
    <dgm:cxn modelId="{CF2DFE40-131B-4D45-A567-A0762C7AC6E7}" srcId="{806D17AA-CDBD-49FB-8189-50C1F6FAF159}" destId="{28C661EF-31EC-4247-932F-F3E56D8047DD}" srcOrd="2" destOrd="0" parTransId="{1071115F-14E3-49BE-B95E-18D235617EF3}" sibTransId="{DBAB74A3-CE68-45A4-9B2B-EBE6556B598C}"/>
    <dgm:cxn modelId="{FA55A242-47BB-4E26-AA1A-82A7332844EE}" srcId="{A470AAFB-3AB5-4030-80E7-1CCB873B6FAF}" destId="{80343B30-F784-45C1-9499-178889761A31}" srcOrd="0" destOrd="0" parTransId="{769E5131-DF85-483B-809A-9586BC48D81C}" sibTransId="{ED3338A6-8F4E-4E58-A06B-B2AEACB1AEA5}"/>
    <dgm:cxn modelId="{245A2F48-5596-4E27-9296-D149A84CF551}" srcId="{80343B30-F784-45C1-9499-178889761A31}" destId="{0B0244F3-01E5-4285-A983-EBF5AECCEA6D}" srcOrd="2" destOrd="0" parTransId="{47AD52AE-ED6B-4A28-B084-BF52D6FB1BA8}" sibTransId="{9F0E7527-59A1-43CE-ACF1-A0E79EC964C3}"/>
    <dgm:cxn modelId="{58C8494E-39E9-467F-87A0-6569B44D20FF}" srcId="{80343B30-F784-45C1-9499-178889761A31}" destId="{9AFCE645-1204-4A8F-84A9-F9C46F128144}" srcOrd="0" destOrd="0" parTransId="{9176AEBF-528B-40BF-AD67-4351F57C465F}" sibTransId="{2B9F9004-2E93-424F-9384-C6CBFD9597F5}"/>
    <dgm:cxn modelId="{DDF7EF84-9B92-40AA-A499-9C8CDF7BEF9C}" type="presOf" srcId="{A470AAFB-3AB5-4030-80E7-1CCB873B6FAF}" destId="{D6652E56-D3AE-4665-B5BA-924FE75BBDC1}" srcOrd="0" destOrd="0" presId="urn:microsoft.com/office/officeart/2005/8/layout/list1"/>
    <dgm:cxn modelId="{B5A6248C-8DE4-44B3-A705-DC8625C459E3}" srcId="{806D17AA-CDBD-49FB-8189-50C1F6FAF159}" destId="{4463141E-5C63-4003-B6B9-5F29F5D49E68}" srcOrd="1" destOrd="0" parTransId="{B5E43CE1-AA17-4452-856A-179B9E20505D}" sibTransId="{0DE542EC-26A6-4606-B014-C823BD965991}"/>
    <dgm:cxn modelId="{4F3A758C-54C8-4FB6-B89F-21242E081855}" type="presOf" srcId="{0B0244F3-01E5-4285-A983-EBF5AECCEA6D}" destId="{CB23C8DD-6680-47C5-9E56-0EA61EA6CB6B}" srcOrd="0" destOrd="2" presId="urn:microsoft.com/office/officeart/2005/8/layout/list1"/>
    <dgm:cxn modelId="{50A80292-EC87-488E-AEA4-AFBF297A564B}" type="presOf" srcId="{80343B30-F784-45C1-9499-178889761A31}" destId="{FC9D8255-3444-4131-AE63-67DF455A40DA}" srcOrd="1" destOrd="0" presId="urn:microsoft.com/office/officeart/2005/8/layout/list1"/>
    <dgm:cxn modelId="{83175E92-9CBA-458B-B011-4EAB5C22588F}" srcId="{A470AAFB-3AB5-4030-80E7-1CCB873B6FAF}" destId="{806D17AA-CDBD-49FB-8189-50C1F6FAF159}" srcOrd="1" destOrd="0" parTransId="{BA29E8A4-CEFB-4F51-A532-9580181F17A3}" sibTransId="{32F362FE-39BB-47CA-8EE5-C022D36A0684}"/>
    <dgm:cxn modelId="{C1FD949B-FAAF-4B14-BDF1-FAEE14891975}" type="presOf" srcId="{28C661EF-31EC-4247-932F-F3E56D8047DD}" destId="{FF653033-6B6C-446D-B4A3-DA9AF0F65CBA}" srcOrd="0" destOrd="2" presId="urn:microsoft.com/office/officeart/2005/8/layout/list1"/>
    <dgm:cxn modelId="{84F3A6D8-E483-44B4-BA5A-33353231B0A2}" srcId="{806D17AA-CDBD-49FB-8189-50C1F6FAF159}" destId="{AB1DAB08-42A1-49D6-9E21-BDA9D1B07409}" srcOrd="0" destOrd="0" parTransId="{9902C4AE-944D-4951-A7FD-15A0B61F9131}" sibTransId="{E15D8B7F-F1FA-4364-A636-8E0E5DFE2E6B}"/>
    <dgm:cxn modelId="{098995E2-9DBE-4782-9E59-5773D79EB2EF}" type="presOf" srcId="{806D17AA-CDBD-49FB-8189-50C1F6FAF159}" destId="{AF7FF65E-D7EC-417E-9063-22510D82BDC6}" srcOrd="1" destOrd="0" presId="urn:microsoft.com/office/officeart/2005/8/layout/list1"/>
    <dgm:cxn modelId="{524FD1E2-D449-4744-801D-37899390F872}" srcId="{80343B30-F784-45C1-9499-178889761A31}" destId="{75A26762-2A0F-410E-B335-42281B8FEDCB}" srcOrd="1" destOrd="0" parTransId="{182FBAEA-1C4D-49FC-AA3B-198E200E03A6}" sibTransId="{8BCFDD49-91E3-4BBD-8860-2419E7120CF4}"/>
    <dgm:cxn modelId="{A2822EE8-1700-4838-8083-FE0BBD50211C}" type="presOf" srcId="{80343B30-F784-45C1-9499-178889761A31}" destId="{F3788D43-FF9D-40B7-A68A-0ACB445E12F6}" srcOrd="0" destOrd="0" presId="urn:microsoft.com/office/officeart/2005/8/layout/list1"/>
    <dgm:cxn modelId="{D83F9AF4-852C-4782-A00F-DFE21D7F840B}" type="presOf" srcId="{4463141E-5C63-4003-B6B9-5F29F5D49E68}" destId="{FF653033-6B6C-446D-B4A3-DA9AF0F65CBA}" srcOrd="0" destOrd="1" presId="urn:microsoft.com/office/officeart/2005/8/layout/list1"/>
    <dgm:cxn modelId="{15DEEFFC-2861-4C85-8875-2DBB8670CB86}" type="presOf" srcId="{9AFCE645-1204-4A8F-84A9-F9C46F128144}" destId="{CB23C8DD-6680-47C5-9E56-0EA61EA6CB6B}" srcOrd="0" destOrd="0" presId="urn:microsoft.com/office/officeart/2005/8/layout/list1"/>
    <dgm:cxn modelId="{0A16CA6E-0290-45F5-8DA7-C5F7C6F8436D}" type="presParOf" srcId="{D6652E56-D3AE-4665-B5BA-924FE75BBDC1}" destId="{FDFBDB03-3703-4C53-92F5-78B3F2510B2E}" srcOrd="0" destOrd="0" presId="urn:microsoft.com/office/officeart/2005/8/layout/list1"/>
    <dgm:cxn modelId="{EE5904D8-F753-46D4-A01B-24E75AAA0C36}" type="presParOf" srcId="{FDFBDB03-3703-4C53-92F5-78B3F2510B2E}" destId="{F3788D43-FF9D-40B7-A68A-0ACB445E12F6}" srcOrd="0" destOrd="0" presId="urn:microsoft.com/office/officeart/2005/8/layout/list1"/>
    <dgm:cxn modelId="{607245D2-16F2-4A91-AA06-D8077822597F}" type="presParOf" srcId="{FDFBDB03-3703-4C53-92F5-78B3F2510B2E}" destId="{FC9D8255-3444-4131-AE63-67DF455A40DA}" srcOrd="1" destOrd="0" presId="urn:microsoft.com/office/officeart/2005/8/layout/list1"/>
    <dgm:cxn modelId="{70D5C9FC-5606-4885-ABEB-12540CFB61EA}" type="presParOf" srcId="{D6652E56-D3AE-4665-B5BA-924FE75BBDC1}" destId="{0B43DFB4-DE8F-4350-BFBD-3E28D8CE0A5D}" srcOrd="1" destOrd="0" presId="urn:microsoft.com/office/officeart/2005/8/layout/list1"/>
    <dgm:cxn modelId="{BCB95755-6CB1-43B5-B8AC-85C3A29C15E2}" type="presParOf" srcId="{D6652E56-D3AE-4665-B5BA-924FE75BBDC1}" destId="{CB23C8DD-6680-47C5-9E56-0EA61EA6CB6B}" srcOrd="2" destOrd="0" presId="urn:microsoft.com/office/officeart/2005/8/layout/list1"/>
    <dgm:cxn modelId="{3A727302-96BB-422B-B6BE-539F1AEC2624}" type="presParOf" srcId="{D6652E56-D3AE-4665-B5BA-924FE75BBDC1}" destId="{DB982546-076F-4ABA-B827-02B73AE193AE}" srcOrd="3" destOrd="0" presId="urn:microsoft.com/office/officeart/2005/8/layout/list1"/>
    <dgm:cxn modelId="{0CB32D51-FBC0-4BBC-87E3-EBCD13FF5A0B}" type="presParOf" srcId="{D6652E56-D3AE-4665-B5BA-924FE75BBDC1}" destId="{FF5F97EE-AF9D-4524-8F60-31C81B2B1D5D}" srcOrd="4" destOrd="0" presId="urn:microsoft.com/office/officeart/2005/8/layout/list1"/>
    <dgm:cxn modelId="{14BD51D9-F22B-4FD9-9E1B-8E8795678D3D}" type="presParOf" srcId="{FF5F97EE-AF9D-4524-8F60-31C81B2B1D5D}" destId="{DD52C412-0387-4458-B25F-36AF81FBD55C}" srcOrd="0" destOrd="0" presId="urn:microsoft.com/office/officeart/2005/8/layout/list1"/>
    <dgm:cxn modelId="{35F3C14C-9457-48C9-9C73-731A8CEA2619}" type="presParOf" srcId="{FF5F97EE-AF9D-4524-8F60-31C81B2B1D5D}" destId="{AF7FF65E-D7EC-417E-9063-22510D82BDC6}" srcOrd="1" destOrd="0" presId="urn:microsoft.com/office/officeart/2005/8/layout/list1"/>
    <dgm:cxn modelId="{5DD5358B-72E4-4F81-A89D-44B4671D69E2}" type="presParOf" srcId="{D6652E56-D3AE-4665-B5BA-924FE75BBDC1}" destId="{295FACF4-259B-4459-A15D-B3252E5999BC}" srcOrd="5" destOrd="0" presId="urn:microsoft.com/office/officeart/2005/8/layout/list1"/>
    <dgm:cxn modelId="{736A1B9F-914C-427E-B192-1CAC222A6A89}" type="presParOf" srcId="{D6652E56-D3AE-4665-B5BA-924FE75BBDC1}" destId="{FF653033-6B6C-446D-B4A3-DA9AF0F65CB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5BB51-8E9E-4A3F-916E-F2087CA3B339}">
      <dsp:nvSpPr>
        <dsp:cNvPr id="0" name=""/>
        <dsp:cNvSpPr/>
      </dsp:nvSpPr>
      <dsp:spPr>
        <a:xfrm>
          <a:off x="0" y="30755"/>
          <a:ext cx="4763545" cy="673920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возможность получить опыт работы практически в любой сфере;</a:t>
          </a:r>
          <a:endParaRPr lang="en-US" sz="1600" kern="12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sp:txBody>
      <dsp:txXfrm>
        <a:off x="32898" y="63653"/>
        <a:ext cx="4697749" cy="608124"/>
      </dsp:txXfrm>
    </dsp:sp>
    <dsp:sp modelId="{86DEBFE0-46C2-48CC-BFB9-004E25CC7DC8}">
      <dsp:nvSpPr>
        <dsp:cNvPr id="0" name=""/>
        <dsp:cNvSpPr/>
      </dsp:nvSpPr>
      <dsp:spPr>
        <a:xfrm>
          <a:off x="0" y="808355"/>
          <a:ext cx="4763545" cy="673920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реальные отзывы на работодателей;</a:t>
          </a:r>
          <a:endParaRPr lang="en-US" sz="1600" kern="12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sp:txBody>
      <dsp:txXfrm>
        <a:off x="32898" y="841253"/>
        <a:ext cx="4697749" cy="608124"/>
      </dsp:txXfrm>
    </dsp:sp>
    <dsp:sp modelId="{051E55E5-9BA4-4D38-BF7C-B35BC6A21267}">
      <dsp:nvSpPr>
        <dsp:cNvPr id="0" name=""/>
        <dsp:cNvSpPr/>
      </dsp:nvSpPr>
      <dsp:spPr>
        <a:xfrm>
          <a:off x="0" y="1585955"/>
          <a:ext cx="4763545" cy="673920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Calibri"/>
            </a:rPr>
            <a:t>форум для пользователей сервиса</a:t>
          </a:r>
          <a:endParaRPr lang="en-US" sz="1600" kern="1200" dirty="0">
            <a:solidFill>
              <a:schemeClr val="bg1"/>
            </a:solidFill>
            <a:latin typeface="Sitka Text" panose="02000505000000020004" pitchFamily="2" charset="0"/>
            <a:ea typeface="Calibri"/>
            <a:cs typeface="Calibri"/>
          </a:endParaRPr>
        </a:p>
      </dsp:txBody>
      <dsp:txXfrm>
        <a:off x="32898" y="1618853"/>
        <a:ext cx="4697749" cy="608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CC0EF-217A-432C-991C-52A1EB74CD9E}">
      <dsp:nvSpPr>
        <dsp:cNvPr id="0" name=""/>
        <dsp:cNvSpPr/>
      </dsp:nvSpPr>
      <dsp:spPr>
        <a:xfrm>
          <a:off x="0" y="100"/>
          <a:ext cx="4763545" cy="754101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14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финансирование и поддержка проекта на каждом этапе реализации;</a:t>
          </a:r>
        </a:p>
      </dsp:txBody>
      <dsp:txXfrm>
        <a:off x="36812" y="36912"/>
        <a:ext cx="4689921" cy="680477"/>
      </dsp:txXfrm>
    </dsp:sp>
    <dsp:sp modelId="{C6FA213A-D081-4528-AE93-28CD03AAD487}">
      <dsp:nvSpPr>
        <dsp:cNvPr id="0" name=""/>
        <dsp:cNvSpPr/>
      </dsp:nvSpPr>
      <dsp:spPr>
        <a:xfrm>
          <a:off x="0" y="768264"/>
          <a:ext cx="4763545" cy="754101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4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база инвесторов;</a:t>
          </a:r>
        </a:p>
      </dsp:txBody>
      <dsp:txXfrm>
        <a:off x="36812" y="805076"/>
        <a:ext cx="4689921" cy="680477"/>
      </dsp:txXfrm>
    </dsp:sp>
    <dsp:sp modelId="{903C04DF-4DC0-4736-B683-E32F11C816D6}">
      <dsp:nvSpPr>
        <dsp:cNvPr id="0" name=""/>
        <dsp:cNvSpPr/>
      </dsp:nvSpPr>
      <dsp:spPr>
        <a:xfrm>
          <a:off x="0" y="1536428"/>
          <a:ext cx="4763545" cy="754101"/>
        </a:xfrm>
        <a:prstGeom prst="roundRect">
          <a:avLst/>
        </a:prstGeom>
        <a:solidFill>
          <a:srgbClr val="492D55"/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14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Sitka Text" panose="02000505000000020004" pitchFamily="2" charset="0"/>
              <a:ea typeface="Calibri"/>
              <a:cs typeface="Arial"/>
            </a:rPr>
            <a:t>форум творческих людей и единомышленников</a:t>
          </a:r>
        </a:p>
      </dsp:txBody>
      <dsp:txXfrm>
        <a:off x="36812" y="1573240"/>
        <a:ext cx="4689921" cy="6804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3C8DD-6680-47C5-9E56-0EA61EA6CB6B}">
      <dsp:nvSpPr>
        <dsp:cNvPr id="0" name=""/>
        <dsp:cNvSpPr/>
      </dsp:nvSpPr>
      <dsp:spPr>
        <a:xfrm>
          <a:off x="0" y="203983"/>
          <a:ext cx="5181599" cy="135135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2150" tIns="270764" rIns="402150" bIns="92456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Отсутствие рекламы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Резюме и стартапы в топе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Консалтинг от экспертов по стартапу</a:t>
          </a:r>
        </a:p>
      </dsp:txBody>
      <dsp:txXfrm>
        <a:off x="0" y="203983"/>
        <a:ext cx="5181599" cy="1351350"/>
      </dsp:txXfrm>
    </dsp:sp>
    <dsp:sp modelId="{FC9D8255-3444-4131-AE63-67DF455A40DA}">
      <dsp:nvSpPr>
        <dsp:cNvPr id="0" name=""/>
        <dsp:cNvSpPr/>
      </dsp:nvSpPr>
      <dsp:spPr>
        <a:xfrm>
          <a:off x="259079" y="12103"/>
          <a:ext cx="3627119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7150" dist="25400" dir="5400000" algn="ctr" rotWithShape="0">
            <a:srgbClr val="000000">
              <a:alpha val="2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Sitka Text"/>
            </a:rPr>
            <a:t>Студент +</a:t>
          </a:r>
        </a:p>
      </dsp:txBody>
      <dsp:txXfrm>
        <a:off x="277813" y="30837"/>
        <a:ext cx="3589651" cy="346292"/>
      </dsp:txXfrm>
    </dsp:sp>
    <dsp:sp modelId="{FF653033-6B6C-446D-B4A3-DA9AF0F65CBA}">
      <dsp:nvSpPr>
        <dsp:cNvPr id="0" name=""/>
        <dsp:cNvSpPr/>
      </dsp:nvSpPr>
      <dsp:spPr>
        <a:xfrm>
          <a:off x="0" y="1817414"/>
          <a:ext cx="5181599" cy="1638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2150" tIns="270764" rIns="402150" bIns="92456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Возможность просмотра стартап-проектов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Отсутствие рекламы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Sitka Text"/>
            </a:rPr>
            <a:t>Окно для требований к проектам, которым могут следовать студенты</a:t>
          </a:r>
        </a:p>
      </dsp:txBody>
      <dsp:txXfrm>
        <a:off x="0" y="1817414"/>
        <a:ext cx="5181599" cy="1638000"/>
      </dsp:txXfrm>
    </dsp:sp>
    <dsp:sp modelId="{AF7FF65E-D7EC-417E-9063-22510D82BDC6}">
      <dsp:nvSpPr>
        <dsp:cNvPr id="0" name=""/>
        <dsp:cNvSpPr/>
      </dsp:nvSpPr>
      <dsp:spPr>
        <a:xfrm>
          <a:off x="259079" y="1625534"/>
          <a:ext cx="3627119" cy="383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7150" dist="25400" dir="5400000" algn="ctr" rotWithShape="0">
            <a:srgbClr val="000000">
              <a:alpha val="2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Sitka Text"/>
            </a:rPr>
            <a:t>Инвестор +</a:t>
          </a:r>
        </a:p>
      </dsp:txBody>
      <dsp:txXfrm>
        <a:off x="277813" y="1644268"/>
        <a:ext cx="3589651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10/29/2023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35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10/29/2023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2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10/29/2023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0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10/29/2023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96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10/29/2023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7924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10/29/2023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30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20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10/29/2023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4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10/29/2023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81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10/29/2023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28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436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rgbClr val="492D55"/>
            </a:gs>
            <a:gs pos="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87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8" r:id="rId6"/>
    <p:sldLayoutId id="2147483764" r:id="rId7"/>
    <p:sldLayoutId id="2147483765" r:id="rId8"/>
    <p:sldLayoutId id="2147483766" r:id="rId9"/>
    <p:sldLayoutId id="2147483767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2D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0045" y="1346200"/>
            <a:ext cx="5624118" cy="3284538"/>
          </a:xfrm>
          <a:noFill/>
        </p:spPr>
        <p:txBody>
          <a:bodyPr anchor="b"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Sitka Text"/>
                <a:ea typeface="Calibri Light"/>
                <a:cs typeface="Calibri Light"/>
              </a:rPr>
              <a:t>СтартСтаж</a:t>
            </a:r>
            <a:endParaRPr lang="ru-RU" dirty="0">
              <a:solidFill>
                <a:schemeClr val="bg1"/>
              </a:solidFill>
              <a:latin typeface="Sitka Tex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369" y="4630738"/>
            <a:ext cx="5617794" cy="1150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  <a:latin typeface="Sitka Text"/>
                <a:ea typeface="Calibri"/>
                <a:cs typeface="Calibri"/>
              </a:rPr>
              <a:t>Участницы проекта: Бычкова Ангелина и Михейчева Дарья, 3MM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896E309-9008-4FCF-B20E-4D66A8893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9129" y="1074738"/>
            <a:ext cx="4883079" cy="467981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66FB43D-65CC-47CA-8035-FF8F6B4D1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37" y="850790"/>
            <a:ext cx="5363405" cy="513654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667A721-F18D-4002-9D70-BC20D791C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555" y="993913"/>
            <a:ext cx="5101065" cy="48842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пузырь, вода, Пузырь из жидкости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0A90E1CF-BE2A-64DC-B1CC-C88EE1331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94" r="1" b="9256"/>
          <a:stretch/>
        </p:blipFill>
        <p:spPr>
          <a:xfrm>
            <a:off x="950259" y="1367611"/>
            <a:ext cx="4432693" cy="4094066"/>
          </a:xfrm>
          <a:custGeom>
            <a:avLst/>
            <a:gdLst/>
            <a:ahLst/>
            <a:cxnLst/>
            <a:rect l="l" t="t" r="r" b="b"/>
            <a:pathLst>
              <a:path w="4292584" h="4094066">
                <a:moveTo>
                  <a:pt x="2456537" y="0"/>
                </a:moveTo>
                <a:cubicBezTo>
                  <a:pt x="2738780" y="0"/>
                  <a:pt x="2998545" y="55066"/>
                  <a:pt x="3228742" y="163517"/>
                </a:cubicBezTo>
                <a:cubicBezTo>
                  <a:pt x="3444477" y="265234"/>
                  <a:pt x="3633959" y="413698"/>
                  <a:pt x="3791935" y="604700"/>
                </a:cubicBezTo>
                <a:cubicBezTo>
                  <a:pt x="4114802" y="995211"/>
                  <a:pt x="4292584" y="1550174"/>
                  <a:pt x="4292584" y="2167403"/>
                </a:cubicBezTo>
                <a:cubicBezTo>
                  <a:pt x="4292584" y="2413659"/>
                  <a:pt x="4223774" y="2611299"/>
                  <a:pt x="4069573" y="2808283"/>
                </a:cubicBezTo>
                <a:cubicBezTo>
                  <a:pt x="3908278" y="3014339"/>
                  <a:pt x="3665922" y="3204126"/>
                  <a:pt x="3409289" y="3405037"/>
                </a:cubicBezTo>
                <a:cubicBezTo>
                  <a:pt x="3361941" y="3442060"/>
                  <a:pt x="3313027" y="3480392"/>
                  <a:pt x="3264115" y="3519190"/>
                </a:cubicBezTo>
                <a:cubicBezTo>
                  <a:pt x="2826289" y="3866416"/>
                  <a:pt x="2506740" y="4094066"/>
                  <a:pt x="2071218" y="4094066"/>
                </a:cubicBezTo>
                <a:cubicBezTo>
                  <a:pt x="1407617" y="4094066"/>
                  <a:pt x="937645" y="3814621"/>
                  <a:pt x="499819" y="3159623"/>
                </a:cubicBezTo>
                <a:cubicBezTo>
                  <a:pt x="442524" y="3073891"/>
                  <a:pt x="386517" y="2995921"/>
                  <a:pt x="332353" y="2920566"/>
                </a:cubicBezTo>
                <a:cubicBezTo>
                  <a:pt x="107867" y="2608119"/>
                  <a:pt x="0" y="2445632"/>
                  <a:pt x="0" y="2167403"/>
                </a:cubicBezTo>
                <a:cubicBezTo>
                  <a:pt x="0" y="1891138"/>
                  <a:pt x="67612" y="1618236"/>
                  <a:pt x="200812" y="1356275"/>
                </a:cubicBezTo>
                <a:cubicBezTo>
                  <a:pt x="331156" y="1100015"/>
                  <a:pt x="517505" y="865448"/>
                  <a:pt x="754611" y="659299"/>
                </a:cubicBezTo>
                <a:cubicBezTo>
                  <a:pt x="987664" y="456610"/>
                  <a:pt x="1264470" y="289449"/>
                  <a:pt x="1555279" y="175950"/>
                </a:cubicBezTo>
                <a:cubicBezTo>
                  <a:pt x="1853918" y="59181"/>
                  <a:pt x="2157254" y="0"/>
                  <a:pt x="245653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1EC86DB4-572A-4F71-AF8A-2395B4CA7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756583" y="0"/>
            <a:ext cx="11435265" cy="6858000"/>
          </a:xfrm>
          <a:custGeom>
            <a:avLst/>
            <a:gdLst>
              <a:gd name="connsiteX0" fmla="*/ 9925983 w 11435265"/>
              <a:gd name="connsiteY0" fmla="*/ 6858000 h 6858000"/>
              <a:gd name="connsiteX1" fmla="*/ 0 w 11435265"/>
              <a:gd name="connsiteY1" fmla="*/ 6858000 h 6858000"/>
              <a:gd name="connsiteX2" fmla="*/ 0 w 11435265"/>
              <a:gd name="connsiteY2" fmla="*/ 0 h 6858000"/>
              <a:gd name="connsiteX3" fmla="*/ 996904 w 11435265"/>
              <a:gd name="connsiteY3" fmla="*/ 0 h 6858000"/>
              <a:gd name="connsiteX4" fmla="*/ 2426875 w 11435265"/>
              <a:gd name="connsiteY4" fmla="*/ 0 h 6858000"/>
              <a:gd name="connsiteX5" fmla="*/ 4014127 w 11435265"/>
              <a:gd name="connsiteY5" fmla="*/ 0 h 6858000"/>
              <a:gd name="connsiteX6" fmla="*/ 4359595 w 11435265"/>
              <a:gd name="connsiteY6" fmla="*/ 0 h 6858000"/>
              <a:gd name="connsiteX7" fmla="*/ 4647960 w 11435265"/>
              <a:gd name="connsiteY7" fmla="*/ 0 h 6858000"/>
              <a:gd name="connsiteX8" fmla="*/ 4691093 w 11435265"/>
              <a:gd name="connsiteY8" fmla="*/ 0 h 6858000"/>
              <a:gd name="connsiteX9" fmla="*/ 5558544 w 11435265"/>
              <a:gd name="connsiteY9" fmla="*/ 0 h 6858000"/>
              <a:gd name="connsiteX10" fmla="*/ 5570664 w 11435265"/>
              <a:gd name="connsiteY10" fmla="*/ 0 h 6858000"/>
              <a:gd name="connsiteX11" fmla="*/ 5695183 w 11435265"/>
              <a:gd name="connsiteY11" fmla="*/ 0 h 6858000"/>
              <a:gd name="connsiteX12" fmla="*/ 7177357 w 11435265"/>
              <a:gd name="connsiteY12" fmla="*/ 0 h 6858000"/>
              <a:gd name="connsiteX13" fmla="*/ 9824163 w 11435265"/>
              <a:gd name="connsiteY13" fmla="*/ 0 h 6858000"/>
              <a:gd name="connsiteX14" fmla="*/ 9846125 w 11435265"/>
              <a:gd name="connsiteY14" fmla="*/ 16892 h 6858000"/>
              <a:gd name="connsiteX15" fmla="*/ 11435265 w 11435265"/>
              <a:gd name="connsiteY15" fmla="*/ 4079318 h 6858000"/>
              <a:gd name="connsiteX16" fmla="*/ 10261404 w 11435265"/>
              <a:gd name="connsiteY16" fmla="*/ 65424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5265" h="6858000">
                <a:moveTo>
                  <a:pt x="9925983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96904" y="0"/>
                </a:lnTo>
                <a:lnTo>
                  <a:pt x="2426875" y="0"/>
                </a:lnTo>
                <a:lnTo>
                  <a:pt x="4014127" y="0"/>
                </a:lnTo>
                <a:lnTo>
                  <a:pt x="4359595" y="0"/>
                </a:lnTo>
                <a:lnTo>
                  <a:pt x="4647960" y="0"/>
                </a:lnTo>
                <a:lnTo>
                  <a:pt x="4691093" y="0"/>
                </a:lnTo>
                <a:lnTo>
                  <a:pt x="5558544" y="0"/>
                </a:lnTo>
                <a:lnTo>
                  <a:pt x="5570664" y="0"/>
                </a:lnTo>
                <a:lnTo>
                  <a:pt x="5695183" y="0"/>
                </a:lnTo>
                <a:lnTo>
                  <a:pt x="7177357" y="0"/>
                </a:lnTo>
                <a:lnTo>
                  <a:pt x="9824163" y="0"/>
                </a:lnTo>
                <a:lnTo>
                  <a:pt x="9846125" y="16892"/>
                </a:lnTo>
                <a:cubicBezTo>
                  <a:pt x="10865743" y="850004"/>
                  <a:pt x="11435265" y="2357705"/>
                  <a:pt x="11435265" y="4079318"/>
                </a:cubicBezTo>
                <a:cubicBezTo>
                  <a:pt x="11435265" y="5217633"/>
                  <a:pt x="10916694" y="5903717"/>
                  <a:pt x="10261404" y="654244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1BA53A4-C4B7-4189-9FC1-6350B1AB5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341199" y="0"/>
            <a:ext cx="1518348" cy="6858000"/>
          </a:xfrm>
          <a:custGeom>
            <a:avLst/>
            <a:gdLst>
              <a:gd name="connsiteX0" fmla="*/ 19178 w 1518348"/>
              <a:gd name="connsiteY0" fmla="*/ 6858000 h 6858000"/>
              <a:gd name="connsiteX1" fmla="*/ 0 w 1518348"/>
              <a:gd name="connsiteY1" fmla="*/ 6858000 h 6858000"/>
              <a:gd name="connsiteX2" fmla="*/ 241394 w 1518348"/>
              <a:gd name="connsiteY2" fmla="*/ 6638611 h 6858000"/>
              <a:gd name="connsiteX3" fmla="*/ 1493356 w 1518348"/>
              <a:gd name="connsiteY3" fmla="*/ 4142424 h 6858000"/>
              <a:gd name="connsiteX4" fmla="*/ 282053 w 1518348"/>
              <a:gd name="connsiteY4" fmla="*/ 26474 h 6858000"/>
              <a:gd name="connsiteX5" fmla="*/ 256233 w 1518348"/>
              <a:gd name="connsiteY5" fmla="*/ 0 h 6858000"/>
              <a:gd name="connsiteX6" fmla="*/ 273463 w 1518348"/>
              <a:gd name="connsiteY6" fmla="*/ 0 h 6858000"/>
              <a:gd name="connsiteX7" fmla="*/ 300199 w 1518348"/>
              <a:gd name="connsiteY7" fmla="*/ 27414 h 6858000"/>
              <a:gd name="connsiteX8" fmla="*/ 1511501 w 1518348"/>
              <a:gd name="connsiteY8" fmla="*/ 4143362 h 6858000"/>
              <a:gd name="connsiteX9" fmla="*/ 259539 w 1518348"/>
              <a:gd name="connsiteY9" fmla="*/ 66395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18348" h="6858000">
                <a:moveTo>
                  <a:pt x="19178" y="6858000"/>
                </a:moveTo>
                <a:lnTo>
                  <a:pt x="0" y="6858000"/>
                </a:lnTo>
                <a:lnTo>
                  <a:pt x="241394" y="6638611"/>
                </a:lnTo>
                <a:cubicBezTo>
                  <a:pt x="909582" y="6009084"/>
                  <a:pt x="1445892" y="5323498"/>
                  <a:pt x="1493356" y="4142424"/>
                </a:cubicBezTo>
                <a:cubicBezTo>
                  <a:pt x="1560655" y="2467784"/>
                  <a:pt x="1130049" y="962858"/>
                  <a:pt x="282053" y="26474"/>
                </a:cubicBezTo>
                <a:lnTo>
                  <a:pt x="256233" y="0"/>
                </a:lnTo>
                <a:lnTo>
                  <a:pt x="273463" y="0"/>
                </a:lnTo>
                <a:lnTo>
                  <a:pt x="300199" y="27414"/>
                </a:lnTo>
                <a:cubicBezTo>
                  <a:pt x="1148195" y="963796"/>
                  <a:pt x="1578800" y="2468723"/>
                  <a:pt x="1511501" y="4143362"/>
                </a:cubicBezTo>
                <a:cubicBezTo>
                  <a:pt x="1464037" y="5324436"/>
                  <a:pt x="927728" y="6010023"/>
                  <a:pt x="259539" y="66395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558AD6E-B070-4640-AA07-87E208983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52928" y="0"/>
            <a:ext cx="1644534" cy="6858000"/>
          </a:xfrm>
          <a:custGeom>
            <a:avLst/>
            <a:gdLst>
              <a:gd name="connsiteX0" fmla="*/ 135252 w 1644534"/>
              <a:gd name="connsiteY0" fmla="*/ 6858000 h 6858000"/>
              <a:gd name="connsiteX1" fmla="*/ 101819 w 1644534"/>
              <a:gd name="connsiteY1" fmla="*/ 6858000 h 6858000"/>
              <a:gd name="connsiteX2" fmla="*/ 437240 w 1644534"/>
              <a:gd name="connsiteY2" fmla="*/ 6542447 h 6858000"/>
              <a:gd name="connsiteX3" fmla="*/ 1611101 w 1644534"/>
              <a:gd name="connsiteY3" fmla="*/ 4079318 h 6858000"/>
              <a:gd name="connsiteX4" fmla="*/ 21961 w 1644534"/>
              <a:gd name="connsiteY4" fmla="*/ 16892 h 6858000"/>
              <a:gd name="connsiteX5" fmla="*/ 0 w 1644534"/>
              <a:gd name="connsiteY5" fmla="*/ 0 h 6858000"/>
              <a:gd name="connsiteX6" fmla="*/ 33433 w 1644534"/>
              <a:gd name="connsiteY6" fmla="*/ 0 h 6858000"/>
              <a:gd name="connsiteX7" fmla="*/ 55394 w 1644534"/>
              <a:gd name="connsiteY7" fmla="*/ 16892 h 6858000"/>
              <a:gd name="connsiteX8" fmla="*/ 1644534 w 1644534"/>
              <a:gd name="connsiteY8" fmla="*/ 4079318 h 6858000"/>
              <a:gd name="connsiteX9" fmla="*/ 470673 w 1644534"/>
              <a:gd name="connsiteY9" fmla="*/ 65424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44534" h="6858000">
                <a:moveTo>
                  <a:pt x="135252" y="6858000"/>
                </a:moveTo>
                <a:lnTo>
                  <a:pt x="101819" y="6858000"/>
                </a:lnTo>
                <a:lnTo>
                  <a:pt x="437240" y="6542447"/>
                </a:lnTo>
                <a:cubicBezTo>
                  <a:pt x="1092531" y="5903717"/>
                  <a:pt x="1611101" y="5217633"/>
                  <a:pt x="1611101" y="4079318"/>
                </a:cubicBezTo>
                <a:cubicBezTo>
                  <a:pt x="1611101" y="2357705"/>
                  <a:pt x="1041580" y="850004"/>
                  <a:pt x="21961" y="16892"/>
                </a:cubicBezTo>
                <a:lnTo>
                  <a:pt x="0" y="0"/>
                </a:lnTo>
                <a:lnTo>
                  <a:pt x="33433" y="0"/>
                </a:lnTo>
                <a:lnTo>
                  <a:pt x="55394" y="16892"/>
                </a:lnTo>
                <a:cubicBezTo>
                  <a:pt x="1075012" y="850004"/>
                  <a:pt x="1644534" y="2357705"/>
                  <a:pt x="1644534" y="4079318"/>
                </a:cubicBezTo>
                <a:cubicBezTo>
                  <a:pt x="1644534" y="5217633"/>
                  <a:pt x="1125963" y="5903717"/>
                  <a:pt x="470673" y="65424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6ACFB69-D148-449E-AC5A-C55AA20A7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88858" y="0"/>
            <a:ext cx="1461546" cy="6858000"/>
          </a:xfrm>
          <a:custGeom>
            <a:avLst/>
            <a:gdLst>
              <a:gd name="connsiteX0" fmla="*/ 107940 w 1461546"/>
              <a:gd name="connsiteY0" fmla="*/ 6858000 h 6858000"/>
              <a:gd name="connsiteX1" fmla="*/ 91317 w 1461546"/>
              <a:gd name="connsiteY1" fmla="*/ 6858000 h 6858000"/>
              <a:gd name="connsiteX2" fmla="*/ 392141 w 1461546"/>
              <a:gd name="connsiteY2" fmla="*/ 6542447 h 6858000"/>
              <a:gd name="connsiteX3" fmla="*/ 1444924 w 1461546"/>
              <a:gd name="connsiteY3" fmla="*/ 4079318 h 6858000"/>
              <a:gd name="connsiteX4" fmla="*/ 19696 w 1461546"/>
              <a:gd name="connsiteY4" fmla="*/ 16892 h 6858000"/>
              <a:gd name="connsiteX5" fmla="*/ 0 w 1461546"/>
              <a:gd name="connsiteY5" fmla="*/ 0 h 6858000"/>
              <a:gd name="connsiteX6" fmla="*/ 16622 w 1461546"/>
              <a:gd name="connsiteY6" fmla="*/ 0 h 6858000"/>
              <a:gd name="connsiteX7" fmla="*/ 36319 w 1461546"/>
              <a:gd name="connsiteY7" fmla="*/ 16892 h 6858000"/>
              <a:gd name="connsiteX8" fmla="*/ 1461546 w 1461546"/>
              <a:gd name="connsiteY8" fmla="*/ 4079318 h 6858000"/>
              <a:gd name="connsiteX9" fmla="*/ 408763 w 1461546"/>
              <a:gd name="connsiteY9" fmla="*/ 65424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1546" h="6858000">
                <a:moveTo>
                  <a:pt x="107940" y="6858000"/>
                </a:moveTo>
                <a:lnTo>
                  <a:pt x="91317" y="6858000"/>
                </a:lnTo>
                <a:lnTo>
                  <a:pt x="392141" y="6542447"/>
                </a:lnTo>
                <a:cubicBezTo>
                  <a:pt x="979841" y="5903717"/>
                  <a:pt x="1444924" y="5217633"/>
                  <a:pt x="1444924" y="4079318"/>
                </a:cubicBezTo>
                <a:cubicBezTo>
                  <a:pt x="1444924" y="2357705"/>
                  <a:pt x="934146" y="850004"/>
                  <a:pt x="19696" y="16892"/>
                </a:cubicBezTo>
                <a:lnTo>
                  <a:pt x="0" y="0"/>
                </a:lnTo>
                <a:lnTo>
                  <a:pt x="16622" y="0"/>
                </a:lnTo>
                <a:lnTo>
                  <a:pt x="36319" y="16892"/>
                </a:lnTo>
                <a:cubicBezTo>
                  <a:pt x="950768" y="850004"/>
                  <a:pt x="1461546" y="2357705"/>
                  <a:pt x="1461546" y="4079318"/>
                </a:cubicBezTo>
                <a:cubicBezTo>
                  <a:pt x="1461546" y="5217633"/>
                  <a:pt x="996464" y="5903717"/>
                  <a:pt x="408763" y="654244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D5DA6-DE89-487A-8BA5-0A879185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066" y="1089427"/>
            <a:ext cx="9193877" cy="1345269"/>
          </a:xfrm>
          <a:ln>
            <a:noFill/>
          </a:ln>
        </p:spPr>
        <p:txBody>
          <a:bodyPr vert="horz" lIns="109728" tIns="109728" rIns="109728" bIns="91440" rtlCol="0" anchor="b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err="1">
                <a:solidFill>
                  <a:schemeClr val="bg1">
                    <a:lumMod val="50000"/>
                  </a:schemeClr>
                </a:solidFill>
                <a:latin typeface="Sitka Text"/>
              </a:rPr>
              <a:t>Продукт</a:t>
            </a:r>
            <a:r>
              <a:rPr lang="en-US" sz="3600" dirty="0">
                <a:solidFill>
                  <a:schemeClr val="bg1"/>
                </a:solidFill>
                <a:latin typeface="Sitka Text"/>
              </a:rPr>
              <a:t> </a:t>
            </a:r>
            <a:r>
              <a:rPr lang="en-US" sz="3600" dirty="0">
                <a:solidFill>
                  <a:srgbClr val="492D55"/>
                </a:solidFill>
                <a:latin typeface="Sitka Text"/>
              </a:rPr>
              <a:t>: </a:t>
            </a:r>
            <a:r>
              <a:rPr lang="en-US" sz="3600" err="1">
                <a:solidFill>
                  <a:srgbClr val="492D55"/>
                </a:solidFill>
                <a:latin typeface="Sitka Text"/>
              </a:rPr>
              <a:t>Платформа</a:t>
            </a:r>
            <a:r>
              <a:rPr lang="en-US" sz="3600" dirty="0">
                <a:solidFill>
                  <a:srgbClr val="492D55"/>
                </a:solidFill>
                <a:latin typeface="Sitka Text"/>
              </a:rPr>
              <a:t> </a:t>
            </a:r>
            <a:r>
              <a:rPr lang="en-US" sz="3600" err="1">
                <a:solidFill>
                  <a:srgbClr val="492D55"/>
                </a:solidFill>
                <a:latin typeface="Sitka Text"/>
              </a:rPr>
              <a:t>для</a:t>
            </a:r>
            <a:r>
              <a:rPr lang="en-US" sz="3600" dirty="0">
                <a:solidFill>
                  <a:srgbClr val="492D55"/>
                </a:solidFill>
                <a:latin typeface="Sitka Text"/>
              </a:rPr>
              <a:t> </a:t>
            </a:r>
            <a:r>
              <a:rPr lang="en-US" sz="3600" err="1">
                <a:solidFill>
                  <a:srgbClr val="492D55"/>
                </a:solidFill>
                <a:latin typeface="Sitka Text"/>
              </a:rPr>
              <a:t>сотрудничества</a:t>
            </a:r>
            <a:r>
              <a:rPr lang="en-US" sz="3600" dirty="0">
                <a:solidFill>
                  <a:srgbClr val="492D55"/>
                </a:solidFill>
                <a:latin typeface="Sitka Text"/>
              </a:rPr>
              <a:t> с </a:t>
            </a:r>
            <a:r>
              <a:rPr lang="en-US" sz="3600" err="1">
                <a:solidFill>
                  <a:srgbClr val="492D55"/>
                </a:solidFill>
                <a:latin typeface="Sitka Text"/>
              </a:rPr>
              <a:t>работодателями</a:t>
            </a:r>
            <a:r>
              <a:rPr lang="en-US" sz="3600" dirty="0">
                <a:solidFill>
                  <a:srgbClr val="492D55"/>
                </a:solidFill>
                <a:latin typeface="Sitka Text"/>
              </a:rPr>
              <a:t> и </a:t>
            </a:r>
            <a:r>
              <a:rPr lang="en-US" sz="3600" err="1">
                <a:solidFill>
                  <a:srgbClr val="492D55"/>
                </a:solidFill>
                <a:latin typeface="Sitka Text"/>
              </a:rPr>
              <a:t>инвесторами</a:t>
            </a:r>
            <a:endParaRPr lang="en-US" sz="3600">
              <a:solidFill>
                <a:srgbClr val="492D55"/>
              </a:solidFill>
              <a:latin typeface="Sitka Text"/>
              <a:ea typeface="Meiryo"/>
            </a:endParaRPr>
          </a:p>
        </p:txBody>
      </p:sp>
      <p:graphicFrame>
        <p:nvGraphicFramePr>
          <p:cNvPr id="789" name="TextBox 14">
            <a:extLst>
              <a:ext uri="{FF2B5EF4-FFF2-40B4-BE49-F238E27FC236}">
                <a16:creationId xmlns:a16="http://schemas.microsoft.com/office/drawing/2014/main" id="{CD31B3B6-404E-66F5-8FD9-FEBB2B3E95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268312"/>
              </p:ext>
            </p:extLst>
          </p:nvPr>
        </p:nvGraphicFramePr>
        <p:xfrm>
          <a:off x="6691448" y="3204207"/>
          <a:ext cx="4763545" cy="2290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46" name="TextBox 14">
            <a:extLst>
              <a:ext uri="{FF2B5EF4-FFF2-40B4-BE49-F238E27FC236}">
                <a16:creationId xmlns:a16="http://schemas.microsoft.com/office/drawing/2014/main" id="{69C3EA00-FD52-C088-1B36-C7D9B071B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625146"/>
              </p:ext>
            </p:extLst>
          </p:nvPr>
        </p:nvGraphicFramePr>
        <p:xfrm>
          <a:off x="1298832" y="3204206"/>
          <a:ext cx="4763545" cy="2290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29" name="TextBox 828">
            <a:extLst>
              <a:ext uri="{FF2B5EF4-FFF2-40B4-BE49-F238E27FC236}">
                <a16:creationId xmlns:a16="http://schemas.microsoft.com/office/drawing/2014/main" id="{08E24B2A-13BF-4172-2902-766CB36A5921}"/>
              </a:ext>
            </a:extLst>
          </p:cNvPr>
          <p:cNvSpPr txBox="1"/>
          <p:nvPr/>
        </p:nvSpPr>
        <p:spPr>
          <a:xfrm>
            <a:off x="2854569" y="2637692"/>
            <a:ext cx="165295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400" dirty="0">
                <a:solidFill>
                  <a:srgbClr val="492D55"/>
                </a:solidFill>
                <a:latin typeface="Sitka Text"/>
                <a:ea typeface="Meiryo"/>
              </a:rPr>
              <a:t>Стартапы</a:t>
            </a:r>
            <a:endParaRPr lang="ru-RU" sz="2400">
              <a:solidFill>
                <a:srgbClr val="492D55"/>
              </a:solidFill>
              <a:latin typeface="Sitka Text"/>
            </a:endParaRPr>
          </a:p>
        </p:txBody>
      </p:sp>
      <p:sp>
        <p:nvSpPr>
          <p:cNvPr id="1290" name="TextBox 1289">
            <a:extLst>
              <a:ext uri="{FF2B5EF4-FFF2-40B4-BE49-F238E27FC236}">
                <a16:creationId xmlns:a16="http://schemas.microsoft.com/office/drawing/2014/main" id="{ABFD4C63-B5B9-4EAE-7B16-DDBF552B5D8B}"/>
              </a:ext>
            </a:extLst>
          </p:cNvPr>
          <p:cNvSpPr txBox="1"/>
          <p:nvPr/>
        </p:nvSpPr>
        <p:spPr>
          <a:xfrm>
            <a:off x="8247183" y="2637691"/>
            <a:ext cx="216876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400" dirty="0">
                <a:solidFill>
                  <a:srgbClr val="492D55"/>
                </a:solidFill>
                <a:latin typeface="Sitka Text"/>
                <a:ea typeface="Meiryo"/>
              </a:rPr>
              <a:t>Стажировки</a:t>
            </a:r>
          </a:p>
        </p:txBody>
      </p:sp>
      <p:pic>
        <p:nvPicPr>
          <p:cNvPr id="14" name="Рисунок 13" descr="Линия со стрелкой: прямо">
            <a:extLst>
              <a:ext uri="{FF2B5EF4-FFF2-40B4-BE49-F238E27FC236}">
                <a16:creationId xmlns:a16="http://schemas.microsoft.com/office/drawing/2014/main" id="{C1787ECC-3033-5CE5-F93B-799BF8DFCF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5243000" y="3642844"/>
            <a:ext cx="2290631" cy="141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23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2" name="Rectangle 181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99" name="Рисунок 98" descr="Изображение выглядит как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761E256-7EB8-8098-67E5-5C2D06856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4" r="22973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86" name="Freeform: Shape 185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1" name="Объект 70">
            <a:extLst>
              <a:ext uri="{FF2B5EF4-FFF2-40B4-BE49-F238E27FC236}">
                <a16:creationId xmlns:a16="http://schemas.microsoft.com/office/drawing/2014/main" id="{B16DB1E2-8583-34C9-5EB9-F2A186200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32" y="3111005"/>
            <a:ext cx="5368525" cy="3651250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algn="just"/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Целевая</a:t>
            </a:r>
            <a:r>
              <a:rPr lang="en-US" sz="1400" b="1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аудитория</a:t>
            </a:r>
            <a:r>
              <a:rPr lang="en-US" sz="1400" b="1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СтартСтаж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: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студенты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колледжей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и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университетов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, 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начиная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с 16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лет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.</a:t>
            </a:r>
            <a:endParaRPr lang="ru-RU" sz="1400">
              <a:solidFill>
                <a:srgbClr val="492D55"/>
              </a:solidFill>
              <a:highlight>
                <a:srgbClr val="C0C0C0"/>
              </a:highlight>
              <a:latin typeface="Sitka Text"/>
              <a:ea typeface="+mn-lt"/>
              <a:cs typeface="Times New Roman"/>
            </a:endParaRPr>
          </a:p>
          <a:p>
            <a:pPr algn="just"/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На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сегодняшний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момент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аналогов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такому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сервису</a:t>
            </a:r>
            <a:r>
              <a:rPr lang="en-US" sz="1400" b="1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b="1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нет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,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поэтому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потенциальный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спрос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очень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 </a:t>
            </a:r>
            <a:r>
              <a:rPr lang="en-US" sz="1400" dirty="0" err="1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высок</a:t>
            </a:r>
            <a:r>
              <a:rPr lang="en-US" sz="1400" dirty="0">
                <a:solidFill>
                  <a:srgbClr val="492D55"/>
                </a:solidFill>
                <a:highlight>
                  <a:srgbClr val="C0C0C0"/>
                </a:highlight>
                <a:latin typeface="Sitka Text"/>
                <a:ea typeface="+mn-lt"/>
                <a:cs typeface="Times New Roman"/>
              </a:rPr>
              <a:t>.</a:t>
            </a:r>
            <a:endParaRPr lang="ru-RU" sz="1400">
              <a:solidFill>
                <a:srgbClr val="492D55"/>
              </a:solidFill>
              <a:highlight>
                <a:srgbClr val="C0C0C0"/>
              </a:highlight>
              <a:latin typeface="Sitka Text"/>
              <a:ea typeface="+mn-lt"/>
              <a:cs typeface="Times New Roman"/>
            </a:endParaRPr>
          </a:p>
          <a:p>
            <a:pPr algn="just"/>
            <a:br>
              <a:rPr lang="en-US" sz="1400" dirty="0">
                <a:latin typeface="Sitka Text" panose="02000505000000020004" pitchFamily="2" charset="0"/>
                <a:cs typeface="Times New Roman" panose="02020603050405020304" pitchFamily="18" charset="0"/>
              </a:rPr>
            </a:br>
            <a:endParaRPr lang="en-US" sz="1400">
              <a:solidFill>
                <a:srgbClr val="492D55"/>
              </a:solidFill>
              <a:highlight>
                <a:srgbClr val="C0C0C0"/>
              </a:highlight>
              <a:latin typeface="Sitka Text" panose="02000505000000020004" pitchFamily="2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Трехмерная модель 2" descr="Лампочка">
                <a:extLst>
                  <a:ext uri="{FF2B5EF4-FFF2-40B4-BE49-F238E27FC236}">
                    <a16:creationId xmlns:a16="http://schemas.microsoft.com/office/drawing/2014/main" id="{96CB8C71-0DE9-1590-5EF4-9F63DEE6BD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53051111"/>
                  </p:ext>
                </p:extLst>
              </p:nvPr>
            </p:nvGraphicFramePr>
            <p:xfrm rot="840000">
              <a:off x="-3887612" y="-86887"/>
              <a:ext cx="1537744" cy="2546504"/>
            </p:xfrm>
            <a:graphic>
              <a:graphicData uri="http://schemas.microsoft.com/office/drawing/2017/model3d">
                <am3d:model3d r:embed="rId3">
                  <am3d:spPr>
                    <a:xfrm rot="840000">
                      <a:off x="0" y="0"/>
                      <a:ext cx="1537744" cy="2546504"/>
                    </a:xfrm>
                    <a:prstGeom prst="rect">
                      <a:avLst/>
                    </a:prstGeom>
                  </am3d:spPr>
                  <am3d:camera>
                    <am3d:pos x="0" y="0" z="6297230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86992" d="1000000"/>
                    <am3d:preTrans dx="0" dy="-1801476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9818" ay="549046" az="-12277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4445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Трехмерная модель 2" descr="Лампочка">
                <a:extLst>
                  <a:ext uri="{FF2B5EF4-FFF2-40B4-BE49-F238E27FC236}">
                    <a16:creationId xmlns:a16="http://schemas.microsoft.com/office/drawing/2014/main" id="{96CB8C71-0DE9-1590-5EF4-9F63DEE6BD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840000">
                <a:off x="-3887612" y="-86887"/>
                <a:ext cx="1537744" cy="2546504"/>
              </a:xfrm>
              <a:prstGeom prst="rect">
                <a:avLst/>
              </a:prstGeom>
            </p:spPr>
          </p:pic>
        </mc:Fallback>
      </mc:AlternateContent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B22CAD9-4383-6AFD-8ED3-3655A2E5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33" y="2281135"/>
            <a:ext cx="8122721" cy="859303"/>
          </a:xfrm>
        </p:spPr>
        <p:txBody>
          <a:bodyPr vert="horz" lIns="109728" tIns="109728" rIns="109728" bIns="91440" rtlCol="0" anchor="b">
            <a:noAutofit/>
          </a:bodyPr>
          <a:lstStyle/>
          <a:p>
            <a:r>
              <a:rPr lang="en-US" sz="6000" dirty="0">
                <a:solidFill>
                  <a:srgbClr val="492D55"/>
                </a:solidFill>
                <a:latin typeface="Sitka Text"/>
              </a:rPr>
              <a:t>Актуальность</a:t>
            </a:r>
            <a:endParaRPr lang="en-US" sz="7200" dirty="0">
              <a:solidFill>
                <a:srgbClr val="492D55"/>
              </a:solidFill>
              <a:latin typeface="Sitka Text"/>
              <a:ea typeface="Meiryo"/>
            </a:endParaRPr>
          </a:p>
        </p:txBody>
      </p:sp>
      <p:pic>
        <p:nvPicPr>
          <p:cNvPr id="4" name="Рисунок 3" descr="Мальчик на Кабо">
            <a:extLst>
              <a:ext uri="{FF2B5EF4-FFF2-40B4-BE49-F238E27FC236}">
                <a16:creationId xmlns:a16="http://schemas.microsoft.com/office/drawing/2014/main" id="{7E3BAC0C-44A5-111D-4FCA-E05A12B2CB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6426" y="4680220"/>
            <a:ext cx="1223537" cy="254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86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BB168F72-A342-4B52-B314-F53AC19A4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66E92082-8FC1-49D3-A908-48C155A8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DF2CC012-05E5-4253-848D-2541E40D1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60" name="Rectangle 159">
            <a:extLst>
              <a:ext uri="{FF2B5EF4-FFF2-40B4-BE49-F238E27FC236}">
                <a16:creationId xmlns:a16="http://schemas.microsoft.com/office/drawing/2014/main" id="{556C2996-B60F-44CE-A103-647E99617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62" name="Rectangle 161">
            <a:extLst>
              <a:ext uri="{FF2B5EF4-FFF2-40B4-BE49-F238E27FC236}">
                <a16:creationId xmlns:a16="http://schemas.microsoft.com/office/drawing/2014/main" id="{7AAC3D99-F527-433D-86CB-3C19B8682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29BB8358-674B-43B4-A5A5-17176D197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2445" y="931"/>
            <a:ext cx="4077699" cy="2646947"/>
          </a:xfrm>
          <a:custGeom>
            <a:avLst/>
            <a:gdLst>
              <a:gd name="connsiteX0" fmla="*/ 294151 w 4013331"/>
              <a:gd name="connsiteY0" fmla="*/ 0 h 2742133"/>
              <a:gd name="connsiteX1" fmla="*/ 3844057 w 4013331"/>
              <a:gd name="connsiteY1" fmla="*/ 0 h 2742133"/>
              <a:gd name="connsiteX2" fmla="*/ 3892490 w 4013331"/>
              <a:gd name="connsiteY2" fmla="*/ 131440 h 2742133"/>
              <a:gd name="connsiteX3" fmla="*/ 4013331 w 4013331"/>
              <a:gd name="connsiteY3" fmla="*/ 941251 h 2742133"/>
              <a:gd name="connsiteX4" fmla="*/ 3804827 w 4013331"/>
              <a:gd name="connsiteY4" fmla="*/ 1540292 h 2742133"/>
              <a:gd name="connsiteX5" fmla="*/ 3187498 w 4013331"/>
              <a:gd name="connsiteY5" fmla="*/ 2098087 h 2742133"/>
              <a:gd name="connsiteX6" fmla="*/ 3051769 w 4013331"/>
              <a:gd name="connsiteY6" fmla="*/ 2204787 h 2742133"/>
              <a:gd name="connsiteX7" fmla="*/ 1936476 w 4013331"/>
              <a:gd name="connsiteY7" fmla="*/ 2742133 h 2742133"/>
              <a:gd name="connsiteX8" fmla="*/ 467303 w 4013331"/>
              <a:gd name="connsiteY8" fmla="*/ 1868695 h 2742133"/>
              <a:gd name="connsiteX9" fmla="*/ 310732 w 4013331"/>
              <a:gd name="connsiteY9" fmla="*/ 1645244 h 2742133"/>
              <a:gd name="connsiteX10" fmla="*/ 0 w 4013331"/>
              <a:gd name="connsiteY10" fmla="*/ 941251 h 2742133"/>
              <a:gd name="connsiteX11" fmla="*/ 187749 w 4013331"/>
              <a:gd name="connsiteY11" fmla="*/ 183076 h 2742133"/>
              <a:gd name="connsiteX12" fmla="*/ 288888 w 4013331"/>
              <a:gd name="connsiteY12" fmla="*/ 7329 h 274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13331" h="2742133">
                <a:moveTo>
                  <a:pt x="294151" y="0"/>
                </a:moveTo>
                <a:lnTo>
                  <a:pt x="3844057" y="0"/>
                </a:lnTo>
                <a:lnTo>
                  <a:pt x="3892490" y="131440"/>
                </a:lnTo>
                <a:cubicBezTo>
                  <a:pt x="3971777" y="378867"/>
                  <a:pt x="4013331" y="652783"/>
                  <a:pt x="4013331" y="941251"/>
                </a:cubicBezTo>
                <a:cubicBezTo>
                  <a:pt x="4013331" y="1171430"/>
                  <a:pt x="3948997" y="1356167"/>
                  <a:pt x="3804827" y="1540292"/>
                </a:cubicBezTo>
                <a:cubicBezTo>
                  <a:pt x="3654026" y="1732895"/>
                  <a:pt x="3427436" y="1910292"/>
                  <a:pt x="3187498" y="2098087"/>
                </a:cubicBezTo>
                <a:cubicBezTo>
                  <a:pt x="3143231" y="2132693"/>
                  <a:pt x="3097499" y="2168522"/>
                  <a:pt x="3051769" y="2204787"/>
                </a:cubicBezTo>
                <a:cubicBezTo>
                  <a:pt x="2642425" y="2529345"/>
                  <a:pt x="2343664" y="2742133"/>
                  <a:pt x="1936476" y="2742133"/>
                </a:cubicBezTo>
                <a:cubicBezTo>
                  <a:pt x="1316045" y="2742133"/>
                  <a:pt x="876647" y="2480932"/>
                  <a:pt x="467303" y="1868695"/>
                </a:cubicBezTo>
                <a:cubicBezTo>
                  <a:pt x="413736" y="1788559"/>
                  <a:pt x="361372" y="1715679"/>
                  <a:pt x="310732" y="1645244"/>
                </a:cubicBezTo>
                <a:cubicBezTo>
                  <a:pt x="100850" y="1353195"/>
                  <a:pt x="0" y="1201315"/>
                  <a:pt x="0" y="941251"/>
                </a:cubicBezTo>
                <a:cubicBezTo>
                  <a:pt x="0" y="683021"/>
                  <a:pt x="63214" y="427935"/>
                  <a:pt x="187749" y="183076"/>
                </a:cubicBezTo>
                <a:cubicBezTo>
                  <a:pt x="218215" y="123194"/>
                  <a:pt x="251953" y="64578"/>
                  <a:pt x="288888" y="7329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3C9C3854-C672-47D2-8FD3-15A88F6CE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7910" y="931"/>
            <a:ext cx="4495812" cy="2866417"/>
          </a:xfrm>
          <a:custGeom>
            <a:avLst/>
            <a:gdLst>
              <a:gd name="connsiteX0" fmla="*/ 237339 w 4130517"/>
              <a:gd name="connsiteY0" fmla="*/ 0 h 2806419"/>
              <a:gd name="connsiteX1" fmla="*/ 3997489 w 4130517"/>
              <a:gd name="connsiteY1" fmla="*/ 0 h 2806419"/>
              <a:gd name="connsiteX2" fmla="*/ 4006148 w 4130517"/>
              <a:gd name="connsiteY2" fmla="*/ 24333 h 2806419"/>
              <a:gd name="connsiteX3" fmla="*/ 4130517 w 4130517"/>
              <a:gd name="connsiteY3" fmla="*/ 887307 h 2806419"/>
              <a:gd name="connsiteX4" fmla="*/ 3915925 w 4130517"/>
              <a:gd name="connsiteY4" fmla="*/ 1525677 h 2806419"/>
              <a:gd name="connsiteX5" fmla="*/ 3280571 w 4130517"/>
              <a:gd name="connsiteY5" fmla="*/ 2120090 h 2806419"/>
              <a:gd name="connsiteX6" fmla="*/ 3140878 w 4130517"/>
              <a:gd name="connsiteY6" fmla="*/ 2233796 h 2806419"/>
              <a:gd name="connsiteX7" fmla="*/ 1993019 w 4130517"/>
              <a:gd name="connsiteY7" fmla="*/ 2806419 h 2806419"/>
              <a:gd name="connsiteX8" fmla="*/ 480948 w 4130517"/>
              <a:gd name="connsiteY8" fmla="*/ 1875638 h 2806419"/>
              <a:gd name="connsiteX9" fmla="*/ 319805 w 4130517"/>
              <a:gd name="connsiteY9" fmla="*/ 1637519 h 2806419"/>
              <a:gd name="connsiteX10" fmla="*/ 0 w 4130517"/>
              <a:gd name="connsiteY10" fmla="*/ 887307 h 2806419"/>
              <a:gd name="connsiteX11" fmla="*/ 193231 w 4130517"/>
              <a:gd name="connsiteY11" fmla="*/ 79360 h 280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0517" h="2806419">
                <a:moveTo>
                  <a:pt x="237339" y="0"/>
                </a:moveTo>
                <a:lnTo>
                  <a:pt x="3997489" y="0"/>
                </a:lnTo>
                <a:lnTo>
                  <a:pt x="4006148" y="24333"/>
                </a:lnTo>
                <a:cubicBezTo>
                  <a:pt x="4087750" y="288004"/>
                  <a:pt x="4130517" y="579903"/>
                  <a:pt x="4130517" y="887307"/>
                </a:cubicBezTo>
                <a:cubicBezTo>
                  <a:pt x="4130517" y="1132599"/>
                  <a:pt x="4064304" y="1329464"/>
                  <a:pt x="3915925" y="1525677"/>
                </a:cubicBezTo>
                <a:cubicBezTo>
                  <a:pt x="3760721" y="1730924"/>
                  <a:pt x="3527514" y="1919967"/>
                  <a:pt x="3280571" y="2120090"/>
                </a:cubicBezTo>
                <a:cubicBezTo>
                  <a:pt x="3235011" y="2156968"/>
                  <a:pt x="3187944" y="2195151"/>
                  <a:pt x="3140878" y="2233796"/>
                </a:cubicBezTo>
                <a:cubicBezTo>
                  <a:pt x="2719582" y="2579662"/>
                  <a:pt x="2412097" y="2806419"/>
                  <a:pt x="1993019" y="2806419"/>
                </a:cubicBezTo>
                <a:cubicBezTo>
                  <a:pt x="1354472" y="2806419"/>
                  <a:pt x="902244" y="2528070"/>
                  <a:pt x="480948" y="1875638"/>
                </a:cubicBezTo>
                <a:cubicBezTo>
                  <a:pt x="425816" y="1790244"/>
                  <a:pt x="371924" y="1712578"/>
                  <a:pt x="319805" y="1637519"/>
                </a:cubicBezTo>
                <a:cubicBezTo>
                  <a:pt x="103795" y="1326296"/>
                  <a:pt x="0" y="1164446"/>
                  <a:pt x="0" y="887307"/>
                </a:cubicBezTo>
                <a:cubicBezTo>
                  <a:pt x="0" y="612125"/>
                  <a:pt x="65060" y="340293"/>
                  <a:pt x="193231" y="7936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Шрифт, текс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82EBDFE-0B86-96BA-9880-6B63667B56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62" r="1" b="15706"/>
          <a:stretch/>
        </p:blipFill>
        <p:spPr>
          <a:xfrm>
            <a:off x="1870311" y="932"/>
            <a:ext cx="3708123" cy="2454440"/>
          </a:xfrm>
          <a:custGeom>
            <a:avLst/>
            <a:gdLst/>
            <a:ahLst/>
            <a:cxnLst/>
            <a:rect l="l" t="t" r="r" b="b"/>
            <a:pathLst>
              <a:path w="3484186" h="2440484">
                <a:moveTo>
                  <a:pt x="341018" y="0"/>
                </a:moveTo>
                <a:lnTo>
                  <a:pt x="3285181" y="0"/>
                </a:lnTo>
                <a:lnTo>
                  <a:pt x="3321562" y="74937"/>
                </a:lnTo>
                <a:cubicBezTo>
                  <a:pt x="3427818" y="322243"/>
                  <a:pt x="3484186" y="608579"/>
                  <a:pt x="3484186" y="914184"/>
                </a:cubicBezTo>
                <a:cubicBezTo>
                  <a:pt x="3484186" y="1109268"/>
                  <a:pt x="3428334" y="1265837"/>
                  <a:pt x="3303173" y="1421888"/>
                </a:cubicBezTo>
                <a:cubicBezTo>
                  <a:pt x="3172255" y="1585125"/>
                  <a:pt x="2975540" y="1735475"/>
                  <a:pt x="2767237" y="1894635"/>
                </a:cubicBezTo>
                <a:cubicBezTo>
                  <a:pt x="2728806" y="1923966"/>
                  <a:pt x="2689104" y="1954332"/>
                  <a:pt x="2649403" y="1985068"/>
                </a:cubicBezTo>
                <a:cubicBezTo>
                  <a:pt x="2294030" y="2260140"/>
                  <a:pt x="2034660" y="2440484"/>
                  <a:pt x="1681157" y="2440484"/>
                </a:cubicBezTo>
                <a:cubicBezTo>
                  <a:pt x="1142528" y="2440484"/>
                  <a:pt x="761064" y="2219109"/>
                  <a:pt x="405691" y="1700219"/>
                </a:cubicBezTo>
                <a:cubicBezTo>
                  <a:pt x="359186" y="1632303"/>
                  <a:pt x="313726" y="1570535"/>
                  <a:pt x="269763" y="1510839"/>
                </a:cubicBezTo>
                <a:cubicBezTo>
                  <a:pt x="87553" y="1263318"/>
                  <a:pt x="0" y="1134597"/>
                  <a:pt x="0" y="914184"/>
                </a:cubicBezTo>
                <a:cubicBezTo>
                  <a:pt x="0" y="695327"/>
                  <a:pt x="54880" y="479135"/>
                  <a:pt x="162994" y="271610"/>
                </a:cubicBezTo>
                <a:cubicBezTo>
                  <a:pt x="189444" y="220858"/>
                  <a:pt x="218734" y="171179"/>
                  <a:pt x="250799" y="122658"/>
                </a:cubicBezTo>
                <a:close/>
              </a:path>
            </a:pathLst>
          </a:custGeom>
        </p:spPr>
      </p:pic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79B0DD84-F9C6-48C3-BA91-5C0FBC81E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67" y="2857856"/>
            <a:ext cx="4211055" cy="4000145"/>
          </a:xfrm>
          <a:custGeom>
            <a:avLst/>
            <a:gdLst>
              <a:gd name="connsiteX0" fmla="*/ 1165310 w 4211055"/>
              <a:gd name="connsiteY0" fmla="*/ 990 h 4000145"/>
              <a:gd name="connsiteX1" fmla="*/ 2418078 w 4211055"/>
              <a:gd name="connsiteY1" fmla="*/ 367333 h 4000145"/>
              <a:gd name="connsiteX2" fmla="*/ 4174528 w 4211055"/>
              <a:gd name="connsiteY2" fmla="*/ 3871009 h 4000145"/>
              <a:gd name="connsiteX3" fmla="*/ 4145661 w 4211055"/>
              <a:gd name="connsiteY3" fmla="*/ 4000145 h 4000145"/>
              <a:gd name="connsiteX4" fmla="*/ 0 w 4211055"/>
              <a:gd name="connsiteY4" fmla="*/ 4000145 h 4000145"/>
              <a:gd name="connsiteX5" fmla="*/ 0 w 4211055"/>
              <a:gd name="connsiteY5" fmla="*/ 251609 h 4000145"/>
              <a:gd name="connsiteX6" fmla="*/ 158783 w 4211055"/>
              <a:gd name="connsiteY6" fmla="*/ 182603 h 4000145"/>
              <a:gd name="connsiteX7" fmla="*/ 1165310 w 4211055"/>
              <a:gd name="connsiteY7" fmla="*/ 990 h 400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1055" h="4000145">
                <a:moveTo>
                  <a:pt x="1165310" y="990"/>
                </a:moveTo>
                <a:cubicBezTo>
                  <a:pt x="1578456" y="12730"/>
                  <a:pt x="2002082" y="129252"/>
                  <a:pt x="2418078" y="367333"/>
                </a:cubicBezTo>
                <a:cubicBezTo>
                  <a:pt x="3626917" y="1059170"/>
                  <a:pt x="4390740" y="2547253"/>
                  <a:pt x="4174528" y="3871009"/>
                </a:cubicBezTo>
                <a:lnTo>
                  <a:pt x="4145661" y="4000145"/>
                </a:lnTo>
                <a:lnTo>
                  <a:pt x="0" y="4000145"/>
                </a:lnTo>
                <a:lnTo>
                  <a:pt x="0" y="251609"/>
                </a:lnTo>
                <a:lnTo>
                  <a:pt x="158783" y="182603"/>
                </a:lnTo>
                <a:cubicBezTo>
                  <a:pt x="479801" y="54981"/>
                  <a:pt x="818871" y="-8854"/>
                  <a:pt x="1165310" y="99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B60AD925-C857-4641-888D-DD8B23E2F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67" y="2508940"/>
            <a:ext cx="4611389" cy="4349060"/>
          </a:xfrm>
          <a:custGeom>
            <a:avLst/>
            <a:gdLst>
              <a:gd name="connsiteX0" fmla="*/ 1027223 w 4611389"/>
              <a:gd name="connsiteY0" fmla="*/ 1561 h 4349060"/>
              <a:gd name="connsiteX1" fmla="*/ 2494275 w 4611389"/>
              <a:gd name="connsiteY1" fmla="*/ 407320 h 4349060"/>
              <a:gd name="connsiteX2" fmla="*/ 4571779 w 4611389"/>
              <a:gd name="connsiteY2" fmla="*/ 4223172 h 4349060"/>
              <a:gd name="connsiteX3" fmla="*/ 4542246 w 4611389"/>
              <a:gd name="connsiteY3" fmla="*/ 4349060 h 4349060"/>
              <a:gd name="connsiteX4" fmla="*/ 0 w 4611389"/>
              <a:gd name="connsiteY4" fmla="*/ 4349060 h 4349060"/>
              <a:gd name="connsiteX5" fmla="*/ 0 w 4611389"/>
              <a:gd name="connsiteY5" fmla="*/ 145315 h 4349060"/>
              <a:gd name="connsiteX6" fmla="*/ 177713 w 4611389"/>
              <a:gd name="connsiteY6" fmla="*/ 92596 h 4349060"/>
              <a:gd name="connsiteX7" fmla="*/ 1027223 w 4611389"/>
              <a:gd name="connsiteY7" fmla="*/ 1561 h 434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11389" h="4349060">
                <a:moveTo>
                  <a:pt x="1027223" y="1561"/>
                </a:moveTo>
                <a:cubicBezTo>
                  <a:pt x="1510283" y="16927"/>
                  <a:pt x="2006320" y="146146"/>
                  <a:pt x="2494275" y="407320"/>
                </a:cubicBezTo>
                <a:cubicBezTo>
                  <a:pt x="3912216" y="1166261"/>
                  <a:pt x="4815410" y="2787044"/>
                  <a:pt x="4571779" y="4223172"/>
                </a:cubicBezTo>
                <a:lnTo>
                  <a:pt x="4542246" y="4349060"/>
                </a:lnTo>
                <a:lnTo>
                  <a:pt x="0" y="4349060"/>
                </a:lnTo>
                <a:lnTo>
                  <a:pt x="0" y="145315"/>
                </a:lnTo>
                <a:lnTo>
                  <a:pt x="177713" y="92596"/>
                </a:lnTo>
                <a:cubicBezTo>
                  <a:pt x="453211" y="23999"/>
                  <a:pt x="737889" y="-7642"/>
                  <a:pt x="1027223" y="1561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BE884327-3F40-4804-B573-A711D5B9B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67" y="2701446"/>
            <a:ext cx="4406602" cy="4156555"/>
          </a:xfrm>
          <a:custGeom>
            <a:avLst/>
            <a:gdLst>
              <a:gd name="connsiteX0" fmla="*/ 889013 w 4406602"/>
              <a:gd name="connsiteY0" fmla="*/ 852 h 4156555"/>
              <a:gd name="connsiteX1" fmla="*/ 1050987 w 4406602"/>
              <a:gd name="connsiteY1" fmla="*/ 1462 h 4156555"/>
              <a:gd name="connsiteX2" fmla="*/ 2424489 w 4406602"/>
              <a:gd name="connsiteY2" fmla="*/ 381317 h 4156555"/>
              <a:gd name="connsiteX3" fmla="*/ 4369518 w 4406602"/>
              <a:gd name="connsiteY3" fmla="*/ 3953563 h 4156555"/>
              <a:gd name="connsiteX4" fmla="*/ 4321892 w 4406602"/>
              <a:gd name="connsiteY4" fmla="*/ 4156555 h 4156555"/>
              <a:gd name="connsiteX5" fmla="*/ 0 w 4406602"/>
              <a:gd name="connsiteY5" fmla="*/ 4156555 h 4156555"/>
              <a:gd name="connsiteX6" fmla="*/ 0 w 4406602"/>
              <a:gd name="connsiteY6" fmla="*/ 165039 h 4156555"/>
              <a:gd name="connsiteX7" fmla="*/ 63879 w 4406602"/>
              <a:gd name="connsiteY7" fmla="*/ 141278 h 4156555"/>
              <a:gd name="connsiteX8" fmla="*/ 889013 w 4406602"/>
              <a:gd name="connsiteY8" fmla="*/ 852 h 415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6602" h="4156555">
                <a:moveTo>
                  <a:pt x="889013" y="852"/>
                </a:moveTo>
                <a:cubicBezTo>
                  <a:pt x="942807" y="-455"/>
                  <a:pt x="996810" y="-262"/>
                  <a:pt x="1050987" y="1462"/>
                </a:cubicBezTo>
                <a:cubicBezTo>
                  <a:pt x="1503245" y="15847"/>
                  <a:pt x="1967649" y="136817"/>
                  <a:pt x="2424489" y="381317"/>
                </a:cubicBezTo>
                <a:cubicBezTo>
                  <a:pt x="3752013" y="1091807"/>
                  <a:pt x="4597613" y="2609118"/>
                  <a:pt x="4369518" y="3953563"/>
                </a:cubicBezTo>
                <a:lnTo>
                  <a:pt x="4321892" y="4156555"/>
                </a:lnTo>
                <a:lnTo>
                  <a:pt x="0" y="4156555"/>
                </a:lnTo>
                <a:lnTo>
                  <a:pt x="0" y="165039"/>
                </a:lnTo>
                <a:lnTo>
                  <a:pt x="63879" y="141278"/>
                </a:lnTo>
                <a:cubicBezTo>
                  <a:pt x="329915" y="55926"/>
                  <a:pt x="606595" y="7712"/>
                  <a:pt x="889013" y="85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34E10184-A355-442D-9021-64F93505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577" y="-1"/>
            <a:ext cx="4366423" cy="3629533"/>
          </a:xfrm>
          <a:custGeom>
            <a:avLst/>
            <a:gdLst>
              <a:gd name="connsiteX0" fmla="*/ 305212 w 4069058"/>
              <a:gd name="connsiteY0" fmla="*/ 0 h 3547008"/>
              <a:gd name="connsiteX1" fmla="*/ 4069058 w 4069058"/>
              <a:gd name="connsiteY1" fmla="*/ 0 h 3547008"/>
              <a:gd name="connsiteX2" fmla="*/ 4069058 w 4069058"/>
              <a:gd name="connsiteY2" fmla="*/ 2865785 h 3547008"/>
              <a:gd name="connsiteX3" fmla="*/ 3996814 w 4069058"/>
              <a:gd name="connsiteY3" fmla="*/ 2947457 h 3547008"/>
              <a:gd name="connsiteX4" fmla="*/ 2732780 w 4069058"/>
              <a:gd name="connsiteY4" fmla="*/ 3541640 h 3547008"/>
              <a:gd name="connsiteX5" fmla="*/ 1317550 w 4069058"/>
              <a:gd name="connsiteY5" fmla="*/ 3015110 h 3547008"/>
              <a:gd name="connsiteX6" fmla="*/ 1140977 w 4069058"/>
              <a:gd name="connsiteY6" fmla="*/ 2901419 h 3547008"/>
              <a:gd name="connsiteX7" fmla="*/ 330269 w 4069058"/>
              <a:gd name="connsiteY7" fmla="*/ 2297252 h 3547008"/>
              <a:gd name="connsiteX8" fmla="*/ 13299 w 4069058"/>
              <a:gd name="connsiteY8" fmla="*/ 1599966 h 3547008"/>
              <a:gd name="connsiteX9" fmla="*/ 217457 w 4069058"/>
              <a:gd name="connsiteY9" fmla="*/ 178659 h 354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9058" h="3547008">
                <a:moveTo>
                  <a:pt x="305212" y="0"/>
                </a:moveTo>
                <a:lnTo>
                  <a:pt x="4069058" y="0"/>
                </a:lnTo>
                <a:lnTo>
                  <a:pt x="4069058" y="2865785"/>
                </a:lnTo>
                <a:lnTo>
                  <a:pt x="3996814" y="2947457"/>
                </a:lnTo>
                <a:cubicBezTo>
                  <a:pt x="3654887" y="3311545"/>
                  <a:pt x="3252443" y="3496175"/>
                  <a:pt x="2732780" y="3541640"/>
                </a:cubicBezTo>
                <a:cubicBezTo>
                  <a:pt x="2236701" y="3585041"/>
                  <a:pt x="1850359" y="3361306"/>
                  <a:pt x="1317550" y="3015110"/>
                </a:cubicBezTo>
                <a:cubicBezTo>
                  <a:pt x="1258026" y="2976425"/>
                  <a:pt x="1198546" y="2938265"/>
                  <a:pt x="1140977" y="2901419"/>
                </a:cubicBezTo>
                <a:cubicBezTo>
                  <a:pt x="828927" y="2701433"/>
                  <a:pt x="534230" y="2512513"/>
                  <a:pt x="330269" y="2297252"/>
                </a:cubicBezTo>
                <a:cubicBezTo>
                  <a:pt x="135278" y="2091465"/>
                  <a:pt x="37487" y="1876435"/>
                  <a:pt x="13299" y="1599966"/>
                </a:cubicBezTo>
                <a:cubicBezTo>
                  <a:pt x="-32170" y="1080250"/>
                  <a:pt x="39709" y="589889"/>
                  <a:pt x="217457" y="17865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5A5984C3-482F-4BE6-A94A-A4BC108D7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969413">
            <a:off x="5509726" y="1253890"/>
            <a:ext cx="2299137" cy="2600447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C5A7242-541C-4A40-FC9F-90754E760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586" y="3723951"/>
            <a:ext cx="6769184" cy="1698931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7200" err="1">
                <a:solidFill>
                  <a:schemeClr val="bg1"/>
                </a:solidFill>
                <a:latin typeface="Sitka Text"/>
              </a:rPr>
              <a:t>К</a:t>
            </a:r>
            <a:r>
              <a:rPr lang="en-US" sz="7200" err="1">
                <a:solidFill>
                  <a:schemeClr val="bg1">
                    <a:lumMod val="75000"/>
                  </a:schemeClr>
                </a:solidFill>
                <a:latin typeface="Sitka Text"/>
              </a:rPr>
              <a:t>онкуренты</a:t>
            </a:r>
            <a:endParaRPr lang="en-US" sz="7200">
              <a:solidFill>
                <a:schemeClr val="bg1">
                  <a:lumMod val="75000"/>
                </a:schemeClr>
              </a:solidFill>
              <a:latin typeface="Sitka Text"/>
              <a:ea typeface="Meiryo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C581FA67-1C96-496E-9B66-29EA91621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969413">
            <a:off x="5610444" y="1408571"/>
            <a:ext cx="2104785" cy="22917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F2AEA3E5-3383-4A2D-86B0-A1DC81C11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253663" y="0"/>
            <a:ext cx="3938337" cy="3321595"/>
          </a:xfrm>
          <a:custGeom>
            <a:avLst/>
            <a:gdLst>
              <a:gd name="connsiteX0" fmla="*/ 3466434 w 3872006"/>
              <a:gd name="connsiteY0" fmla="*/ 0 h 3321595"/>
              <a:gd name="connsiteX1" fmla="*/ 65800 w 3872006"/>
              <a:gd name="connsiteY1" fmla="*/ 0 h 3321595"/>
              <a:gd name="connsiteX2" fmla="*/ 0 w 3872006"/>
              <a:gd name="connsiteY2" fmla="*/ 59511 h 3321595"/>
              <a:gd name="connsiteX3" fmla="*/ 0 w 3872006"/>
              <a:gd name="connsiteY3" fmla="*/ 2518435 h 3321595"/>
              <a:gd name="connsiteX4" fmla="*/ 80122 w 3872006"/>
              <a:gd name="connsiteY4" fmla="*/ 2618704 h 3321595"/>
              <a:gd name="connsiteX5" fmla="*/ 1549501 w 3872006"/>
              <a:gd name="connsiteY5" fmla="*/ 3321595 h 3321595"/>
              <a:gd name="connsiteX6" fmla="*/ 2796711 w 3872006"/>
              <a:gd name="connsiteY6" fmla="*/ 2749441 h 3321595"/>
              <a:gd name="connsiteX7" fmla="*/ 2948494 w 3872006"/>
              <a:gd name="connsiteY7" fmla="*/ 2635829 h 3321595"/>
              <a:gd name="connsiteX8" fmla="*/ 3638840 w 3872006"/>
              <a:gd name="connsiteY8" fmla="*/ 2041901 h 3321595"/>
              <a:gd name="connsiteX9" fmla="*/ 3872006 w 3872006"/>
              <a:gd name="connsiteY9" fmla="*/ 1404055 h 3321595"/>
              <a:gd name="connsiteX10" fmla="*/ 3467973 w 3872006"/>
              <a:gd name="connsiteY10" fmla="*/ 1974 h 332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2006" h="3321595">
                <a:moveTo>
                  <a:pt x="3466434" y="0"/>
                </a:moveTo>
                <a:lnTo>
                  <a:pt x="65800" y="0"/>
                </a:lnTo>
                <a:lnTo>
                  <a:pt x="0" y="59511"/>
                </a:lnTo>
                <a:lnTo>
                  <a:pt x="0" y="2518435"/>
                </a:lnTo>
                <a:lnTo>
                  <a:pt x="80122" y="2618704"/>
                </a:lnTo>
                <a:cubicBezTo>
                  <a:pt x="490323" y="3108658"/>
                  <a:pt x="942414" y="3321595"/>
                  <a:pt x="1549501" y="3321595"/>
                </a:cubicBezTo>
                <a:cubicBezTo>
                  <a:pt x="2004852" y="3321595"/>
                  <a:pt x="2338950" y="3095023"/>
                  <a:pt x="2796711" y="2749441"/>
                </a:cubicBezTo>
                <a:cubicBezTo>
                  <a:pt x="2847850" y="2710827"/>
                  <a:pt x="2898991" y="2672676"/>
                  <a:pt x="2948494" y="2635829"/>
                </a:cubicBezTo>
                <a:cubicBezTo>
                  <a:pt x="3216812" y="2435869"/>
                  <a:pt x="3470203" y="2246981"/>
                  <a:pt x="3638840" y="2041901"/>
                </a:cubicBezTo>
                <a:cubicBezTo>
                  <a:pt x="3800062" y="1845849"/>
                  <a:pt x="3872006" y="1649145"/>
                  <a:pt x="3872006" y="1404055"/>
                </a:cubicBezTo>
                <a:cubicBezTo>
                  <a:pt x="3872006" y="866538"/>
                  <a:pt x="3729694" y="376466"/>
                  <a:pt x="3467973" y="197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F5BC3D56-7191-4F9F-BE89-BF3E66D0B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71504" y="0"/>
            <a:ext cx="4120496" cy="3411460"/>
          </a:xfrm>
          <a:custGeom>
            <a:avLst/>
            <a:gdLst>
              <a:gd name="connsiteX0" fmla="*/ 3564894 w 3904481"/>
              <a:gd name="connsiteY0" fmla="*/ 0 h 3411460"/>
              <a:gd name="connsiteX1" fmla="*/ 0 w 3904481"/>
              <a:gd name="connsiteY1" fmla="*/ 0 h 3411460"/>
              <a:gd name="connsiteX2" fmla="*/ 0 w 3904481"/>
              <a:gd name="connsiteY2" fmla="*/ 2659993 h 3411460"/>
              <a:gd name="connsiteX3" fmla="*/ 1876 w 3904481"/>
              <a:gd name="connsiteY3" fmla="*/ 2662425 h 3411460"/>
              <a:gd name="connsiteX4" fmla="*/ 1514161 w 3904481"/>
              <a:gd name="connsiteY4" fmla="*/ 3411460 h 3411460"/>
              <a:gd name="connsiteX5" fmla="*/ 2797788 w 3904481"/>
              <a:gd name="connsiteY5" fmla="*/ 2801744 h 3411460"/>
              <a:gd name="connsiteX6" fmla="*/ 2954004 w 3904481"/>
              <a:gd name="connsiteY6" fmla="*/ 2680673 h 3411460"/>
              <a:gd name="connsiteX7" fmla="*/ 3664508 w 3904481"/>
              <a:gd name="connsiteY7" fmla="*/ 2047754 h 3411460"/>
              <a:gd name="connsiteX8" fmla="*/ 3904481 w 3904481"/>
              <a:gd name="connsiteY8" fmla="*/ 1368033 h 3411460"/>
              <a:gd name="connsiteX9" fmla="*/ 3596499 w 3904481"/>
              <a:gd name="connsiteY9" fmla="*/ 52268 h 34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04481" h="3411460">
                <a:moveTo>
                  <a:pt x="3564894" y="0"/>
                </a:moveTo>
                <a:lnTo>
                  <a:pt x="0" y="0"/>
                </a:lnTo>
                <a:lnTo>
                  <a:pt x="0" y="2659993"/>
                </a:lnTo>
                <a:lnTo>
                  <a:pt x="1876" y="2662425"/>
                </a:lnTo>
                <a:cubicBezTo>
                  <a:pt x="424055" y="3184544"/>
                  <a:pt x="889346" y="3411460"/>
                  <a:pt x="1514161" y="3411460"/>
                </a:cubicBezTo>
                <a:cubicBezTo>
                  <a:pt x="1982808" y="3411460"/>
                  <a:pt x="2326661" y="3170014"/>
                  <a:pt x="2797788" y="2801744"/>
                </a:cubicBezTo>
                <a:cubicBezTo>
                  <a:pt x="2850420" y="2760595"/>
                  <a:pt x="2903054" y="2719940"/>
                  <a:pt x="2954004" y="2680673"/>
                </a:cubicBezTo>
                <a:cubicBezTo>
                  <a:pt x="3230156" y="2467586"/>
                  <a:pt x="3490946" y="2266297"/>
                  <a:pt x="3664508" y="2047754"/>
                </a:cubicBezTo>
                <a:cubicBezTo>
                  <a:pt x="3830437" y="1838832"/>
                  <a:pt x="3904481" y="1629214"/>
                  <a:pt x="3904481" y="1368033"/>
                </a:cubicBezTo>
                <a:cubicBezTo>
                  <a:pt x="3904481" y="877057"/>
                  <a:pt x="3796872" y="423228"/>
                  <a:pt x="3596499" y="52268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8" name="Рисунок 47" descr="Изображение выглядит как Красочность, круг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21C05CA-9EC0-6EB6-B7BC-EBE6C4D9DE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0" r="193"/>
          <a:stretch/>
        </p:blipFill>
        <p:spPr>
          <a:xfrm>
            <a:off x="8384490" y="-58614"/>
            <a:ext cx="3866123" cy="3242371"/>
          </a:xfrm>
          <a:custGeom>
            <a:avLst/>
            <a:gdLst/>
            <a:ahLst/>
            <a:cxnLst/>
            <a:rect l="l" t="t" r="r" b="b"/>
            <a:pathLst>
              <a:path w="3577083" h="3010961">
                <a:moveTo>
                  <a:pt x="525796" y="0"/>
                </a:moveTo>
                <a:lnTo>
                  <a:pt x="3083618" y="0"/>
                </a:lnTo>
                <a:lnTo>
                  <a:pt x="3238848" y="113681"/>
                </a:lnTo>
                <a:cubicBezTo>
                  <a:pt x="3347378" y="200626"/>
                  <a:pt x="3444292" y="293564"/>
                  <a:pt x="3528988" y="391785"/>
                </a:cubicBezTo>
                <a:lnTo>
                  <a:pt x="3577083" y="453516"/>
                </a:lnTo>
                <a:lnTo>
                  <a:pt x="3577083" y="2083461"/>
                </a:lnTo>
                <a:lnTo>
                  <a:pt x="3549828" y="2118637"/>
                </a:lnTo>
                <a:cubicBezTo>
                  <a:pt x="3524255" y="2152065"/>
                  <a:pt x="3498324" y="2186586"/>
                  <a:pt x="3472099" y="2222744"/>
                </a:cubicBezTo>
                <a:cubicBezTo>
                  <a:pt x="3071290" y="2775245"/>
                  <a:pt x="2641053" y="3010961"/>
                  <a:pt x="2033556" y="3010961"/>
                </a:cubicBezTo>
                <a:cubicBezTo>
                  <a:pt x="1634857" y="3010961"/>
                  <a:pt x="1342325" y="2818935"/>
                  <a:pt x="941515" y="2526044"/>
                </a:cubicBezTo>
                <a:cubicBezTo>
                  <a:pt x="896738" y="2493317"/>
                  <a:pt x="851961" y="2460984"/>
                  <a:pt x="808615" y="2429754"/>
                </a:cubicBezTo>
                <a:cubicBezTo>
                  <a:pt x="573680" y="2260282"/>
                  <a:pt x="351814" y="2100194"/>
                  <a:pt x="204156" y="1926383"/>
                </a:cubicBezTo>
                <a:cubicBezTo>
                  <a:pt x="62993" y="1760224"/>
                  <a:pt x="0" y="1593511"/>
                  <a:pt x="0" y="1385790"/>
                </a:cubicBezTo>
                <a:cubicBezTo>
                  <a:pt x="0" y="865148"/>
                  <a:pt x="162751" y="397028"/>
                  <a:pt x="458321" y="67626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9F02A3-FBA6-BE79-C122-334F712E4274}"/>
              </a:ext>
            </a:extLst>
          </p:cNvPr>
          <p:cNvSpPr txBox="1"/>
          <p:nvPr/>
        </p:nvSpPr>
        <p:spPr>
          <a:xfrm>
            <a:off x="2245932" y="2775004"/>
            <a:ext cx="7340048" cy="3189233"/>
          </a:xfrm>
          <a:prstGeom prst="rect">
            <a:avLst/>
          </a:prstGeom>
        </p:spPr>
        <p:txBody>
          <a:bodyPr rot="0" spcFirstLastPara="0" vertOverflow="overflow" horzOverflow="overflow" vert="horz" lIns="109728" tIns="109728" rIns="109728" bIns="9144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pc="150" dirty="0">
              <a:solidFill>
                <a:schemeClr val="tx1">
                  <a:lumMod val="75000"/>
                  <a:lumOff val="25000"/>
                </a:schemeClr>
              </a:solidFill>
              <a:ea typeface="Meiryo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7DCAC5-10AF-B592-4393-F8637E5D7840}"/>
              </a:ext>
            </a:extLst>
          </p:cNvPr>
          <p:cNvSpPr txBox="1"/>
          <p:nvPr/>
        </p:nvSpPr>
        <p:spPr>
          <a:xfrm>
            <a:off x="7430609" y="5683744"/>
            <a:ext cx="454319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Sitka Text"/>
                <a:ea typeface="+mn-lt"/>
                <a:cs typeface="+mn-lt"/>
              </a:rPr>
              <a:t>Наш проект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Sitka Text"/>
                <a:ea typeface="+mn-lt"/>
                <a:cs typeface="+mn-lt"/>
              </a:rPr>
              <a:t> - выход для тех, кто пока не имеет опыта и еще только учится!</a:t>
            </a:r>
            <a:endParaRPr lang="ru-RU" sz="1600">
              <a:solidFill>
                <a:schemeClr val="bg1">
                  <a:lumMod val="85000"/>
                </a:schemeClr>
              </a:solidFill>
              <a:latin typeface="Sitka Text"/>
              <a:ea typeface="Meiryo"/>
            </a:endParaRPr>
          </a:p>
        </p:txBody>
      </p:sp>
      <p:pic>
        <p:nvPicPr>
          <p:cNvPr id="3" name="Рисунок 2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F240D87-7E9F-71FE-8DFC-10912973A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778" y="1915357"/>
            <a:ext cx="2188346" cy="1466296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Шрифт, символ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E999B71-0329-9094-2393-A1444A769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2454" y="2924971"/>
            <a:ext cx="4555724" cy="433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94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2D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Freeform: Shape 103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03" name="Freeform: Shape 104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04" name="Freeform: Shape 104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05" name="Freeform: Shape 104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06" name="Freeform: Shape 104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07" name="Freeform: Shape 104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08" name="Freeform: Shape 105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09" name="Freeform: Shape 105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110" name="Rectangle 1054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741C8E8F-367D-D5EA-0E69-30463931D9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578" b="-6"/>
          <a:stretch/>
        </p:blipFill>
        <p:spPr bwMode="auto"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1" name="Freeform: Shape 1056">
            <a:extLst>
              <a:ext uri="{FF2B5EF4-FFF2-40B4-BE49-F238E27FC236}">
                <a16:creationId xmlns:a16="http://schemas.microsoft.com/office/drawing/2014/main" id="{DCD36D47-40B7-494B-B249-3CBA333DE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12" name="Freeform: Shape 1058">
            <a:extLst>
              <a:ext uri="{FF2B5EF4-FFF2-40B4-BE49-F238E27FC236}">
                <a16:creationId xmlns:a16="http://schemas.microsoft.com/office/drawing/2014/main" id="{03AD0D1C-F8BA-4CD1-BC4D-BE1823F3E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7283242" cy="6858000"/>
          </a:xfrm>
          <a:custGeom>
            <a:avLst/>
            <a:gdLst>
              <a:gd name="connsiteX0" fmla="*/ 0 w 7163694"/>
              <a:gd name="connsiteY0" fmla="*/ 0 h 6858000"/>
              <a:gd name="connsiteX1" fmla="*/ 5525402 w 7163694"/>
              <a:gd name="connsiteY1" fmla="*/ 0 h 6858000"/>
              <a:gd name="connsiteX2" fmla="*/ 5541001 w 7163694"/>
              <a:gd name="connsiteY2" fmla="*/ 10445 h 6858000"/>
              <a:gd name="connsiteX3" fmla="*/ 7163694 w 7163694"/>
              <a:gd name="connsiteY3" fmla="*/ 3621913 h 6858000"/>
              <a:gd name="connsiteX4" fmla="*/ 5263827 w 7163694"/>
              <a:gd name="connsiteY4" fmla="*/ 6378742 h 6858000"/>
              <a:gd name="connsiteX5" fmla="*/ 4740144 w 7163694"/>
              <a:gd name="connsiteY5" fmla="*/ 6785068 h 6858000"/>
              <a:gd name="connsiteX6" fmla="*/ 4633550 w 7163694"/>
              <a:gd name="connsiteY6" fmla="*/ 6858000 h 6858000"/>
              <a:gd name="connsiteX7" fmla="*/ 0 w 7163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3694" h="6858000">
                <a:moveTo>
                  <a:pt x="0" y="0"/>
                </a:moveTo>
                <a:lnTo>
                  <a:pt x="5525402" y="0"/>
                </a:lnTo>
                <a:lnTo>
                  <a:pt x="5541001" y="10445"/>
                </a:lnTo>
                <a:cubicBezTo>
                  <a:pt x="6582147" y="751075"/>
                  <a:pt x="7163694" y="2091411"/>
                  <a:pt x="7163694" y="3621913"/>
                </a:cubicBezTo>
                <a:cubicBezTo>
                  <a:pt x="7163694" y="4971185"/>
                  <a:pt x="6222325" y="5605738"/>
                  <a:pt x="5263827" y="6378742"/>
                </a:cubicBezTo>
                <a:cubicBezTo>
                  <a:pt x="5089279" y="6519512"/>
                  <a:pt x="4916329" y="6657407"/>
                  <a:pt x="4740144" y="6785068"/>
                </a:cubicBezTo>
                <a:lnTo>
                  <a:pt x="463355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13" name="Freeform: Shape 106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9836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C2E85-43EA-E320-E0EE-41A8DEC1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07" y="767370"/>
            <a:ext cx="7372208" cy="4334102"/>
          </a:xfrm>
        </p:spPr>
        <p:txBody>
          <a:bodyPr vert="horz" lIns="109728" tIns="109728" rIns="109728" bIns="91440" rtlCol="0" anchor="b">
            <a:noAutofit/>
          </a:bodyPr>
          <a:lstStyle/>
          <a:p>
            <a:pPr>
              <a:lnSpc>
                <a:spcPct val="110000"/>
              </a:lnSpc>
            </a:pPr>
            <a:r>
              <a:rPr lang="en-US" sz="6600" err="1">
                <a:solidFill>
                  <a:srgbClr val="FFFFFF"/>
                </a:solidFill>
                <a:latin typeface="Sitka Text"/>
              </a:rPr>
              <a:t>Продвижение</a:t>
            </a:r>
            <a:r>
              <a:rPr lang="en-US" sz="6600" dirty="0">
                <a:solidFill>
                  <a:srgbClr val="FFFFFF"/>
                </a:solidFill>
                <a:latin typeface="Sitka Text"/>
              </a:rPr>
              <a:t> </a:t>
            </a:r>
            <a:r>
              <a:rPr lang="en-US" sz="6600" err="1">
                <a:solidFill>
                  <a:schemeClr val="bg1">
                    <a:lumMod val="75000"/>
                  </a:schemeClr>
                </a:solidFill>
                <a:latin typeface="Sitka Text"/>
              </a:rPr>
              <a:t>СтартСтаж</a:t>
            </a:r>
            <a:endParaRPr lang="en-US" sz="6600">
              <a:solidFill>
                <a:schemeClr val="bg1">
                  <a:lumMod val="75000"/>
                </a:schemeClr>
              </a:solidFill>
              <a:latin typeface="Sitka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0C03BD-E784-6D0C-8700-54A7AE3089C9}"/>
              </a:ext>
            </a:extLst>
          </p:cNvPr>
          <p:cNvSpPr txBox="1"/>
          <p:nvPr/>
        </p:nvSpPr>
        <p:spPr>
          <a:xfrm>
            <a:off x="260840" y="5666399"/>
            <a:ext cx="475547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600" dirty="0">
                <a:solidFill>
                  <a:schemeClr val="bg1">
                    <a:lumMod val="75000"/>
                  </a:schemeClr>
                </a:solidFill>
                <a:latin typeface="Sitka Text"/>
                <a:ea typeface="Meiryo"/>
              </a:rPr>
              <a:t> * Будет осуществляться с помощью</a:t>
            </a:r>
            <a:r>
              <a:rPr lang="ru-RU" sz="1600" dirty="0">
                <a:solidFill>
                  <a:schemeClr val="bg1"/>
                </a:solidFill>
                <a:latin typeface="Sitka Text"/>
                <a:ea typeface="Meiryo"/>
              </a:rPr>
              <a:t> социальных сетей, </a:t>
            </a:r>
            <a:r>
              <a:rPr lang="ru-RU" sz="1600" dirty="0">
                <a:solidFill>
                  <a:schemeClr val="bg1">
                    <a:lumMod val="75000"/>
                  </a:schemeClr>
                </a:solidFill>
                <a:latin typeface="Sitka Text"/>
                <a:ea typeface="Meiryo"/>
              </a:rPr>
              <a:t>так как ими пользуется наша целевая аудитория</a:t>
            </a:r>
            <a:endParaRPr lang="ru-RU" sz="1600">
              <a:solidFill>
                <a:schemeClr val="bg1">
                  <a:lumMod val="75000"/>
                </a:schemeClr>
              </a:solidFill>
              <a:ea typeface="Meiryo"/>
            </a:endParaRPr>
          </a:p>
        </p:txBody>
      </p:sp>
      <p:pic>
        <p:nvPicPr>
          <p:cNvPr id="5" name="Рисунок 4" descr="Женская создание фотографии">
            <a:extLst>
              <a:ext uri="{FF2B5EF4-FFF2-40B4-BE49-F238E27FC236}">
                <a16:creationId xmlns:a16="http://schemas.microsoft.com/office/drawing/2014/main" id="{1CD80836-9EC8-A0A5-C457-736CABA48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8618" y="832392"/>
            <a:ext cx="14382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24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90" name="Picture 189" descr="Калькулятор, перо, компас, деньги и бумага с помощью графиков, напечатанных на ней">
            <a:extLst>
              <a:ext uri="{FF2B5EF4-FFF2-40B4-BE49-F238E27FC236}">
                <a16:creationId xmlns:a16="http://schemas.microsoft.com/office/drawing/2014/main" id="{BF891A07-9890-7E2E-A7CD-FA5CE1ED9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86" r="22489" b="8"/>
          <a:stretch/>
        </p:blipFill>
        <p:spPr>
          <a:xfrm>
            <a:off x="3687412" y="10"/>
            <a:ext cx="6105573" cy="6857990"/>
          </a:xfrm>
          <a:custGeom>
            <a:avLst/>
            <a:gdLst/>
            <a:ahLst/>
            <a:cxnLst/>
            <a:rect l="l" t="t" r="r" b="b"/>
            <a:pathLst>
              <a:path w="6105573" h="6858000">
                <a:moveTo>
                  <a:pt x="0" y="0"/>
                </a:moveTo>
                <a:lnTo>
                  <a:pt x="5225842" y="0"/>
                </a:lnTo>
                <a:lnTo>
                  <a:pt x="5203718" y="14997"/>
                </a:lnTo>
                <a:cubicBezTo>
                  <a:pt x="4176555" y="754641"/>
                  <a:pt x="3602819" y="2093192"/>
                  <a:pt x="3602819" y="3621656"/>
                </a:cubicBezTo>
                <a:cubicBezTo>
                  <a:pt x="3602819" y="4969131"/>
                  <a:pt x="4531544" y="5602839"/>
                  <a:pt x="5477169" y="6374814"/>
                </a:cubicBezTo>
                <a:cubicBezTo>
                  <a:pt x="5649372" y="6515397"/>
                  <a:pt x="5819999" y="6653108"/>
                  <a:pt x="5993817" y="6780599"/>
                </a:cubicBezTo>
                <a:lnTo>
                  <a:pt x="61055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98" name="Freeform: Shape 197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1900" y="0"/>
            <a:ext cx="5020102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B22CAD9-4383-6AFD-8ED3-3655A2E5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1501" y="773012"/>
            <a:ext cx="3887650" cy="4360468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  <a:latin typeface="Sitka Text"/>
                <a:ea typeface="Meiryo"/>
              </a:rPr>
              <a:t>П</a:t>
            </a: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родукты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 </a:t>
            </a: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проекта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:</a:t>
            </a:r>
            <a:br>
              <a:rPr lang="en-US" dirty="0">
                <a:solidFill>
                  <a:srgbClr val="492D55"/>
                </a:solidFill>
                <a:latin typeface="Sitka Text"/>
                <a:ea typeface="Meiryo"/>
              </a:rPr>
            </a:b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поиск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 </a:t>
            </a: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вакансий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 - </a:t>
            </a:r>
            <a:r>
              <a:rPr lang="en-US" dirty="0">
                <a:solidFill>
                  <a:schemeClr val="bg1"/>
                </a:solidFill>
                <a:latin typeface="Sitka Text"/>
                <a:ea typeface="Meiryo"/>
              </a:rPr>
              <a:t>0 </a:t>
            </a:r>
            <a:r>
              <a:rPr lang="en-US" dirty="0" err="1">
                <a:solidFill>
                  <a:schemeClr val="bg1"/>
                </a:solidFill>
                <a:latin typeface="Sitka Text"/>
                <a:ea typeface="Meiryo"/>
              </a:rPr>
              <a:t>руб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*</a:t>
            </a:r>
            <a:br>
              <a:rPr lang="en-US" dirty="0">
                <a:solidFill>
                  <a:srgbClr val="492D55"/>
                </a:solidFill>
                <a:latin typeface="Sitka Text"/>
                <a:ea typeface="Meiryo"/>
              </a:rPr>
            </a:b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размещение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 </a:t>
            </a:r>
            <a:r>
              <a:rPr lang="en-US" dirty="0" err="1">
                <a:solidFill>
                  <a:srgbClr val="492D55"/>
                </a:solidFill>
                <a:latin typeface="Sitka Text"/>
                <a:ea typeface="Meiryo"/>
              </a:rPr>
              <a:t>проекта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 - </a:t>
            </a:r>
            <a:r>
              <a:rPr lang="en-US" dirty="0">
                <a:solidFill>
                  <a:schemeClr val="bg1"/>
                </a:solidFill>
                <a:latin typeface="Sitka Text"/>
                <a:ea typeface="Meiryo"/>
              </a:rPr>
              <a:t>0 </a:t>
            </a:r>
            <a:r>
              <a:rPr lang="en-US" dirty="0" err="1">
                <a:solidFill>
                  <a:schemeClr val="bg1"/>
                </a:solidFill>
                <a:latin typeface="Sitka Text"/>
                <a:ea typeface="Meiryo"/>
              </a:rPr>
              <a:t>руб</a:t>
            </a:r>
            <a:r>
              <a:rPr lang="en-US" dirty="0">
                <a:solidFill>
                  <a:srgbClr val="492D55"/>
                </a:solidFill>
                <a:latin typeface="Sitka Text"/>
                <a:ea typeface="Meiryo"/>
              </a:rPr>
              <a:t>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C62FD-C446-C64B-738E-5027CCDB0389}"/>
              </a:ext>
            </a:extLst>
          </p:cNvPr>
          <p:cNvSpPr txBox="1"/>
          <p:nvPr/>
        </p:nvSpPr>
        <p:spPr>
          <a:xfrm>
            <a:off x="182873" y="1716757"/>
            <a:ext cx="3509845" cy="1511421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b="1" spc="150" err="1">
                <a:latin typeface="Sitka Text"/>
              </a:rPr>
              <a:t>П</a:t>
            </a:r>
            <a:r>
              <a:rPr lang="en-US" b="1" spc="150" err="1">
                <a:solidFill>
                  <a:srgbClr val="492D55"/>
                </a:solidFill>
                <a:latin typeface="Sitka Text"/>
              </a:rPr>
              <a:t>лановый</a:t>
            </a:r>
            <a:r>
              <a:rPr lang="en-US" b="1" spc="150" dirty="0">
                <a:solidFill>
                  <a:srgbClr val="492D55"/>
                </a:solidFill>
                <a:latin typeface="Sitka Text"/>
              </a:rPr>
              <a:t> </a:t>
            </a:r>
            <a:r>
              <a:rPr lang="en-US" b="1" spc="150" err="1">
                <a:solidFill>
                  <a:srgbClr val="492D55"/>
                </a:solidFill>
                <a:latin typeface="Sitka Text"/>
              </a:rPr>
              <a:t>размер</a:t>
            </a:r>
            <a:r>
              <a:rPr lang="en-US" b="1" spc="150" dirty="0">
                <a:solidFill>
                  <a:srgbClr val="492D55"/>
                </a:solidFill>
                <a:latin typeface="Sitka Text"/>
              </a:rPr>
              <a:t> </a:t>
            </a:r>
            <a:r>
              <a:rPr lang="en-US" b="1" spc="150" err="1">
                <a:solidFill>
                  <a:srgbClr val="492D55"/>
                </a:solidFill>
                <a:latin typeface="Sitka Text"/>
              </a:rPr>
              <a:t>инвестиций</a:t>
            </a:r>
            <a:r>
              <a:rPr lang="en-US" b="1" spc="150" dirty="0">
                <a:solidFill>
                  <a:srgbClr val="492D55"/>
                </a:solidFill>
                <a:latin typeface="Sitka Text"/>
              </a:rPr>
              <a:t> - </a:t>
            </a:r>
            <a:r>
              <a:rPr lang="en-US" b="1" spc="150" dirty="0">
                <a:solidFill>
                  <a:schemeClr val="bg1"/>
                </a:solidFill>
                <a:latin typeface="Sitka Text"/>
              </a:rPr>
              <a:t>1 </a:t>
            </a:r>
            <a:r>
              <a:rPr lang="en-US" b="1" spc="150" err="1">
                <a:solidFill>
                  <a:schemeClr val="bg1"/>
                </a:solidFill>
                <a:latin typeface="Sitka Text"/>
              </a:rPr>
              <a:t>млн</a:t>
            </a:r>
            <a:r>
              <a:rPr lang="en-US" b="1" spc="150" dirty="0">
                <a:solidFill>
                  <a:srgbClr val="492D55"/>
                </a:solidFill>
                <a:latin typeface="Sitka Text"/>
              </a:rPr>
              <a:t> </a:t>
            </a:r>
            <a:endParaRPr lang="en-US" b="1" spc="150">
              <a:solidFill>
                <a:srgbClr val="492D55"/>
              </a:solidFill>
              <a:latin typeface="Sitka Text"/>
            </a:endParaRPr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80792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1D4C6-CDAE-79A4-0B1F-19D37104562B}"/>
              </a:ext>
            </a:extLst>
          </p:cNvPr>
          <p:cNvSpPr txBox="1"/>
          <p:nvPr/>
        </p:nvSpPr>
        <p:spPr>
          <a:xfrm>
            <a:off x="183953" y="440631"/>
            <a:ext cx="2743200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latin typeface="Sitka Text"/>
              </a:rPr>
              <a:t>З</a:t>
            </a:r>
            <a:r>
              <a:rPr lang="ru-RU" b="1" dirty="0">
                <a:solidFill>
                  <a:srgbClr val="492D55"/>
                </a:solidFill>
                <a:latin typeface="Sitka Text"/>
              </a:rPr>
              <a:t>атраты в год ~</a:t>
            </a:r>
            <a:r>
              <a:rPr lang="ru-RU" b="1" dirty="0">
                <a:solidFill>
                  <a:schemeClr val="bg1"/>
                </a:solidFill>
                <a:latin typeface="Sitka Text"/>
              </a:rPr>
              <a:t>215000</a:t>
            </a:r>
          </a:p>
          <a:p>
            <a:pPr>
              <a:spcAft>
                <a:spcPts val="600"/>
              </a:spcAft>
            </a:pPr>
            <a:r>
              <a:rPr lang="ru-RU" b="1" dirty="0">
                <a:latin typeface="Sitka Text"/>
              </a:rPr>
              <a:t>Р</a:t>
            </a:r>
            <a:r>
              <a:rPr lang="ru-RU" b="1" dirty="0">
                <a:solidFill>
                  <a:srgbClr val="492D55"/>
                </a:solidFill>
                <a:latin typeface="Sitka Text"/>
              </a:rPr>
              <a:t>азовые затраты ~</a:t>
            </a:r>
            <a:r>
              <a:rPr lang="ru-RU" b="1" dirty="0">
                <a:solidFill>
                  <a:schemeClr val="bg1"/>
                </a:solidFill>
                <a:latin typeface="Sitka Text"/>
              </a:rPr>
              <a:t>500000</a:t>
            </a:r>
            <a:endParaRPr lang="ru-RU" b="1" dirty="0">
              <a:solidFill>
                <a:schemeClr val="bg1"/>
              </a:solidFill>
              <a:latin typeface="Sitka Text" panose="02000505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B576AB-690D-36AB-080D-3FE209875249}"/>
              </a:ext>
            </a:extLst>
          </p:cNvPr>
          <p:cNvSpPr txBox="1"/>
          <p:nvPr/>
        </p:nvSpPr>
        <p:spPr>
          <a:xfrm>
            <a:off x="180690" y="2777135"/>
            <a:ext cx="3043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Sitka Text"/>
                <a:ea typeface="Meiryo"/>
              </a:rPr>
              <a:t>П</a:t>
            </a:r>
            <a:r>
              <a:rPr lang="ru-RU" b="1" dirty="0">
                <a:solidFill>
                  <a:srgbClr val="492D55"/>
                </a:solidFill>
                <a:latin typeface="Sitka Text"/>
                <a:ea typeface="Meiryo"/>
              </a:rPr>
              <a:t>ланируемая прибыль - от </a:t>
            </a:r>
            <a:r>
              <a:rPr lang="ru-RU" b="1" dirty="0">
                <a:solidFill>
                  <a:schemeClr val="bg1"/>
                </a:solidFill>
                <a:latin typeface="Sitka Text"/>
                <a:ea typeface="Meiryo"/>
              </a:rPr>
              <a:t>300</a:t>
            </a:r>
            <a:r>
              <a:rPr lang="ru-RU" b="1" dirty="0">
                <a:solidFill>
                  <a:srgbClr val="492D55"/>
                </a:solidFill>
                <a:latin typeface="Sitka Text"/>
                <a:ea typeface="Meiryo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Sitka Text"/>
                <a:ea typeface="Meiryo"/>
              </a:rPr>
              <a:t>тыс./мес.</a:t>
            </a:r>
            <a:endParaRPr lang="ru-RU" b="1" dirty="0">
              <a:solidFill>
                <a:schemeClr val="bg1"/>
              </a:solidFill>
              <a:latin typeface="Sitka Text"/>
            </a:endParaRPr>
          </a:p>
        </p:txBody>
      </p:sp>
      <p:pic>
        <p:nvPicPr>
          <p:cNvPr id="4" name="Рисунок 3" descr="Женщина, держащий ноутбук">
            <a:extLst>
              <a:ext uri="{FF2B5EF4-FFF2-40B4-BE49-F238E27FC236}">
                <a16:creationId xmlns:a16="http://schemas.microsoft.com/office/drawing/2014/main" id="{637665A7-B2C5-ED67-72D1-38D205DFA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6146" y="5173572"/>
            <a:ext cx="1781175" cy="1809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50969E-289A-1DE0-8203-473E407D9823}"/>
              </a:ext>
            </a:extLst>
          </p:cNvPr>
          <p:cNvSpPr txBox="1"/>
          <p:nvPr/>
        </p:nvSpPr>
        <p:spPr>
          <a:xfrm>
            <a:off x="179658" y="3617950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rgbClr val="492D55"/>
                </a:solidFill>
                <a:latin typeface="Sitka Text"/>
                <a:ea typeface="Meiryo"/>
              </a:rPr>
              <a:t>NVP ~</a:t>
            </a:r>
            <a:r>
              <a:rPr lang="ru-RU" b="1" dirty="0">
                <a:solidFill>
                  <a:schemeClr val="bg1"/>
                </a:solidFill>
                <a:latin typeface="Sitka Text"/>
                <a:ea typeface="Meiryo"/>
              </a:rPr>
              <a:t>970 тыс.</a:t>
            </a:r>
          </a:p>
          <a:p>
            <a:endParaRPr lang="ru-RU" b="1" dirty="0">
              <a:solidFill>
                <a:srgbClr val="492D55"/>
              </a:solidFill>
              <a:latin typeface="Sitka Text"/>
              <a:ea typeface="Meiryo"/>
            </a:endParaRPr>
          </a:p>
          <a:p>
            <a:r>
              <a:rPr lang="ru-RU" b="1" dirty="0">
                <a:solidFill>
                  <a:srgbClr val="492D55"/>
                </a:solidFill>
                <a:latin typeface="Sitka Text"/>
                <a:ea typeface="Meiryo"/>
              </a:rPr>
              <a:t>IRR – </a:t>
            </a:r>
            <a:r>
              <a:rPr lang="ru-RU" b="1" dirty="0">
                <a:solidFill>
                  <a:schemeClr val="bg1"/>
                </a:solidFill>
                <a:latin typeface="Sitka Text"/>
                <a:ea typeface="Meiryo"/>
              </a:rPr>
              <a:t>30%</a:t>
            </a:r>
          </a:p>
          <a:p>
            <a:endParaRPr lang="ru-RU" b="1" dirty="0">
              <a:solidFill>
                <a:srgbClr val="492D55"/>
              </a:solidFill>
              <a:latin typeface="Sitka Text"/>
              <a:ea typeface="Meiryo"/>
            </a:endParaRPr>
          </a:p>
          <a:p>
            <a:r>
              <a:rPr lang="ru-RU" b="1" dirty="0">
                <a:solidFill>
                  <a:srgbClr val="492D55"/>
                </a:solidFill>
                <a:latin typeface="Sitka Text"/>
                <a:ea typeface="Meiryo"/>
              </a:rPr>
              <a:t>Срок окупаемости проекта - </a:t>
            </a:r>
            <a:r>
              <a:rPr lang="ru-RU" b="1" dirty="0">
                <a:solidFill>
                  <a:schemeClr val="bg1"/>
                </a:solidFill>
                <a:latin typeface="Sitka Text"/>
                <a:ea typeface="Meiryo"/>
              </a:rPr>
              <a:t>4 месяца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1678E-14AC-AE55-0DD5-FB7532F35B7E}"/>
              </a:ext>
            </a:extLst>
          </p:cNvPr>
          <p:cNvSpPr txBox="1"/>
          <p:nvPr/>
        </p:nvSpPr>
        <p:spPr>
          <a:xfrm>
            <a:off x="9513903" y="6214369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Sitka Text"/>
                <a:ea typeface="Meiryo"/>
              </a:rPr>
              <a:t>*</a:t>
            </a:r>
            <a:r>
              <a:rPr lang="ru-RU" err="1">
                <a:solidFill>
                  <a:schemeClr val="bg1">
                    <a:lumMod val="50000"/>
                  </a:schemeClr>
                </a:solidFill>
                <a:latin typeface="Sitka Text"/>
                <a:ea typeface="Meiryo"/>
              </a:rPr>
              <a:t>доп.опции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Sitka Text"/>
                <a:ea typeface="Meiryo"/>
              </a:rPr>
              <a:t> за подписку от 200 руб.</a:t>
            </a:r>
          </a:p>
        </p:txBody>
      </p:sp>
    </p:spTree>
    <p:extLst>
      <p:ext uri="{BB962C8B-B14F-4D97-AF65-F5344CB8AC3E}">
        <p14:creationId xmlns:p14="http://schemas.microsoft.com/office/powerpoint/2010/main" val="2735335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2D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7" name="Rectangle 596">
            <a:extLst>
              <a:ext uri="{FF2B5EF4-FFF2-40B4-BE49-F238E27FC236}">
                <a16:creationId xmlns:a16="http://schemas.microsoft.com/office/drawing/2014/main" id="{49BB7E9A-6937-4BF0-9F51-A20F197B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99" name="Freeform: Shape 598">
            <a:extLst>
              <a:ext uri="{FF2B5EF4-FFF2-40B4-BE49-F238E27FC236}">
                <a16:creationId xmlns:a16="http://schemas.microsoft.com/office/drawing/2014/main" id="{E0939753-89D7-48A8-8441-B9FF25CE8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4167" y="0"/>
            <a:ext cx="5687681" cy="5708856"/>
          </a:xfrm>
          <a:custGeom>
            <a:avLst/>
            <a:gdLst>
              <a:gd name="connsiteX0" fmla="*/ 2787282 w 5687681"/>
              <a:gd name="connsiteY0" fmla="*/ 0 h 5708856"/>
              <a:gd name="connsiteX1" fmla="*/ 3988996 w 5687681"/>
              <a:gd name="connsiteY1" fmla="*/ 0 h 5708856"/>
              <a:gd name="connsiteX2" fmla="*/ 4236253 w 5687681"/>
              <a:gd name="connsiteY2" fmla="*/ 68070 h 5708856"/>
              <a:gd name="connsiteX3" fmla="*/ 4483543 w 5687681"/>
              <a:gd name="connsiteY3" fmla="*/ 168573 h 5708856"/>
              <a:gd name="connsiteX4" fmla="*/ 5265611 w 5687681"/>
              <a:gd name="connsiteY4" fmla="*/ 790441 h 5708856"/>
              <a:gd name="connsiteX5" fmla="*/ 5682608 w 5687681"/>
              <a:gd name="connsiteY5" fmla="*/ 1499885 h 5708856"/>
              <a:gd name="connsiteX6" fmla="*/ 5687681 w 5687681"/>
              <a:gd name="connsiteY6" fmla="*/ 1513862 h 5708856"/>
              <a:gd name="connsiteX7" fmla="*/ 5687681 w 5687681"/>
              <a:gd name="connsiteY7" fmla="*/ 3841322 h 5708856"/>
              <a:gd name="connsiteX8" fmla="*/ 5651147 w 5687681"/>
              <a:gd name="connsiteY8" fmla="*/ 3896489 h 5708856"/>
              <a:gd name="connsiteX9" fmla="*/ 4734255 w 5687681"/>
              <a:gd name="connsiteY9" fmla="*/ 4737639 h 5708856"/>
              <a:gd name="connsiteX10" fmla="*/ 4532663 w 5687681"/>
              <a:gd name="connsiteY10" fmla="*/ 4898543 h 5708856"/>
              <a:gd name="connsiteX11" fmla="*/ 2876165 w 5687681"/>
              <a:gd name="connsiteY11" fmla="*/ 5708856 h 5708856"/>
              <a:gd name="connsiteX12" fmla="*/ 694066 w 5687681"/>
              <a:gd name="connsiteY12" fmla="*/ 4391717 h 5708856"/>
              <a:gd name="connsiteX13" fmla="*/ 461517 w 5687681"/>
              <a:gd name="connsiteY13" fmla="*/ 4054756 h 5708856"/>
              <a:gd name="connsiteX14" fmla="*/ 0 w 5687681"/>
              <a:gd name="connsiteY14" fmla="*/ 2993139 h 5708856"/>
              <a:gd name="connsiteX15" fmla="*/ 278855 w 5687681"/>
              <a:gd name="connsiteY15" fmla="*/ 1849819 h 5708856"/>
              <a:gd name="connsiteX16" fmla="*/ 1047879 w 5687681"/>
              <a:gd name="connsiteY16" fmla="*/ 867400 h 5708856"/>
              <a:gd name="connsiteX17" fmla="*/ 2159714 w 5687681"/>
              <a:gd name="connsiteY17" fmla="*/ 186098 h 5708856"/>
              <a:gd name="connsiteX18" fmla="*/ 2785137 w 5687681"/>
              <a:gd name="connsiteY18" fmla="*/ 372 h 570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7681" h="5708856">
                <a:moveTo>
                  <a:pt x="2787282" y="0"/>
                </a:moveTo>
                <a:lnTo>
                  <a:pt x="3988996" y="0"/>
                </a:lnTo>
                <a:lnTo>
                  <a:pt x="4236253" y="68070"/>
                </a:lnTo>
                <a:cubicBezTo>
                  <a:pt x="4321147" y="96843"/>
                  <a:pt x="4403628" y="130356"/>
                  <a:pt x="4483543" y="168573"/>
                </a:cubicBezTo>
                <a:cubicBezTo>
                  <a:pt x="4783119" y="311949"/>
                  <a:pt x="5046239" y="521215"/>
                  <a:pt x="5265611" y="790441"/>
                </a:cubicBezTo>
                <a:cubicBezTo>
                  <a:pt x="5433740" y="996857"/>
                  <a:pt x="5573537" y="1235870"/>
                  <a:pt x="5682608" y="1499885"/>
                </a:cubicBezTo>
                <a:lnTo>
                  <a:pt x="5687681" y="1513862"/>
                </a:lnTo>
                <a:lnTo>
                  <a:pt x="5687681" y="3841322"/>
                </a:lnTo>
                <a:lnTo>
                  <a:pt x="5651147" y="3896489"/>
                </a:lnTo>
                <a:cubicBezTo>
                  <a:pt x="5427171" y="4186934"/>
                  <a:pt x="5090625" y="4454446"/>
                  <a:pt x="4734255" y="4737639"/>
                </a:cubicBezTo>
                <a:cubicBezTo>
                  <a:pt x="4668506" y="4789825"/>
                  <a:pt x="4600584" y="4843856"/>
                  <a:pt x="4532663" y="4898543"/>
                </a:cubicBezTo>
                <a:cubicBezTo>
                  <a:pt x="3924681" y="5387974"/>
                  <a:pt x="3480945" y="5708856"/>
                  <a:pt x="2876165" y="5708856"/>
                </a:cubicBezTo>
                <a:cubicBezTo>
                  <a:pt x="1954665" y="5708856"/>
                  <a:pt x="1302047" y="5314966"/>
                  <a:pt x="694066" y="4391717"/>
                </a:cubicBezTo>
                <a:cubicBezTo>
                  <a:pt x="614503" y="4270875"/>
                  <a:pt x="536731" y="4160972"/>
                  <a:pt x="461517" y="4054756"/>
                </a:cubicBezTo>
                <a:cubicBezTo>
                  <a:pt x="149788" y="3614348"/>
                  <a:pt x="0" y="3385316"/>
                  <a:pt x="0" y="2993139"/>
                </a:cubicBezTo>
                <a:cubicBezTo>
                  <a:pt x="0" y="2603731"/>
                  <a:pt x="93889" y="2219065"/>
                  <a:pt x="278855" y="1849819"/>
                </a:cubicBezTo>
                <a:cubicBezTo>
                  <a:pt x="459854" y="1488610"/>
                  <a:pt x="718625" y="1157977"/>
                  <a:pt x="1047879" y="867400"/>
                </a:cubicBezTo>
                <a:cubicBezTo>
                  <a:pt x="1371504" y="581701"/>
                  <a:pt x="1755887" y="346080"/>
                  <a:pt x="2159714" y="186098"/>
                </a:cubicBezTo>
                <a:cubicBezTo>
                  <a:pt x="2367064" y="103803"/>
                  <a:pt x="2576044" y="41801"/>
                  <a:pt x="2785137" y="37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01" name="Freeform: Shape 600">
            <a:extLst>
              <a:ext uri="{FF2B5EF4-FFF2-40B4-BE49-F238E27FC236}">
                <a16:creationId xmlns:a16="http://schemas.microsoft.com/office/drawing/2014/main" id="{9F5CCFC5-858F-4B45-9B10-D49DD028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5450" y="0"/>
            <a:ext cx="5866550" cy="5788550"/>
          </a:xfrm>
          <a:custGeom>
            <a:avLst/>
            <a:gdLst>
              <a:gd name="connsiteX0" fmla="*/ 2331396 w 5798121"/>
              <a:gd name="connsiteY0" fmla="*/ 0 h 5788550"/>
              <a:gd name="connsiteX1" fmla="*/ 4658651 w 5798121"/>
              <a:gd name="connsiteY1" fmla="*/ 0 h 5788550"/>
              <a:gd name="connsiteX2" fmla="*/ 4682835 w 5798121"/>
              <a:gd name="connsiteY2" fmla="*/ 9816 h 5788550"/>
              <a:gd name="connsiteX3" fmla="*/ 5499667 w 5798121"/>
              <a:gd name="connsiteY3" fmla="*/ 658449 h 5788550"/>
              <a:gd name="connsiteX4" fmla="*/ 5665313 w 5798121"/>
              <a:gd name="connsiteY4" fmla="*/ 884789 h 5788550"/>
              <a:gd name="connsiteX5" fmla="*/ 5798121 w 5798121"/>
              <a:gd name="connsiteY5" fmla="*/ 1110681 h 5788550"/>
              <a:gd name="connsiteX6" fmla="*/ 5798121 w 5798121"/>
              <a:gd name="connsiteY6" fmla="*/ 4016954 h 5788550"/>
              <a:gd name="connsiteX7" fmla="*/ 5706359 w 5798121"/>
              <a:gd name="connsiteY7" fmla="*/ 4121532 h 5788550"/>
              <a:gd name="connsiteX8" fmla="*/ 4944692 w 5798121"/>
              <a:gd name="connsiteY8" fmla="*/ 4775532 h 5788550"/>
              <a:gd name="connsiteX9" fmla="*/ 4734137 w 5798121"/>
              <a:gd name="connsiteY9" fmla="*/ 4943362 h 5788550"/>
              <a:gd name="connsiteX10" fmla="*/ 3004009 w 5798121"/>
              <a:gd name="connsiteY10" fmla="*/ 5788550 h 5788550"/>
              <a:gd name="connsiteX11" fmla="*/ 724917 w 5798121"/>
              <a:gd name="connsiteY11" fmla="*/ 4414722 h 5788550"/>
              <a:gd name="connsiteX12" fmla="*/ 482031 w 5798121"/>
              <a:gd name="connsiteY12" fmla="*/ 4063258 h 5788550"/>
              <a:gd name="connsiteX13" fmla="*/ 0 w 5798121"/>
              <a:gd name="connsiteY13" fmla="*/ 2955950 h 5788550"/>
              <a:gd name="connsiteX14" fmla="*/ 291250 w 5798121"/>
              <a:gd name="connsiteY14" fmla="*/ 1763422 h 5788550"/>
              <a:gd name="connsiteX15" fmla="*/ 1094457 w 5798121"/>
              <a:gd name="connsiteY15" fmla="*/ 738720 h 5788550"/>
              <a:gd name="connsiteX16" fmla="*/ 2255713 w 5798121"/>
              <a:gd name="connsiteY16" fmla="*/ 28095 h 578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8121" h="5788550">
                <a:moveTo>
                  <a:pt x="2331396" y="0"/>
                </a:moveTo>
                <a:lnTo>
                  <a:pt x="4658651" y="0"/>
                </a:lnTo>
                <a:lnTo>
                  <a:pt x="4682835" y="9816"/>
                </a:lnTo>
                <a:cubicBezTo>
                  <a:pt x="4995727" y="159362"/>
                  <a:pt x="5270543" y="377635"/>
                  <a:pt x="5499667" y="658449"/>
                </a:cubicBezTo>
                <a:cubicBezTo>
                  <a:pt x="5558201" y="730215"/>
                  <a:pt x="5613447" y="805760"/>
                  <a:pt x="5665313" y="884789"/>
                </a:cubicBezTo>
                <a:lnTo>
                  <a:pt x="5798121" y="1110681"/>
                </a:lnTo>
                <a:lnTo>
                  <a:pt x="5798121" y="4016954"/>
                </a:lnTo>
                <a:lnTo>
                  <a:pt x="5706359" y="4121532"/>
                </a:lnTo>
                <a:cubicBezTo>
                  <a:pt x="5491360" y="4341659"/>
                  <a:pt x="5223849" y="4553996"/>
                  <a:pt x="4944692" y="4775532"/>
                </a:cubicBezTo>
                <a:cubicBezTo>
                  <a:pt x="4876021" y="4829964"/>
                  <a:pt x="4805079" y="4886320"/>
                  <a:pt x="4734137" y="4943362"/>
                </a:cubicBezTo>
                <a:cubicBezTo>
                  <a:pt x="4099133" y="5453857"/>
                  <a:pt x="3635672" y="5788550"/>
                  <a:pt x="3004009" y="5788550"/>
                </a:cubicBezTo>
                <a:cubicBezTo>
                  <a:pt x="2041550" y="5788550"/>
                  <a:pt x="1359922" y="5377707"/>
                  <a:pt x="724917" y="4414722"/>
                </a:cubicBezTo>
                <a:cubicBezTo>
                  <a:pt x="641818" y="4288679"/>
                  <a:pt x="560588" y="4174046"/>
                  <a:pt x="482031" y="4063258"/>
                </a:cubicBezTo>
                <a:cubicBezTo>
                  <a:pt x="156446" y="3603895"/>
                  <a:pt x="0" y="3365006"/>
                  <a:pt x="0" y="2955950"/>
                </a:cubicBezTo>
                <a:cubicBezTo>
                  <a:pt x="0" y="2549782"/>
                  <a:pt x="98062" y="2148559"/>
                  <a:pt x="291250" y="1763422"/>
                </a:cubicBezTo>
                <a:cubicBezTo>
                  <a:pt x="480295" y="1386666"/>
                  <a:pt x="750568" y="1041802"/>
                  <a:pt x="1094457" y="738720"/>
                </a:cubicBezTo>
                <a:cubicBezTo>
                  <a:pt x="1432467" y="440725"/>
                  <a:pt x="1833935" y="194963"/>
                  <a:pt x="2255713" y="28095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6E66C-5B9E-8FCF-AC2C-C3BD4BF7F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2912"/>
            <a:ext cx="5411050" cy="1822123"/>
          </a:xfrm>
        </p:spPr>
        <p:txBody>
          <a:bodyPr anchor="b"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itka Text"/>
                <a:ea typeface="Meiryo"/>
              </a:rPr>
              <a:t>Подписки пользователей</a:t>
            </a:r>
          </a:p>
        </p:txBody>
      </p:sp>
      <p:sp>
        <p:nvSpPr>
          <p:cNvPr id="603" name="Freeform: Shape 602">
            <a:extLst>
              <a:ext uri="{FF2B5EF4-FFF2-40B4-BE49-F238E27FC236}">
                <a16:creationId xmlns:a16="http://schemas.microsoft.com/office/drawing/2014/main" id="{2348ECDC-D455-4B71-90F6-2ECC12B79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3734" y="0"/>
            <a:ext cx="5568114" cy="5577748"/>
          </a:xfrm>
          <a:custGeom>
            <a:avLst/>
            <a:gdLst>
              <a:gd name="connsiteX0" fmla="*/ 2959946 w 5568114"/>
              <a:gd name="connsiteY0" fmla="*/ 0 h 5577748"/>
              <a:gd name="connsiteX1" fmla="*/ 3614224 w 5568114"/>
              <a:gd name="connsiteY1" fmla="*/ 0 h 5577748"/>
              <a:gd name="connsiteX2" fmla="*/ 3844432 w 5568114"/>
              <a:gd name="connsiteY2" fmla="*/ 36392 h 5577748"/>
              <a:gd name="connsiteX3" fmla="*/ 4336826 w 5568114"/>
              <a:gd name="connsiteY3" fmla="*/ 203778 h 5577748"/>
              <a:gd name="connsiteX4" fmla="*/ 5093304 w 5568114"/>
              <a:gd name="connsiteY4" fmla="*/ 806978 h 5577748"/>
              <a:gd name="connsiteX5" fmla="*/ 5496656 w 5568114"/>
              <a:gd name="connsiteY5" fmla="*/ 1495125 h 5577748"/>
              <a:gd name="connsiteX6" fmla="*/ 5568114 w 5568114"/>
              <a:gd name="connsiteY6" fmla="*/ 1692569 h 5577748"/>
              <a:gd name="connsiteX7" fmla="*/ 5568114 w 5568114"/>
              <a:gd name="connsiteY7" fmla="*/ 3665503 h 5577748"/>
              <a:gd name="connsiteX8" fmla="*/ 5466225 w 5568114"/>
              <a:gd name="connsiteY8" fmla="*/ 3819786 h 5577748"/>
              <a:gd name="connsiteX9" fmla="*/ 4579336 w 5568114"/>
              <a:gd name="connsiteY9" fmla="*/ 4635686 h 5577748"/>
              <a:gd name="connsiteX10" fmla="*/ 4384340 w 5568114"/>
              <a:gd name="connsiteY10" fmla="*/ 4791760 h 5577748"/>
              <a:gd name="connsiteX11" fmla="*/ 2782048 w 5568114"/>
              <a:gd name="connsiteY11" fmla="*/ 5577748 h 5577748"/>
              <a:gd name="connsiteX12" fmla="*/ 671354 w 5568114"/>
              <a:gd name="connsiteY12" fmla="*/ 4300148 h 5577748"/>
              <a:gd name="connsiteX13" fmla="*/ 446415 w 5568114"/>
              <a:gd name="connsiteY13" fmla="*/ 3973302 h 5577748"/>
              <a:gd name="connsiteX14" fmla="*/ 0 w 5568114"/>
              <a:gd name="connsiteY14" fmla="*/ 2943554 h 5577748"/>
              <a:gd name="connsiteX15" fmla="*/ 269730 w 5568114"/>
              <a:gd name="connsiteY15" fmla="*/ 1834555 h 5577748"/>
              <a:gd name="connsiteX16" fmla="*/ 1013589 w 5568114"/>
              <a:gd name="connsiteY16" fmla="*/ 881627 h 5577748"/>
              <a:gd name="connsiteX17" fmla="*/ 2089042 w 5568114"/>
              <a:gd name="connsiteY17" fmla="*/ 220777 h 5577748"/>
              <a:gd name="connsiteX18" fmla="*/ 2845684 w 5568114"/>
              <a:gd name="connsiteY18" fmla="*/ 14234 h 557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68114" h="5577748">
                <a:moveTo>
                  <a:pt x="2959946" y="0"/>
                </a:moveTo>
                <a:lnTo>
                  <a:pt x="3614224" y="0"/>
                </a:lnTo>
                <a:lnTo>
                  <a:pt x="3844432" y="36392"/>
                </a:lnTo>
                <a:cubicBezTo>
                  <a:pt x="4017699" y="73748"/>
                  <a:pt x="4182227" y="129639"/>
                  <a:pt x="4336826" y="203778"/>
                </a:cubicBezTo>
                <a:cubicBezTo>
                  <a:pt x="4626600" y="342850"/>
                  <a:pt x="4881111" y="545834"/>
                  <a:pt x="5093304" y="806978"/>
                </a:cubicBezTo>
                <a:cubicBezTo>
                  <a:pt x="5255931" y="1007198"/>
                  <a:pt x="5391154" y="1239036"/>
                  <a:pt x="5496656" y="1495125"/>
                </a:cubicBezTo>
                <a:lnTo>
                  <a:pt x="5568114" y="1692569"/>
                </a:lnTo>
                <a:lnTo>
                  <a:pt x="5568114" y="3665503"/>
                </a:lnTo>
                <a:lnTo>
                  <a:pt x="5466225" y="3819786"/>
                </a:lnTo>
                <a:cubicBezTo>
                  <a:pt x="5249576" y="4101511"/>
                  <a:pt x="4924044" y="4360994"/>
                  <a:pt x="4579336" y="4635686"/>
                </a:cubicBezTo>
                <a:cubicBezTo>
                  <a:pt x="4515738" y="4686305"/>
                  <a:pt x="4450038" y="4738713"/>
                  <a:pt x="4384340" y="4791760"/>
                </a:cubicBezTo>
                <a:cubicBezTo>
                  <a:pt x="3796254" y="5266498"/>
                  <a:pt x="3367038" y="5577748"/>
                  <a:pt x="2782048" y="5577748"/>
                </a:cubicBezTo>
                <a:cubicBezTo>
                  <a:pt x="1890703" y="5577748"/>
                  <a:pt x="1259439" y="5195682"/>
                  <a:pt x="671354" y="4300148"/>
                </a:cubicBezTo>
                <a:cubicBezTo>
                  <a:pt x="594395" y="4182934"/>
                  <a:pt x="519167" y="4076330"/>
                  <a:pt x="446415" y="3973302"/>
                </a:cubicBezTo>
                <a:cubicBezTo>
                  <a:pt x="144886" y="3546115"/>
                  <a:pt x="0" y="3323958"/>
                  <a:pt x="0" y="2943554"/>
                </a:cubicBezTo>
                <a:cubicBezTo>
                  <a:pt x="0" y="2565835"/>
                  <a:pt x="90816" y="2192716"/>
                  <a:pt x="269730" y="1834555"/>
                </a:cubicBezTo>
                <a:cubicBezTo>
                  <a:pt x="444806" y="1484188"/>
                  <a:pt x="695109" y="1163480"/>
                  <a:pt x="1013589" y="881627"/>
                </a:cubicBezTo>
                <a:cubicBezTo>
                  <a:pt x="1326624" y="604505"/>
                  <a:pt x="1698428" y="375956"/>
                  <a:pt x="2089042" y="220777"/>
                </a:cubicBezTo>
                <a:cubicBezTo>
                  <a:pt x="2339747" y="120996"/>
                  <a:pt x="2592918" y="51971"/>
                  <a:pt x="2845684" y="1423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81" name="Рисунок 580" descr="IMG_3407.jpg">
            <a:extLst>
              <a:ext uri="{FF2B5EF4-FFF2-40B4-BE49-F238E27FC236}">
                <a16:creationId xmlns:a16="http://schemas.microsoft.com/office/drawing/2014/main" id="{D26B8104-4948-1C18-C94F-C147F8F75A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01"/>
          <a:stretch/>
        </p:blipFill>
        <p:spPr>
          <a:xfrm>
            <a:off x="6877878" y="294199"/>
            <a:ext cx="5150794" cy="5001370"/>
          </a:xfrm>
          <a:custGeom>
            <a:avLst/>
            <a:gdLst/>
            <a:ahLst/>
            <a:cxnLst/>
            <a:rect l="l" t="t" r="r" b="b"/>
            <a:pathLst>
              <a:path w="5044104" h="4896924">
                <a:moveTo>
                  <a:pt x="2886613" y="0"/>
                </a:moveTo>
                <a:cubicBezTo>
                  <a:pt x="3218269" y="0"/>
                  <a:pt x="3523512" y="65865"/>
                  <a:pt x="3794011" y="195584"/>
                </a:cubicBezTo>
                <a:cubicBezTo>
                  <a:pt x="4047516" y="317247"/>
                  <a:pt x="4270172" y="494825"/>
                  <a:pt x="4455804" y="723284"/>
                </a:cubicBezTo>
                <a:cubicBezTo>
                  <a:pt x="4835198" y="1190375"/>
                  <a:pt x="5044104" y="1854168"/>
                  <a:pt x="5044104" y="2592438"/>
                </a:cubicBezTo>
                <a:cubicBezTo>
                  <a:pt x="5044104" y="2886985"/>
                  <a:pt x="4963247" y="3123382"/>
                  <a:pt x="4782050" y="3358996"/>
                </a:cubicBezTo>
                <a:cubicBezTo>
                  <a:pt x="4592516" y="3605460"/>
                  <a:pt x="4307730" y="3832465"/>
                  <a:pt x="4006167" y="4072775"/>
                </a:cubicBezTo>
                <a:cubicBezTo>
                  <a:pt x="3950530" y="4117058"/>
                  <a:pt x="3893052" y="4162907"/>
                  <a:pt x="3835576" y="4209314"/>
                </a:cubicBezTo>
                <a:cubicBezTo>
                  <a:pt x="3321099" y="4624632"/>
                  <a:pt x="2945605" y="4896924"/>
                  <a:pt x="2433835" y="4896924"/>
                </a:cubicBezTo>
                <a:cubicBezTo>
                  <a:pt x="1654054" y="4896924"/>
                  <a:pt x="1101803" y="4562680"/>
                  <a:pt x="587325" y="3779234"/>
                </a:cubicBezTo>
                <a:cubicBezTo>
                  <a:pt x="519999" y="3676690"/>
                  <a:pt x="454187" y="3583430"/>
                  <a:pt x="390540" y="3493298"/>
                </a:cubicBezTo>
                <a:cubicBezTo>
                  <a:pt x="126752" y="3119579"/>
                  <a:pt x="0" y="2925228"/>
                  <a:pt x="0" y="2592438"/>
                </a:cubicBezTo>
                <a:cubicBezTo>
                  <a:pt x="0" y="2261996"/>
                  <a:pt x="79450" y="1935577"/>
                  <a:pt x="235969" y="1622244"/>
                </a:cubicBezTo>
                <a:cubicBezTo>
                  <a:pt x="389133" y="1315731"/>
                  <a:pt x="608107" y="1035165"/>
                  <a:pt x="886724" y="788590"/>
                </a:cubicBezTo>
                <a:cubicBezTo>
                  <a:pt x="1160578" y="546153"/>
                  <a:pt x="1485846" y="346211"/>
                  <a:pt x="1827568" y="210454"/>
                </a:cubicBezTo>
                <a:cubicBezTo>
                  <a:pt x="2178491" y="70787"/>
                  <a:pt x="2534934" y="0"/>
                  <a:pt x="2886613" y="0"/>
                </a:cubicBezTo>
                <a:close/>
              </a:path>
            </a:pathLst>
          </a:custGeom>
        </p:spPr>
      </p:pic>
      <p:graphicFrame>
        <p:nvGraphicFramePr>
          <p:cNvPr id="30" name="Схема 29">
            <a:extLst>
              <a:ext uri="{FF2B5EF4-FFF2-40B4-BE49-F238E27FC236}">
                <a16:creationId xmlns:a16="http://schemas.microsoft.com/office/drawing/2014/main" id="{CD59CA42-A48C-C65F-2055-FFCB3D0A84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54465"/>
              </p:ext>
            </p:extLst>
          </p:nvPr>
        </p:nvGraphicFramePr>
        <p:xfrm>
          <a:off x="914400" y="2496720"/>
          <a:ext cx="5181599" cy="3467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36" name="Рисунок 935" descr="Пожилая женщина на молнии">
            <a:extLst>
              <a:ext uri="{FF2B5EF4-FFF2-40B4-BE49-F238E27FC236}">
                <a16:creationId xmlns:a16="http://schemas.microsoft.com/office/drawing/2014/main" id="{D34E13AB-FBBB-2148-FA4A-DED830CC17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9644" y="4805363"/>
            <a:ext cx="11811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40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0" name="Freeform: Shape 279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4" name="Freeform: Shape 283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90" name="Rectangle 28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9" name="Рисунок 28" descr="Изображение выглядит как искусство, Фиолетовый, фиолетовый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454D40AE-C28E-BDE9-1D07-72AB3BE0F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65" r="-1" b="13932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92" name="Freeform: Shape 291">
            <a:extLst>
              <a:ext uri="{FF2B5EF4-FFF2-40B4-BE49-F238E27FC236}">
                <a16:creationId xmlns:a16="http://schemas.microsoft.com/office/drawing/2014/main" id="{14543B09-440D-4F57-BCB0-A4FCC922D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584" y="1948070"/>
            <a:ext cx="5261264" cy="4909930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0EE80047-1219-42E8-86D3-94F512050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3449" y="1789042"/>
            <a:ext cx="5448246" cy="5068957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6" name="Freeform: Shape 295">
            <a:extLst>
              <a:ext uri="{FF2B5EF4-FFF2-40B4-BE49-F238E27FC236}">
                <a16:creationId xmlns:a16="http://schemas.microsoft.com/office/drawing/2014/main" id="{E83B29B1-18A6-4A7A-A498-90E521667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959" y="2256518"/>
            <a:ext cx="4930889" cy="4601483"/>
          </a:xfrm>
          <a:custGeom>
            <a:avLst/>
            <a:gdLst>
              <a:gd name="connsiteX0" fmla="*/ 2486925 w 4930889"/>
              <a:gd name="connsiteY0" fmla="*/ 1243 h 4601483"/>
              <a:gd name="connsiteX1" fmla="*/ 3569374 w 4930889"/>
              <a:gd name="connsiteY1" fmla="*/ 324181 h 4601483"/>
              <a:gd name="connsiteX2" fmla="*/ 4856238 w 4930889"/>
              <a:gd name="connsiteY2" fmla="*/ 1766524 h 4601483"/>
              <a:gd name="connsiteX3" fmla="*/ 4930889 w 4930889"/>
              <a:gd name="connsiteY3" fmla="*/ 1950930 h 4601483"/>
              <a:gd name="connsiteX4" fmla="*/ 4930888 w 4930889"/>
              <a:gd name="connsiteY4" fmla="*/ 3928933 h 4601483"/>
              <a:gd name="connsiteX5" fmla="*/ 4836868 w 4930889"/>
              <a:gd name="connsiteY5" fmla="*/ 4118750 h 4601483"/>
              <a:gd name="connsiteX6" fmla="*/ 4475082 w 4930889"/>
              <a:gd name="connsiteY6" fmla="*/ 4521220 h 4601483"/>
              <a:gd name="connsiteX7" fmla="*/ 4350095 w 4930889"/>
              <a:gd name="connsiteY7" fmla="*/ 4601483 h 4601483"/>
              <a:gd name="connsiteX8" fmla="*/ 997316 w 4930889"/>
              <a:gd name="connsiteY8" fmla="*/ 4601483 h 4601483"/>
              <a:gd name="connsiteX9" fmla="*/ 892840 w 4930889"/>
              <a:gd name="connsiteY9" fmla="*/ 4484501 h 4601483"/>
              <a:gd name="connsiteX10" fmla="*/ 407191 w 4930889"/>
              <a:gd name="connsiteY10" fmla="*/ 3560852 h 4601483"/>
              <a:gd name="connsiteX11" fmla="*/ 201279 w 4930889"/>
              <a:gd name="connsiteY11" fmla="*/ 1442391 h 4601483"/>
              <a:gd name="connsiteX12" fmla="*/ 2486925 w 4930889"/>
              <a:gd name="connsiteY12" fmla="*/ 1243 h 46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889" h="4601483">
                <a:moveTo>
                  <a:pt x="2486925" y="1243"/>
                </a:moveTo>
                <a:cubicBezTo>
                  <a:pt x="2843347" y="13472"/>
                  <a:pt x="3209341" y="116316"/>
                  <a:pt x="3569374" y="324181"/>
                </a:cubicBezTo>
                <a:cubicBezTo>
                  <a:pt x="4132718" y="649428"/>
                  <a:pt x="4585943" y="1173553"/>
                  <a:pt x="4856238" y="1766524"/>
                </a:cubicBezTo>
                <a:lnTo>
                  <a:pt x="4930889" y="1950930"/>
                </a:lnTo>
                <a:lnTo>
                  <a:pt x="4930888" y="3928933"/>
                </a:lnTo>
                <a:lnTo>
                  <a:pt x="4836868" y="4118750"/>
                </a:lnTo>
                <a:cubicBezTo>
                  <a:pt x="4733861" y="4297163"/>
                  <a:pt x="4611785" y="4422507"/>
                  <a:pt x="4475082" y="4521220"/>
                </a:cubicBezTo>
                <a:lnTo>
                  <a:pt x="4350095" y="4601483"/>
                </a:lnTo>
                <a:lnTo>
                  <a:pt x="997316" y="4601483"/>
                </a:lnTo>
                <a:lnTo>
                  <a:pt x="892840" y="4484501"/>
                </a:lnTo>
                <a:cubicBezTo>
                  <a:pt x="678469" y="4214961"/>
                  <a:pt x="542824" y="3894419"/>
                  <a:pt x="407191" y="3560852"/>
                </a:cubicBezTo>
                <a:cubicBezTo>
                  <a:pt x="109259" y="2828169"/>
                  <a:pt x="-222537" y="2176461"/>
                  <a:pt x="201279" y="1442391"/>
                </a:cubicBezTo>
                <a:cubicBezTo>
                  <a:pt x="727747" y="530521"/>
                  <a:pt x="1576073" y="-30011"/>
                  <a:pt x="2486925" y="1243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B6AD4F0-91E0-67CF-0B02-242291CBA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864" y="3075154"/>
            <a:ext cx="3848430" cy="218639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4400" dirty="0">
                <a:solidFill>
                  <a:schemeClr val="bg1"/>
                </a:solidFill>
                <a:latin typeface="Sitka Text"/>
              </a:rPr>
              <a:t>Спасибо </a:t>
            </a:r>
            <a:r>
              <a:rPr lang="en-US" sz="4400" err="1">
                <a:solidFill>
                  <a:schemeClr val="bg1"/>
                </a:solidFill>
                <a:latin typeface="Sitka Text"/>
              </a:rPr>
              <a:t>за</a:t>
            </a:r>
            <a:r>
              <a:rPr lang="en-US" sz="4400" dirty="0">
                <a:solidFill>
                  <a:schemeClr val="bg1"/>
                </a:solidFill>
                <a:latin typeface="Sitka Text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Sitka Text"/>
              </a:rPr>
              <a:t>внимание</a:t>
            </a:r>
            <a:r>
              <a:rPr lang="en-US" sz="4400" dirty="0">
                <a:solidFill>
                  <a:schemeClr val="bg1"/>
                </a:solidFill>
                <a:latin typeface="Sitka Tex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7997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Широкоэкранный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SketchLinesVTI</vt:lpstr>
      <vt:lpstr>СтартСтаж</vt:lpstr>
      <vt:lpstr>Продукт : Платформа для сотрудничества с работодателями и инвесторами</vt:lpstr>
      <vt:lpstr>Актуальность</vt:lpstr>
      <vt:lpstr>Конкуренты</vt:lpstr>
      <vt:lpstr>Продвижение СтартСтаж</vt:lpstr>
      <vt:lpstr>Продукты проекта: поиск вакансий - 0 руб* размещение проекта - 0 руб*</vt:lpstr>
      <vt:lpstr>Подписки пользователей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Михейчев</dc:creator>
  <cp:lastModifiedBy>Дарья Михейчева</cp:lastModifiedBy>
  <cp:revision>906</cp:revision>
  <dcterms:created xsi:type="dcterms:W3CDTF">2023-09-26T13:01:25Z</dcterms:created>
  <dcterms:modified xsi:type="dcterms:W3CDTF">2023-10-29T22:41:15Z</dcterms:modified>
</cp:coreProperties>
</file>