
<file path=[Content_Types].xml><?xml version="1.0" encoding="utf-8"?>
<Types xmlns="http://schemas.openxmlformats.org/package/2006/content-types">
  <Default Extension="png" ContentType="image/png"/>
  <Default Extension="emf" ContentType="image/x-e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9"/>
  </p:notesMasterIdLst>
  <p:sldIdLst>
    <p:sldId id="258" r:id="rId2"/>
    <p:sldId id="257" r:id="rId3"/>
    <p:sldId id="279" r:id="rId4"/>
    <p:sldId id="278" r:id="rId5"/>
    <p:sldId id="275" r:id="rId6"/>
    <p:sldId id="276" r:id="rId7"/>
    <p:sldId id="260" r:id="rId8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ED3833"/>
    <a:srgbClr val="8F00FF"/>
    <a:srgbClr val="ADDAE3"/>
    <a:srgbClr val="FBB3C1"/>
    <a:srgbClr val="FFAC00"/>
    <a:srgbClr val="FF7C8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108" d="100"/>
          <a:sy n="108" d="100"/>
        </p:scale>
        <p:origin x="1704" y="10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notesMaster" Target="notesMasters/notesMaster1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429A52ED-A862-4E48-9E45-04D8F2DD4F41}" type="doc">
      <dgm:prSet loTypeId="urn:microsoft.com/office/officeart/2005/8/layout/orgChart1" loCatId="hierarchy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C840E8DA-94BD-46D8-8A6F-3355EC0FF5FE}">
      <dgm:prSet phldrT="[Текст]" custT="1"/>
      <dgm:spPr>
        <a:solidFill>
          <a:schemeClr val="tx2">
            <a:lumMod val="75000"/>
          </a:schemeClr>
        </a:solidFill>
      </dgm:spPr>
      <dgm:t>
        <a:bodyPr/>
        <a:lstStyle/>
        <a:p>
          <a:r>
            <a:rPr lang="ru-RU" sz="900" dirty="0" smtClean="0">
              <a:latin typeface="+mn-lt"/>
            </a:rPr>
            <a:t>Геологические исследования</a:t>
          </a:r>
          <a:endParaRPr lang="ru-RU" sz="900" dirty="0">
            <a:latin typeface="+mn-lt"/>
          </a:endParaRPr>
        </a:p>
      </dgm:t>
    </dgm:pt>
    <dgm:pt modelId="{E815E444-A1FF-481F-B7F8-7F06A68559BF}" type="parTrans" cxnId="{089CF177-A6A4-4DF3-BB7F-AA1BB35E9471}">
      <dgm:prSet/>
      <dgm:spPr/>
      <dgm:t>
        <a:bodyPr/>
        <a:lstStyle/>
        <a:p>
          <a:endParaRPr lang="ru-RU"/>
        </a:p>
      </dgm:t>
    </dgm:pt>
    <dgm:pt modelId="{07DF0DD6-ED51-4DCB-8EE8-E94B97B9809E}" type="sibTrans" cxnId="{089CF177-A6A4-4DF3-BB7F-AA1BB35E9471}">
      <dgm:prSet/>
      <dgm:spPr/>
      <dgm:t>
        <a:bodyPr/>
        <a:lstStyle/>
        <a:p>
          <a:endParaRPr lang="ru-RU"/>
        </a:p>
      </dgm:t>
    </dgm:pt>
    <dgm:pt modelId="{1C18B3BA-5204-42CF-9654-4181B99F3EB8}">
      <dgm:prSet phldrT="[Текст]" custT="1"/>
      <dgm:spPr>
        <a:solidFill>
          <a:schemeClr val="tx2">
            <a:lumMod val="75000"/>
          </a:schemeClr>
        </a:solidFill>
      </dgm:spPr>
      <dgm:t>
        <a:bodyPr/>
        <a:lstStyle/>
        <a:p>
          <a:r>
            <a:rPr lang="ru-RU" sz="900" dirty="0" smtClean="0">
              <a:latin typeface="+mn-lt"/>
            </a:rPr>
            <a:t>Керн</a:t>
          </a:r>
          <a:endParaRPr lang="ru-RU" sz="900" dirty="0">
            <a:latin typeface="+mn-lt"/>
          </a:endParaRPr>
        </a:p>
      </dgm:t>
    </dgm:pt>
    <dgm:pt modelId="{BFB8970B-C650-49D4-92D6-BB94EFE36B9E}" type="parTrans" cxnId="{B0836D58-B356-4656-B8B3-63F02C40D733}">
      <dgm:prSet/>
      <dgm:spPr/>
      <dgm:t>
        <a:bodyPr/>
        <a:lstStyle/>
        <a:p>
          <a:endParaRPr lang="ru-RU"/>
        </a:p>
      </dgm:t>
    </dgm:pt>
    <dgm:pt modelId="{76F008C0-4566-4D08-9E61-F36AAA6E7725}" type="sibTrans" cxnId="{B0836D58-B356-4656-B8B3-63F02C40D733}">
      <dgm:prSet/>
      <dgm:spPr/>
      <dgm:t>
        <a:bodyPr/>
        <a:lstStyle/>
        <a:p>
          <a:endParaRPr lang="ru-RU"/>
        </a:p>
      </dgm:t>
    </dgm:pt>
    <dgm:pt modelId="{E2993014-35D0-4C80-AABC-34190E97F00C}">
      <dgm:prSet custT="1"/>
      <dgm:spPr>
        <a:solidFill>
          <a:schemeClr val="tx2">
            <a:lumMod val="75000"/>
          </a:schemeClr>
        </a:solidFill>
      </dgm:spPr>
      <dgm:t>
        <a:bodyPr/>
        <a:lstStyle/>
        <a:p>
          <a:r>
            <a:rPr lang="ru-RU" sz="800" dirty="0" err="1" smtClean="0">
              <a:latin typeface="+mn-lt"/>
            </a:rPr>
            <a:t>Сейсоразведка</a:t>
          </a:r>
          <a:endParaRPr lang="ru-RU" sz="800" dirty="0">
            <a:latin typeface="+mn-lt"/>
          </a:endParaRPr>
        </a:p>
      </dgm:t>
    </dgm:pt>
    <dgm:pt modelId="{F8AC1CFB-2EFF-4220-936E-C0CC2D79A734}" type="parTrans" cxnId="{2D6BEA3E-4BE4-4948-A5AE-BB3F03B91440}">
      <dgm:prSet/>
      <dgm:spPr/>
      <dgm:t>
        <a:bodyPr/>
        <a:lstStyle/>
        <a:p>
          <a:endParaRPr lang="ru-RU"/>
        </a:p>
      </dgm:t>
    </dgm:pt>
    <dgm:pt modelId="{6DD95802-C0FE-4DAF-8422-4A60B4598FAA}" type="sibTrans" cxnId="{2D6BEA3E-4BE4-4948-A5AE-BB3F03B91440}">
      <dgm:prSet/>
      <dgm:spPr/>
      <dgm:t>
        <a:bodyPr/>
        <a:lstStyle/>
        <a:p>
          <a:endParaRPr lang="ru-RU"/>
        </a:p>
      </dgm:t>
    </dgm:pt>
    <dgm:pt modelId="{0E7500C2-AF70-4066-8FA6-8D8B6227CD1C}">
      <dgm:prSet custT="1"/>
      <dgm:spPr>
        <a:solidFill>
          <a:schemeClr val="tx2">
            <a:lumMod val="75000"/>
          </a:schemeClr>
        </a:solidFill>
      </dgm:spPr>
      <dgm:t>
        <a:bodyPr/>
        <a:lstStyle/>
        <a:p>
          <a:r>
            <a:rPr lang="ru-RU" sz="800" dirty="0" smtClean="0">
              <a:latin typeface="+mn-lt"/>
            </a:rPr>
            <a:t>Испытания ГДИС</a:t>
          </a:r>
          <a:endParaRPr lang="ru-RU" sz="800" dirty="0">
            <a:latin typeface="+mn-lt"/>
          </a:endParaRPr>
        </a:p>
      </dgm:t>
    </dgm:pt>
    <dgm:pt modelId="{A6560143-E36E-4BE4-A6B5-FF016B4BDB79}" type="parTrans" cxnId="{5C2B8D95-4DC3-4DAA-95AC-5146AC91E9A3}">
      <dgm:prSet/>
      <dgm:spPr/>
      <dgm:t>
        <a:bodyPr/>
        <a:lstStyle/>
        <a:p>
          <a:endParaRPr lang="ru-RU"/>
        </a:p>
      </dgm:t>
    </dgm:pt>
    <dgm:pt modelId="{EE4CFBF9-696C-43BA-A39B-E7E393D7EADB}" type="sibTrans" cxnId="{5C2B8D95-4DC3-4DAA-95AC-5146AC91E9A3}">
      <dgm:prSet/>
      <dgm:spPr/>
      <dgm:t>
        <a:bodyPr/>
        <a:lstStyle/>
        <a:p>
          <a:endParaRPr lang="ru-RU"/>
        </a:p>
      </dgm:t>
    </dgm:pt>
    <dgm:pt modelId="{1F1978BC-805E-481C-9BC9-CF85F54D2649}">
      <dgm:prSet custT="1"/>
      <dgm:spPr>
        <a:solidFill>
          <a:schemeClr val="tx2">
            <a:lumMod val="75000"/>
          </a:schemeClr>
        </a:solidFill>
      </dgm:spPr>
      <dgm:t>
        <a:bodyPr/>
        <a:lstStyle/>
        <a:p>
          <a:r>
            <a:rPr lang="ru-RU" sz="800" dirty="0" smtClean="0">
              <a:latin typeface="+mn-lt"/>
            </a:rPr>
            <a:t>Геофизические исследования скважины</a:t>
          </a:r>
          <a:endParaRPr lang="ru-RU" sz="800" dirty="0">
            <a:latin typeface="+mn-lt"/>
          </a:endParaRPr>
        </a:p>
      </dgm:t>
    </dgm:pt>
    <dgm:pt modelId="{0B961950-8B29-4B91-987D-0DF643494B52}" type="parTrans" cxnId="{E73A7323-A7C6-4A1A-80D2-038EE2E998BE}">
      <dgm:prSet/>
      <dgm:spPr/>
      <dgm:t>
        <a:bodyPr/>
        <a:lstStyle/>
        <a:p>
          <a:endParaRPr lang="ru-RU"/>
        </a:p>
      </dgm:t>
    </dgm:pt>
    <dgm:pt modelId="{4C240874-C7BC-4423-932A-F75229DED0CD}" type="sibTrans" cxnId="{E73A7323-A7C6-4A1A-80D2-038EE2E998BE}">
      <dgm:prSet/>
      <dgm:spPr/>
      <dgm:t>
        <a:bodyPr/>
        <a:lstStyle/>
        <a:p>
          <a:endParaRPr lang="ru-RU"/>
        </a:p>
      </dgm:t>
    </dgm:pt>
    <dgm:pt modelId="{D0DD308D-2D01-4FEA-ABB1-2D869D269285}">
      <dgm:prSet custT="1"/>
      <dgm:spPr>
        <a:solidFill>
          <a:schemeClr val="tx2">
            <a:lumMod val="75000"/>
          </a:schemeClr>
        </a:solidFill>
      </dgm:spPr>
      <dgm:t>
        <a:bodyPr/>
        <a:lstStyle/>
        <a:p>
          <a:r>
            <a:rPr lang="ru-RU" sz="800" dirty="0" smtClean="0">
              <a:latin typeface="+mn-lt"/>
            </a:rPr>
            <a:t>Отбор проб пластовых флюидов </a:t>
          </a:r>
          <a:endParaRPr lang="ru-RU" sz="800" dirty="0">
            <a:latin typeface="+mn-lt"/>
          </a:endParaRPr>
        </a:p>
      </dgm:t>
    </dgm:pt>
    <dgm:pt modelId="{8699F7D4-3F97-4DD5-85C6-7A272564B71E}" type="parTrans" cxnId="{E40A80DE-8D5C-47BE-AAC6-568D7823CF57}">
      <dgm:prSet/>
      <dgm:spPr/>
      <dgm:t>
        <a:bodyPr/>
        <a:lstStyle/>
        <a:p>
          <a:endParaRPr lang="ru-RU"/>
        </a:p>
      </dgm:t>
    </dgm:pt>
    <dgm:pt modelId="{EEE04B95-33BC-4E96-BF5A-D3C31410312C}" type="sibTrans" cxnId="{E40A80DE-8D5C-47BE-AAC6-568D7823CF57}">
      <dgm:prSet/>
      <dgm:spPr/>
      <dgm:t>
        <a:bodyPr/>
        <a:lstStyle/>
        <a:p>
          <a:endParaRPr lang="ru-RU"/>
        </a:p>
      </dgm:t>
    </dgm:pt>
    <dgm:pt modelId="{2F4A68ED-FDF8-469C-AB1C-B075CCB67996}">
      <dgm:prSet custT="1"/>
      <dgm:spPr>
        <a:solidFill>
          <a:schemeClr val="tx2">
            <a:lumMod val="75000"/>
          </a:schemeClr>
        </a:solidFill>
      </dgm:spPr>
      <dgm:t>
        <a:bodyPr/>
        <a:lstStyle/>
        <a:p>
          <a:r>
            <a:rPr lang="ru-RU" sz="900" dirty="0" smtClean="0">
              <a:latin typeface="+mn-lt"/>
            </a:rPr>
            <a:t>Стандартные и специальные лабораторные измерения</a:t>
          </a:r>
          <a:endParaRPr lang="ru-RU" sz="900" dirty="0">
            <a:latin typeface="+mn-lt"/>
          </a:endParaRPr>
        </a:p>
      </dgm:t>
    </dgm:pt>
    <dgm:pt modelId="{F1903DE5-0D26-46C9-A0ED-D8D28C1D4E7D}" type="parTrans" cxnId="{B7E543C2-81F8-463C-A35C-3149F9EDCBD4}">
      <dgm:prSet/>
      <dgm:spPr/>
      <dgm:t>
        <a:bodyPr/>
        <a:lstStyle/>
        <a:p>
          <a:endParaRPr lang="ru-RU"/>
        </a:p>
      </dgm:t>
    </dgm:pt>
    <dgm:pt modelId="{7C8B4712-C1EF-4623-A9EC-DC7903BB36BA}" type="sibTrans" cxnId="{B7E543C2-81F8-463C-A35C-3149F9EDCBD4}">
      <dgm:prSet/>
      <dgm:spPr/>
      <dgm:t>
        <a:bodyPr/>
        <a:lstStyle/>
        <a:p>
          <a:endParaRPr lang="ru-RU"/>
        </a:p>
      </dgm:t>
    </dgm:pt>
    <dgm:pt modelId="{5BF12A47-94DF-4C01-8AF5-93AA5A8588C7}">
      <dgm:prSet custT="1"/>
      <dgm:spPr>
        <a:solidFill>
          <a:schemeClr val="tx2">
            <a:lumMod val="75000"/>
          </a:schemeClr>
        </a:solidFill>
      </dgm:spPr>
      <dgm:t>
        <a:bodyPr/>
        <a:lstStyle/>
        <a:p>
          <a:r>
            <a:rPr lang="ru-RU" sz="800" dirty="0" smtClean="0">
              <a:latin typeface="+mn-lt"/>
            </a:rPr>
            <a:t>Определение </a:t>
          </a:r>
          <a:r>
            <a:rPr lang="ru-RU" sz="800" dirty="0" err="1" smtClean="0">
              <a:latin typeface="+mn-lt"/>
            </a:rPr>
            <a:t>геофизеских</a:t>
          </a:r>
          <a:r>
            <a:rPr lang="ru-RU" sz="800" dirty="0" smtClean="0">
              <a:latin typeface="+mn-lt"/>
            </a:rPr>
            <a:t> характеристик</a:t>
          </a:r>
          <a:endParaRPr lang="ru-RU" sz="800" dirty="0">
            <a:latin typeface="+mn-lt"/>
          </a:endParaRPr>
        </a:p>
      </dgm:t>
    </dgm:pt>
    <dgm:pt modelId="{D662F4B7-95FB-4CCE-83DA-FB8273B7E4E3}" type="parTrans" cxnId="{35018DA6-74BC-46A0-9EFE-337ACA6CC193}">
      <dgm:prSet/>
      <dgm:spPr/>
      <dgm:t>
        <a:bodyPr/>
        <a:lstStyle/>
        <a:p>
          <a:endParaRPr lang="ru-RU"/>
        </a:p>
      </dgm:t>
    </dgm:pt>
    <dgm:pt modelId="{46C07A63-CF9A-4F78-BE3C-1CD8BBD0F61C}" type="sibTrans" cxnId="{35018DA6-74BC-46A0-9EFE-337ACA6CC193}">
      <dgm:prSet/>
      <dgm:spPr/>
      <dgm:t>
        <a:bodyPr/>
        <a:lstStyle/>
        <a:p>
          <a:endParaRPr lang="ru-RU"/>
        </a:p>
      </dgm:t>
    </dgm:pt>
    <dgm:pt modelId="{0AA0325F-7DC5-48CA-87FE-02E07F0CC3CF}">
      <dgm:prSet custT="1"/>
      <dgm:spPr>
        <a:solidFill>
          <a:schemeClr val="tx2">
            <a:lumMod val="75000"/>
          </a:schemeClr>
        </a:solidFill>
      </dgm:spPr>
      <dgm:t>
        <a:bodyPr/>
        <a:lstStyle/>
        <a:p>
          <a:r>
            <a:rPr lang="ru-RU" sz="800" dirty="0" err="1" smtClean="0">
              <a:latin typeface="+mn-lt"/>
            </a:rPr>
            <a:t>Интерпритация</a:t>
          </a:r>
          <a:r>
            <a:rPr lang="ru-RU" sz="800" dirty="0" smtClean="0">
              <a:latin typeface="+mn-lt"/>
            </a:rPr>
            <a:t> каротажных данных</a:t>
          </a:r>
          <a:endParaRPr lang="ru-RU" sz="800" dirty="0">
            <a:latin typeface="+mn-lt"/>
          </a:endParaRPr>
        </a:p>
      </dgm:t>
    </dgm:pt>
    <dgm:pt modelId="{3CF4169B-D821-4D98-9C79-1F77A3447E97}" type="parTrans" cxnId="{39B43902-9B88-4BCD-ADD3-9B08A66A0F9E}">
      <dgm:prSet/>
      <dgm:spPr/>
      <dgm:t>
        <a:bodyPr/>
        <a:lstStyle/>
        <a:p>
          <a:endParaRPr lang="ru-RU"/>
        </a:p>
      </dgm:t>
    </dgm:pt>
    <dgm:pt modelId="{2D701749-0356-4BAA-BB84-43086405DD7D}" type="sibTrans" cxnId="{39B43902-9B88-4BCD-ADD3-9B08A66A0F9E}">
      <dgm:prSet/>
      <dgm:spPr/>
      <dgm:t>
        <a:bodyPr/>
        <a:lstStyle/>
        <a:p>
          <a:endParaRPr lang="ru-RU"/>
        </a:p>
      </dgm:t>
    </dgm:pt>
    <dgm:pt modelId="{24469955-EBE1-418E-9CA9-E0AD2E212983}">
      <dgm:prSet custT="1"/>
      <dgm:spPr>
        <a:solidFill>
          <a:schemeClr val="tx2">
            <a:lumMod val="75000"/>
          </a:schemeClr>
        </a:solidFill>
      </dgm:spPr>
      <dgm:t>
        <a:bodyPr/>
        <a:lstStyle/>
        <a:p>
          <a:r>
            <a:rPr lang="ru-RU" sz="800" dirty="0" smtClean="0">
              <a:latin typeface="+mn-lt"/>
            </a:rPr>
            <a:t>Определение фильтрационных и емкостных параметров</a:t>
          </a:r>
          <a:endParaRPr lang="ru-RU" sz="800" dirty="0">
            <a:latin typeface="+mn-lt"/>
          </a:endParaRPr>
        </a:p>
      </dgm:t>
    </dgm:pt>
    <dgm:pt modelId="{464A9910-8A2C-4EE9-8C7D-590950B4CE62}" type="parTrans" cxnId="{68A271AC-34C3-4FC3-9E38-98EB00B7B661}">
      <dgm:prSet/>
      <dgm:spPr/>
      <dgm:t>
        <a:bodyPr/>
        <a:lstStyle/>
        <a:p>
          <a:endParaRPr lang="ru-RU"/>
        </a:p>
      </dgm:t>
    </dgm:pt>
    <dgm:pt modelId="{DE7B84B0-7B15-45E8-8288-948F423F1E7A}" type="sibTrans" cxnId="{68A271AC-34C3-4FC3-9E38-98EB00B7B661}">
      <dgm:prSet/>
      <dgm:spPr/>
      <dgm:t>
        <a:bodyPr/>
        <a:lstStyle/>
        <a:p>
          <a:endParaRPr lang="ru-RU"/>
        </a:p>
      </dgm:t>
    </dgm:pt>
    <dgm:pt modelId="{D5E1DBCD-61C0-4342-A62C-1E3643DCCB15}">
      <dgm:prSet custT="1"/>
      <dgm:spPr>
        <a:solidFill>
          <a:schemeClr val="tx2">
            <a:lumMod val="75000"/>
          </a:schemeClr>
        </a:solidFill>
      </dgm:spPr>
      <dgm:t>
        <a:bodyPr/>
        <a:lstStyle/>
        <a:p>
          <a:r>
            <a:rPr lang="ru-RU" sz="800" dirty="0" smtClean="0">
              <a:latin typeface="+mn-lt"/>
            </a:rPr>
            <a:t>Определение </a:t>
          </a:r>
          <a:r>
            <a:rPr lang="ru-RU" sz="800" dirty="0" err="1" smtClean="0">
              <a:latin typeface="+mn-lt"/>
            </a:rPr>
            <a:t>нефтенасыщенности</a:t>
          </a:r>
          <a:r>
            <a:rPr lang="ru-RU" sz="800" dirty="0" smtClean="0">
              <a:latin typeface="+mn-lt"/>
            </a:rPr>
            <a:t> пласта</a:t>
          </a:r>
          <a:endParaRPr lang="ru-RU" sz="800" dirty="0">
            <a:latin typeface="+mn-lt"/>
          </a:endParaRPr>
        </a:p>
      </dgm:t>
    </dgm:pt>
    <dgm:pt modelId="{6F86E43B-BC93-4342-B201-E782B026344C}" type="parTrans" cxnId="{14141E39-FA03-4EB2-BB7E-8B570F14781D}">
      <dgm:prSet/>
      <dgm:spPr/>
      <dgm:t>
        <a:bodyPr/>
        <a:lstStyle/>
        <a:p>
          <a:endParaRPr lang="ru-RU"/>
        </a:p>
      </dgm:t>
    </dgm:pt>
    <dgm:pt modelId="{2AF8788F-D6CE-43C3-8D5A-C0CDDFA66C24}" type="sibTrans" cxnId="{14141E39-FA03-4EB2-BB7E-8B570F14781D}">
      <dgm:prSet/>
      <dgm:spPr/>
      <dgm:t>
        <a:bodyPr/>
        <a:lstStyle/>
        <a:p>
          <a:endParaRPr lang="ru-RU"/>
        </a:p>
      </dgm:t>
    </dgm:pt>
    <dgm:pt modelId="{8C6EF746-9229-4DDE-827A-BC72CD9B6864}">
      <dgm:prSet custT="1"/>
      <dgm:spPr>
        <a:solidFill>
          <a:schemeClr val="tx2">
            <a:lumMod val="75000"/>
          </a:schemeClr>
        </a:solidFill>
      </dgm:spPr>
      <dgm:t>
        <a:bodyPr/>
        <a:lstStyle/>
        <a:p>
          <a:r>
            <a:rPr lang="ru-RU" sz="800" dirty="0" smtClean="0">
              <a:latin typeface="+mn-lt"/>
            </a:rPr>
            <a:t>Детальная корреляция </a:t>
          </a:r>
          <a:r>
            <a:rPr lang="ru-RU" sz="1000" dirty="0" smtClean="0">
              <a:latin typeface="+mn-lt"/>
            </a:rPr>
            <a:t>разреза</a:t>
          </a:r>
          <a:endParaRPr lang="ru-RU" sz="1000" dirty="0">
            <a:latin typeface="+mn-lt"/>
          </a:endParaRPr>
        </a:p>
      </dgm:t>
    </dgm:pt>
    <dgm:pt modelId="{7E000629-31A2-4A30-ABDD-7D5327140D94}" type="parTrans" cxnId="{7D10851B-C908-4232-9C07-407505CC7EB1}">
      <dgm:prSet/>
      <dgm:spPr/>
      <dgm:t>
        <a:bodyPr/>
        <a:lstStyle/>
        <a:p>
          <a:endParaRPr lang="ru-RU"/>
        </a:p>
      </dgm:t>
    </dgm:pt>
    <dgm:pt modelId="{C2CBCCA0-CEE2-42AE-B696-4AED8B7E63A6}" type="sibTrans" cxnId="{7D10851B-C908-4232-9C07-407505CC7EB1}">
      <dgm:prSet/>
      <dgm:spPr/>
      <dgm:t>
        <a:bodyPr/>
        <a:lstStyle/>
        <a:p>
          <a:endParaRPr lang="ru-RU"/>
        </a:p>
      </dgm:t>
    </dgm:pt>
    <dgm:pt modelId="{BEC4FED4-B2A4-40EC-9A12-72C1279BF1DB}">
      <dgm:prSet custT="1"/>
      <dgm:spPr>
        <a:solidFill>
          <a:schemeClr val="tx2">
            <a:lumMod val="75000"/>
          </a:schemeClr>
        </a:solidFill>
      </dgm:spPr>
      <dgm:t>
        <a:bodyPr/>
        <a:lstStyle/>
        <a:p>
          <a:r>
            <a:rPr lang="ru-RU" sz="800" dirty="0" smtClean="0">
              <a:latin typeface="+mn-lt"/>
            </a:rPr>
            <a:t>Создание основы отражающие горизонты</a:t>
          </a:r>
          <a:endParaRPr lang="ru-RU" sz="800" dirty="0">
            <a:latin typeface="+mn-lt"/>
          </a:endParaRPr>
        </a:p>
      </dgm:t>
    </dgm:pt>
    <dgm:pt modelId="{EA233543-07A0-49B7-A84A-9CB10EDD0BEC}" type="parTrans" cxnId="{E662489C-3AF8-4147-93E2-0F87E4551137}">
      <dgm:prSet/>
      <dgm:spPr/>
      <dgm:t>
        <a:bodyPr/>
        <a:lstStyle/>
        <a:p>
          <a:endParaRPr lang="ru-RU"/>
        </a:p>
      </dgm:t>
    </dgm:pt>
    <dgm:pt modelId="{F0DE5B5D-2ED2-4B82-B069-02A54063E827}" type="sibTrans" cxnId="{E662489C-3AF8-4147-93E2-0F87E4551137}">
      <dgm:prSet/>
      <dgm:spPr/>
      <dgm:t>
        <a:bodyPr/>
        <a:lstStyle/>
        <a:p>
          <a:endParaRPr lang="ru-RU"/>
        </a:p>
      </dgm:t>
    </dgm:pt>
    <dgm:pt modelId="{FAA1030B-3CDB-4950-BEE3-FA78ABFF1033}" type="pres">
      <dgm:prSet presAssocID="{429A52ED-A862-4E48-9E45-04D8F2DD4F41}" presName="hierChild1" presStyleCnt="0">
        <dgm:presLayoutVars>
          <dgm:orgChart val="1"/>
          <dgm:chPref val="1"/>
          <dgm:dir/>
          <dgm:animOne val="branch"/>
          <dgm:animLvl val="lvl"/>
          <dgm:resizeHandles/>
        </dgm:presLayoutVars>
      </dgm:prSet>
      <dgm:spPr/>
    </dgm:pt>
    <dgm:pt modelId="{CAD96177-597F-43CD-8C74-156ADF113A4A}" type="pres">
      <dgm:prSet presAssocID="{C840E8DA-94BD-46D8-8A6F-3355EC0FF5FE}" presName="hierRoot1" presStyleCnt="0">
        <dgm:presLayoutVars>
          <dgm:hierBranch val="init"/>
        </dgm:presLayoutVars>
      </dgm:prSet>
      <dgm:spPr/>
    </dgm:pt>
    <dgm:pt modelId="{D48C9F38-2970-4D28-95EF-3A87785E0F72}" type="pres">
      <dgm:prSet presAssocID="{C840E8DA-94BD-46D8-8A6F-3355EC0FF5FE}" presName="rootComposite1" presStyleCnt="0"/>
      <dgm:spPr/>
    </dgm:pt>
    <dgm:pt modelId="{FEF74CA6-C41D-4CC2-B4C8-24DBE7D83A36}" type="pres">
      <dgm:prSet presAssocID="{C840E8DA-94BD-46D8-8A6F-3355EC0FF5FE}" presName="rootText1" presStyleLbl="node0" presStyleIdx="0" presStyleCnt="1" custScaleX="255637" custScaleY="160447">
        <dgm:presLayoutVars>
          <dgm:chPref val="3"/>
        </dgm:presLayoutVars>
      </dgm:prSet>
      <dgm:spPr/>
    </dgm:pt>
    <dgm:pt modelId="{2340DF90-F4CC-481D-9A96-B5C271D48D14}" type="pres">
      <dgm:prSet presAssocID="{C840E8DA-94BD-46D8-8A6F-3355EC0FF5FE}" presName="rootConnector1" presStyleLbl="node1" presStyleIdx="0" presStyleCnt="0"/>
      <dgm:spPr/>
    </dgm:pt>
    <dgm:pt modelId="{A61FC28C-EDC9-409E-9566-FD562716E9A1}" type="pres">
      <dgm:prSet presAssocID="{C840E8DA-94BD-46D8-8A6F-3355EC0FF5FE}" presName="hierChild2" presStyleCnt="0"/>
      <dgm:spPr/>
    </dgm:pt>
    <dgm:pt modelId="{B560997E-3979-4CF8-9CEE-E71ADDC6375C}" type="pres">
      <dgm:prSet presAssocID="{F8AC1CFB-2EFF-4220-936E-C0CC2D79A734}" presName="Name37" presStyleLbl="parChTrans1D2" presStyleIdx="0" presStyleCnt="4"/>
      <dgm:spPr/>
    </dgm:pt>
    <dgm:pt modelId="{35A6DA0F-82F1-44C4-806A-1E07227E0099}" type="pres">
      <dgm:prSet presAssocID="{E2993014-35D0-4C80-AABC-34190E97F00C}" presName="hierRoot2" presStyleCnt="0">
        <dgm:presLayoutVars>
          <dgm:hierBranch val="init"/>
        </dgm:presLayoutVars>
      </dgm:prSet>
      <dgm:spPr/>
    </dgm:pt>
    <dgm:pt modelId="{F38F99F5-C2B7-4981-88C0-18BDF8FE9A01}" type="pres">
      <dgm:prSet presAssocID="{E2993014-35D0-4C80-AABC-34190E97F00C}" presName="rootComposite" presStyleCnt="0"/>
      <dgm:spPr/>
    </dgm:pt>
    <dgm:pt modelId="{6577BFA8-0F4C-4ABE-AD55-0B66E96AC674}" type="pres">
      <dgm:prSet presAssocID="{E2993014-35D0-4C80-AABC-34190E97F00C}" presName="rootText" presStyleLbl="node2" presStyleIdx="0" presStyleCnt="4" custScaleX="128725">
        <dgm:presLayoutVars>
          <dgm:chPref val="3"/>
        </dgm:presLayoutVars>
      </dgm:prSet>
      <dgm:spPr/>
    </dgm:pt>
    <dgm:pt modelId="{10B60D14-0C17-4A0A-B3AA-84768AA64592}" type="pres">
      <dgm:prSet presAssocID="{E2993014-35D0-4C80-AABC-34190E97F00C}" presName="rootConnector" presStyleLbl="node2" presStyleIdx="0" presStyleCnt="4"/>
      <dgm:spPr/>
    </dgm:pt>
    <dgm:pt modelId="{5D70D035-80D1-4704-A4D1-2B54FB36EF3B}" type="pres">
      <dgm:prSet presAssocID="{E2993014-35D0-4C80-AABC-34190E97F00C}" presName="hierChild4" presStyleCnt="0"/>
      <dgm:spPr/>
    </dgm:pt>
    <dgm:pt modelId="{1267F3F4-C9CA-4994-9987-98BD4C6FA19A}" type="pres">
      <dgm:prSet presAssocID="{3CF4169B-D821-4D98-9C79-1F77A3447E97}" presName="Name37" presStyleLbl="parChTrans1D3" presStyleIdx="0" presStyleCnt="8"/>
      <dgm:spPr/>
    </dgm:pt>
    <dgm:pt modelId="{3255250C-6692-46DF-A1DB-6212148B5F4B}" type="pres">
      <dgm:prSet presAssocID="{0AA0325F-7DC5-48CA-87FE-02E07F0CC3CF}" presName="hierRoot2" presStyleCnt="0">
        <dgm:presLayoutVars>
          <dgm:hierBranch val="init"/>
        </dgm:presLayoutVars>
      </dgm:prSet>
      <dgm:spPr/>
    </dgm:pt>
    <dgm:pt modelId="{9D7ED517-3E54-4C12-A250-57F1655FC7E7}" type="pres">
      <dgm:prSet presAssocID="{0AA0325F-7DC5-48CA-87FE-02E07F0CC3CF}" presName="rootComposite" presStyleCnt="0"/>
      <dgm:spPr/>
    </dgm:pt>
    <dgm:pt modelId="{15B61C9F-A512-4A6B-BF73-33E37146912D}" type="pres">
      <dgm:prSet presAssocID="{0AA0325F-7DC5-48CA-87FE-02E07F0CC3CF}" presName="rootText" presStyleLbl="node3" presStyleIdx="0" presStyleCnt="8" custScaleX="128002" custScaleY="132382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1364FDCC-63AF-43DC-BB3C-3CB2640A50D3}" type="pres">
      <dgm:prSet presAssocID="{0AA0325F-7DC5-48CA-87FE-02E07F0CC3CF}" presName="rootConnector" presStyleLbl="node3" presStyleIdx="0" presStyleCnt="8"/>
      <dgm:spPr/>
    </dgm:pt>
    <dgm:pt modelId="{26AD9543-38BF-49A7-9245-F4ACC760199B}" type="pres">
      <dgm:prSet presAssocID="{0AA0325F-7DC5-48CA-87FE-02E07F0CC3CF}" presName="hierChild4" presStyleCnt="0"/>
      <dgm:spPr/>
    </dgm:pt>
    <dgm:pt modelId="{218E4DB2-FAC1-4397-B697-C7AFB0818942}" type="pres">
      <dgm:prSet presAssocID="{0AA0325F-7DC5-48CA-87FE-02E07F0CC3CF}" presName="hierChild5" presStyleCnt="0"/>
      <dgm:spPr/>
    </dgm:pt>
    <dgm:pt modelId="{058D3527-10BE-4B5F-A42C-4A97BD4BCFEC}" type="pres">
      <dgm:prSet presAssocID="{EA233543-07A0-49B7-A84A-9CB10EDD0BEC}" presName="Name37" presStyleLbl="parChTrans1D3" presStyleIdx="1" presStyleCnt="8"/>
      <dgm:spPr/>
    </dgm:pt>
    <dgm:pt modelId="{568C8B18-859F-4106-9FB7-DDE0EF25AB5D}" type="pres">
      <dgm:prSet presAssocID="{BEC4FED4-B2A4-40EC-9A12-72C1279BF1DB}" presName="hierRoot2" presStyleCnt="0">
        <dgm:presLayoutVars>
          <dgm:hierBranch val="init"/>
        </dgm:presLayoutVars>
      </dgm:prSet>
      <dgm:spPr/>
    </dgm:pt>
    <dgm:pt modelId="{B74646DD-825E-4E38-9460-A6B41062CAC1}" type="pres">
      <dgm:prSet presAssocID="{BEC4FED4-B2A4-40EC-9A12-72C1279BF1DB}" presName="rootComposite" presStyleCnt="0"/>
      <dgm:spPr/>
    </dgm:pt>
    <dgm:pt modelId="{9286B522-6FC2-414B-968E-091E36E1D5C8}" type="pres">
      <dgm:prSet presAssocID="{BEC4FED4-B2A4-40EC-9A12-72C1279BF1DB}" presName="rootText" presStyleLbl="node3" presStyleIdx="1" presStyleCnt="8" custScaleX="130964" custScaleY="154194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39FFD004-2AC7-46FD-9C5E-65A2A41C451B}" type="pres">
      <dgm:prSet presAssocID="{BEC4FED4-B2A4-40EC-9A12-72C1279BF1DB}" presName="rootConnector" presStyleLbl="node3" presStyleIdx="1" presStyleCnt="8"/>
      <dgm:spPr/>
    </dgm:pt>
    <dgm:pt modelId="{FDD558EA-3B51-41C3-A5B8-F22996AAC7A5}" type="pres">
      <dgm:prSet presAssocID="{BEC4FED4-B2A4-40EC-9A12-72C1279BF1DB}" presName="hierChild4" presStyleCnt="0"/>
      <dgm:spPr/>
    </dgm:pt>
    <dgm:pt modelId="{42C27B07-43D0-457A-A109-078D8EA5967E}" type="pres">
      <dgm:prSet presAssocID="{BEC4FED4-B2A4-40EC-9A12-72C1279BF1DB}" presName="hierChild5" presStyleCnt="0"/>
      <dgm:spPr/>
    </dgm:pt>
    <dgm:pt modelId="{EB9F2512-BA4E-4167-BC87-A5D878407B14}" type="pres">
      <dgm:prSet presAssocID="{E2993014-35D0-4C80-AABC-34190E97F00C}" presName="hierChild5" presStyleCnt="0"/>
      <dgm:spPr/>
    </dgm:pt>
    <dgm:pt modelId="{1C71CAE1-D850-42A5-AE6A-67203792E4E5}" type="pres">
      <dgm:prSet presAssocID="{0B961950-8B29-4B91-987D-0DF643494B52}" presName="Name37" presStyleLbl="parChTrans1D2" presStyleIdx="1" presStyleCnt="4"/>
      <dgm:spPr/>
    </dgm:pt>
    <dgm:pt modelId="{F21C59C5-7747-4ECA-AABF-49D57DB551EB}" type="pres">
      <dgm:prSet presAssocID="{1F1978BC-805E-481C-9BC9-CF85F54D2649}" presName="hierRoot2" presStyleCnt="0">
        <dgm:presLayoutVars>
          <dgm:hierBranch val="init"/>
        </dgm:presLayoutVars>
      </dgm:prSet>
      <dgm:spPr/>
    </dgm:pt>
    <dgm:pt modelId="{33B23E0C-E61E-476E-86CF-D7C259C1DE09}" type="pres">
      <dgm:prSet presAssocID="{1F1978BC-805E-481C-9BC9-CF85F54D2649}" presName="rootComposite" presStyleCnt="0"/>
      <dgm:spPr/>
    </dgm:pt>
    <dgm:pt modelId="{FC8D5BB7-641E-44E8-A05A-19FBFB5D61FF}" type="pres">
      <dgm:prSet presAssocID="{1F1978BC-805E-481C-9BC9-CF85F54D2649}" presName="rootText" presStyleLbl="node2" presStyleIdx="1" presStyleCnt="4" custScaleX="137697" custScaleY="118193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1E1B2DB8-AF4D-473C-9E0D-D224691EAEDE}" type="pres">
      <dgm:prSet presAssocID="{1F1978BC-805E-481C-9BC9-CF85F54D2649}" presName="rootConnector" presStyleLbl="node2" presStyleIdx="1" presStyleCnt="4"/>
      <dgm:spPr/>
    </dgm:pt>
    <dgm:pt modelId="{1A386093-DA42-460E-8CD9-31C4B1E2F364}" type="pres">
      <dgm:prSet presAssocID="{1F1978BC-805E-481C-9BC9-CF85F54D2649}" presName="hierChild4" presStyleCnt="0"/>
      <dgm:spPr/>
    </dgm:pt>
    <dgm:pt modelId="{EB160FA2-A422-47BA-8710-277BDF6E39B4}" type="pres">
      <dgm:prSet presAssocID="{D662F4B7-95FB-4CCE-83DA-FB8273B7E4E3}" presName="Name37" presStyleLbl="parChTrans1D3" presStyleIdx="2" presStyleCnt="8"/>
      <dgm:spPr/>
    </dgm:pt>
    <dgm:pt modelId="{85E7AE83-119A-482B-A9F1-FE5247539386}" type="pres">
      <dgm:prSet presAssocID="{5BF12A47-94DF-4C01-8AF5-93AA5A8588C7}" presName="hierRoot2" presStyleCnt="0">
        <dgm:presLayoutVars>
          <dgm:hierBranch val="init"/>
        </dgm:presLayoutVars>
      </dgm:prSet>
      <dgm:spPr/>
    </dgm:pt>
    <dgm:pt modelId="{815D46C8-D7A9-4405-9678-73B82D753A1E}" type="pres">
      <dgm:prSet presAssocID="{5BF12A47-94DF-4C01-8AF5-93AA5A8588C7}" presName="rootComposite" presStyleCnt="0"/>
      <dgm:spPr/>
    </dgm:pt>
    <dgm:pt modelId="{2C8B1E5D-0704-48D6-B60E-0E8EEB9E6670}" type="pres">
      <dgm:prSet presAssocID="{5BF12A47-94DF-4C01-8AF5-93AA5A8588C7}" presName="rootText" presStyleLbl="node3" presStyleIdx="2" presStyleCnt="8" custScaleX="125523" custScaleY="132382">
        <dgm:presLayoutVars>
          <dgm:chPref val="3"/>
        </dgm:presLayoutVars>
      </dgm:prSet>
      <dgm:spPr/>
    </dgm:pt>
    <dgm:pt modelId="{BD8806B2-ACE0-49FB-9DDA-86DA50AF242F}" type="pres">
      <dgm:prSet presAssocID="{5BF12A47-94DF-4C01-8AF5-93AA5A8588C7}" presName="rootConnector" presStyleLbl="node3" presStyleIdx="2" presStyleCnt="8"/>
      <dgm:spPr/>
    </dgm:pt>
    <dgm:pt modelId="{7ADEF854-C786-4C94-A0A9-040E9820C17A}" type="pres">
      <dgm:prSet presAssocID="{5BF12A47-94DF-4C01-8AF5-93AA5A8588C7}" presName="hierChild4" presStyleCnt="0"/>
      <dgm:spPr/>
    </dgm:pt>
    <dgm:pt modelId="{96D9AC53-5FA7-4141-9BC3-213EB644072E}" type="pres">
      <dgm:prSet presAssocID="{5BF12A47-94DF-4C01-8AF5-93AA5A8588C7}" presName="hierChild5" presStyleCnt="0"/>
      <dgm:spPr/>
    </dgm:pt>
    <dgm:pt modelId="{11E81472-01BA-41C5-9BEF-FBD9F7EC1F0B}" type="pres">
      <dgm:prSet presAssocID="{7E000629-31A2-4A30-ABDD-7D5327140D94}" presName="Name37" presStyleLbl="parChTrans1D3" presStyleIdx="3" presStyleCnt="8"/>
      <dgm:spPr/>
    </dgm:pt>
    <dgm:pt modelId="{00D4269C-6ACD-420A-8F6A-4FC9E555BD6F}" type="pres">
      <dgm:prSet presAssocID="{8C6EF746-9229-4DDE-827A-BC72CD9B6864}" presName="hierRoot2" presStyleCnt="0">
        <dgm:presLayoutVars>
          <dgm:hierBranch val="init"/>
        </dgm:presLayoutVars>
      </dgm:prSet>
      <dgm:spPr/>
    </dgm:pt>
    <dgm:pt modelId="{8E815784-CD0A-4522-898F-6194CBFFC35C}" type="pres">
      <dgm:prSet presAssocID="{8C6EF746-9229-4DDE-827A-BC72CD9B6864}" presName="rootComposite" presStyleCnt="0"/>
      <dgm:spPr/>
    </dgm:pt>
    <dgm:pt modelId="{C689F2F0-8AEC-4FFF-A088-A69A12F1ADAB}" type="pres">
      <dgm:prSet presAssocID="{8C6EF746-9229-4DDE-827A-BC72CD9B6864}" presName="rootText" presStyleLbl="node3" presStyleIdx="3" presStyleCnt="8" custScaleX="127877" custScaleY="165672">
        <dgm:presLayoutVars>
          <dgm:chPref val="3"/>
        </dgm:presLayoutVars>
      </dgm:prSet>
      <dgm:spPr/>
    </dgm:pt>
    <dgm:pt modelId="{5C196FEA-443D-43A3-BBA1-A36B60A584E8}" type="pres">
      <dgm:prSet presAssocID="{8C6EF746-9229-4DDE-827A-BC72CD9B6864}" presName="rootConnector" presStyleLbl="node3" presStyleIdx="3" presStyleCnt="8"/>
      <dgm:spPr/>
    </dgm:pt>
    <dgm:pt modelId="{3FBA1178-35D1-4799-AD67-EC3E38B5DC47}" type="pres">
      <dgm:prSet presAssocID="{8C6EF746-9229-4DDE-827A-BC72CD9B6864}" presName="hierChild4" presStyleCnt="0"/>
      <dgm:spPr/>
    </dgm:pt>
    <dgm:pt modelId="{F4A6EF83-7152-4D14-BCE0-16CEFD3D2AF3}" type="pres">
      <dgm:prSet presAssocID="{8C6EF746-9229-4DDE-827A-BC72CD9B6864}" presName="hierChild5" presStyleCnt="0"/>
      <dgm:spPr/>
    </dgm:pt>
    <dgm:pt modelId="{02752437-30A7-4D6C-83E4-ABA9EC8D3953}" type="pres">
      <dgm:prSet presAssocID="{1F1978BC-805E-481C-9BC9-CF85F54D2649}" presName="hierChild5" presStyleCnt="0"/>
      <dgm:spPr/>
    </dgm:pt>
    <dgm:pt modelId="{4E65E793-061E-4DC7-A84F-0874086392DF}" type="pres">
      <dgm:prSet presAssocID="{BFB8970B-C650-49D4-92D6-BB94EFE36B9E}" presName="Name37" presStyleLbl="parChTrans1D2" presStyleIdx="2" presStyleCnt="4"/>
      <dgm:spPr/>
    </dgm:pt>
    <dgm:pt modelId="{E9D5A290-20FC-47A7-A2FC-2F25375B6A1E}" type="pres">
      <dgm:prSet presAssocID="{1C18B3BA-5204-42CF-9654-4181B99F3EB8}" presName="hierRoot2" presStyleCnt="0">
        <dgm:presLayoutVars>
          <dgm:hierBranch val="init"/>
        </dgm:presLayoutVars>
      </dgm:prSet>
      <dgm:spPr/>
    </dgm:pt>
    <dgm:pt modelId="{8948A71B-866C-4566-9934-F0D55371873C}" type="pres">
      <dgm:prSet presAssocID="{1C18B3BA-5204-42CF-9654-4181B99F3EB8}" presName="rootComposite" presStyleCnt="0"/>
      <dgm:spPr/>
    </dgm:pt>
    <dgm:pt modelId="{4A339DC6-B612-4A52-BF17-00642D694DFF}" type="pres">
      <dgm:prSet presAssocID="{1C18B3BA-5204-42CF-9654-4181B99F3EB8}" presName="rootText" presStyleLbl="node2" presStyleIdx="2" presStyleCnt="4" custScaleY="54506" custLinFactNeighborX="109" custLinFactNeighborY="18141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9F6EBC35-30CD-49A2-8366-2AF71E1ACB00}" type="pres">
      <dgm:prSet presAssocID="{1C18B3BA-5204-42CF-9654-4181B99F3EB8}" presName="rootConnector" presStyleLbl="node2" presStyleIdx="2" presStyleCnt="4"/>
      <dgm:spPr/>
    </dgm:pt>
    <dgm:pt modelId="{7B9319D3-BB67-4E17-B01E-85FAB92C89AF}" type="pres">
      <dgm:prSet presAssocID="{1C18B3BA-5204-42CF-9654-4181B99F3EB8}" presName="hierChild4" presStyleCnt="0"/>
      <dgm:spPr/>
    </dgm:pt>
    <dgm:pt modelId="{2A126E6A-D224-40EC-8D18-AC8F06CEBED8}" type="pres">
      <dgm:prSet presAssocID="{F1903DE5-0D26-46C9-A0ED-D8D28C1D4E7D}" presName="Name37" presStyleLbl="parChTrans1D3" presStyleIdx="4" presStyleCnt="8"/>
      <dgm:spPr/>
    </dgm:pt>
    <dgm:pt modelId="{FC225012-77FB-4D57-B1EE-1C4B7AE3EDAB}" type="pres">
      <dgm:prSet presAssocID="{2F4A68ED-FDF8-469C-AB1C-B075CCB67996}" presName="hierRoot2" presStyleCnt="0">
        <dgm:presLayoutVars>
          <dgm:hierBranch val="init"/>
        </dgm:presLayoutVars>
      </dgm:prSet>
      <dgm:spPr/>
    </dgm:pt>
    <dgm:pt modelId="{7D60D0FE-616B-4F7D-84A4-8D6723D39183}" type="pres">
      <dgm:prSet presAssocID="{2F4A68ED-FDF8-469C-AB1C-B075CCB67996}" presName="rootComposite" presStyleCnt="0"/>
      <dgm:spPr/>
    </dgm:pt>
    <dgm:pt modelId="{8BF87A1C-47FE-4D9A-9651-19C4B59C227D}" type="pres">
      <dgm:prSet presAssocID="{2F4A68ED-FDF8-469C-AB1C-B075CCB67996}" presName="rootText" presStyleLbl="node3" presStyleIdx="4" presStyleCnt="8" custScaleX="167933" custScaleY="180380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5E82B3C5-F9A8-4045-9CDD-0A94E9BA0DD9}" type="pres">
      <dgm:prSet presAssocID="{2F4A68ED-FDF8-469C-AB1C-B075CCB67996}" presName="rootConnector" presStyleLbl="node3" presStyleIdx="4" presStyleCnt="8"/>
      <dgm:spPr/>
    </dgm:pt>
    <dgm:pt modelId="{007EB2F2-E469-451B-A794-37695642218F}" type="pres">
      <dgm:prSet presAssocID="{2F4A68ED-FDF8-469C-AB1C-B075CCB67996}" presName="hierChild4" presStyleCnt="0"/>
      <dgm:spPr/>
    </dgm:pt>
    <dgm:pt modelId="{A1678557-8B0E-4CF8-AD77-26C65910C718}" type="pres">
      <dgm:prSet presAssocID="{2F4A68ED-FDF8-469C-AB1C-B075CCB67996}" presName="hierChild5" presStyleCnt="0"/>
      <dgm:spPr/>
    </dgm:pt>
    <dgm:pt modelId="{A88E1A62-74B2-44B8-936F-9E3FC984859D}" type="pres">
      <dgm:prSet presAssocID="{464A9910-8A2C-4EE9-8C7D-590950B4CE62}" presName="Name37" presStyleLbl="parChTrans1D3" presStyleIdx="5" presStyleCnt="8"/>
      <dgm:spPr/>
    </dgm:pt>
    <dgm:pt modelId="{AB576A40-73F7-45B9-99A3-37A948AE41CD}" type="pres">
      <dgm:prSet presAssocID="{24469955-EBE1-418E-9CA9-E0AD2E212983}" presName="hierRoot2" presStyleCnt="0">
        <dgm:presLayoutVars>
          <dgm:hierBranch val="init"/>
        </dgm:presLayoutVars>
      </dgm:prSet>
      <dgm:spPr/>
    </dgm:pt>
    <dgm:pt modelId="{7DFE62A8-41E0-49C2-A91D-0515A25E847E}" type="pres">
      <dgm:prSet presAssocID="{24469955-EBE1-418E-9CA9-E0AD2E212983}" presName="rootComposite" presStyleCnt="0"/>
      <dgm:spPr/>
    </dgm:pt>
    <dgm:pt modelId="{A88EEA4F-F942-469B-85EB-BF2253B00CAB}" type="pres">
      <dgm:prSet presAssocID="{24469955-EBE1-418E-9CA9-E0AD2E212983}" presName="rootText" presStyleLbl="node3" presStyleIdx="5" presStyleCnt="8" custScaleX="206341" custScaleY="145291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81EA2292-E321-400C-BA18-59EFAC82FB60}" type="pres">
      <dgm:prSet presAssocID="{24469955-EBE1-418E-9CA9-E0AD2E212983}" presName="rootConnector" presStyleLbl="node3" presStyleIdx="5" presStyleCnt="8"/>
      <dgm:spPr/>
    </dgm:pt>
    <dgm:pt modelId="{D52A957C-4D57-48D2-A5AB-5DC6E32C5CBE}" type="pres">
      <dgm:prSet presAssocID="{24469955-EBE1-418E-9CA9-E0AD2E212983}" presName="hierChild4" presStyleCnt="0"/>
      <dgm:spPr/>
    </dgm:pt>
    <dgm:pt modelId="{4E31094E-E76A-4FB4-9895-EB2B61AC8CB6}" type="pres">
      <dgm:prSet presAssocID="{24469955-EBE1-418E-9CA9-E0AD2E212983}" presName="hierChild5" presStyleCnt="0"/>
      <dgm:spPr/>
    </dgm:pt>
    <dgm:pt modelId="{AAC22FDF-781D-431E-BB2C-5E376103B181}" type="pres">
      <dgm:prSet presAssocID="{6F86E43B-BC93-4342-B201-E782B026344C}" presName="Name37" presStyleLbl="parChTrans1D3" presStyleIdx="6" presStyleCnt="8"/>
      <dgm:spPr/>
    </dgm:pt>
    <dgm:pt modelId="{8401B077-89D6-49A4-BD22-0BBF2651E64B}" type="pres">
      <dgm:prSet presAssocID="{D5E1DBCD-61C0-4342-A62C-1E3643DCCB15}" presName="hierRoot2" presStyleCnt="0">
        <dgm:presLayoutVars>
          <dgm:hierBranch val="init"/>
        </dgm:presLayoutVars>
      </dgm:prSet>
      <dgm:spPr/>
    </dgm:pt>
    <dgm:pt modelId="{1430143B-A96D-407F-B277-783DE29BC509}" type="pres">
      <dgm:prSet presAssocID="{D5E1DBCD-61C0-4342-A62C-1E3643DCCB15}" presName="rootComposite" presStyleCnt="0"/>
      <dgm:spPr/>
    </dgm:pt>
    <dgm:pt modelId="{A0FF523F-D17B-4FB8-9FE3-4FDC658C67DA}" type="pres">
      <dgm:prSet presAssocID="{D5E1DBCD-61C0-4342-A62C-1E3643DCCB15}" presName="rootText" presStyleLbl="node3" presStyleIdx="6" presStyleCnt="8" custScaleX="185330" custScaleY="135981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93F50297-8867-4775-9170-6D7C84F76505}" type="pres">
      <dgm:prSet presAssocID="{D5E1DBCD-61C0-4342-A62C-1E3643DCCB15}" presName="rootConnector" presStyleLbl="node3" presStyleIdx="6" presStyleCnt="8"/>
      <dgm:spPr/>
    </dgm:pt>
    <dgm:pt modelId="{AA2BF651-D4A8-4B68-BCDF-B2DEB5898ED4}" type="pres">
      <dgm:prSet presAssocID="{D5E1DBCD-61C0-4342-A62C-1E3643DCCB15}" presName="hierChild4" presStyleCnt="0"/>
      <dgm:spPr/>
    </dgm:pt>
    <dgm:pt modelId="{51BE59C3-10E8-4C1C-9F9B-EAAE086BC3AC}" type="pres">
      <dgm:prSet presAssocID="{D5E1DBCD-61C0-4342-A62C-1E3643DCCB15}" presName="hierChild5" presStyleCnt="0"/>
      <dgm:spPr/>
    </dgm:pt>
    <dgm:pt modelId="{99D7D4A3-911F-4D4E-8AC7-D079FB8F306C}" type="pres">
      <dgm:prSet presAssocID="{1C18B3BA-5204-42CF-9654-4181B99F3EB8}" presName="hierChild5" presStyleCnt="0"/>
      <dgm:spPr/>
    </dgm:pt>
    <dgm:pt modelId="{BEE99CFB-8507-4F97-9A2B-80EB16C4B662}" type="pres">
      <dgm:prSet presAssocID="{A6560143-E36E-4BE4-A6B5-FF016B4BDB79}" presName="Name37" presStyleLbl="parChTrans1D2" presStyleIdx="3" presStyleCnt="4"/>
      <dgm:spPr/>
    </dgm:pt>
    <dgm:pt modelId="{DBF99F91-A684-47BE-A36B-1745C2F3056E}" type="pres">
      <dgm:prSet presAssocID="{0E7500C2-AF70-4066-8FA6-8D8B6227CD1C}" presName="hierRoot2" presStyleCnt="0">
        <dgm:presLayoutVars>
          <dgm:hierBranch val="init"/>
        </dgm:presLayoutVars>
      </dgm:prSet>
      <dgm:spPr/>
    </dgm:pt>
    <dgm:pt modelId="{986A758D-DE2C-40C7-8205-D647B62D78E8}" type="pres">
      <dgm:prSet presAssocID="{0E7500C2-AF70-4066-8FA6-8D8B6227CD1C}" presName="rootComposite" presStyleCnt="0"/>
      <dgm:spPr/>
    </dgm:pt>
    <dgm:pt modelId="{81F32B63-28C3-4E8A-9254-642EB1566673}" type="pres">
      <dgm:prSet presAssocID="{0E7500C2-AF70-4066-8FA6-8D8B6227CD1C}" presName="rootText" presStyleLbl="node2" presStyleIdx="3" presStyleCnt="4" custLinFactNeighborX="46178" custLinFactNeighborY="-3023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385EA0DA-AD5E-401E-8BA7-89470468EDE9}" type="pres">
      <dgm:prSet presAssocID="{0E7500C2-AF70-4066-8FA6-8D8B6227CD1C}" presName="rootConnector" presStyleLbl="node2" presStyleIdx="3" presStyleCnt="4"/>
      <dgm:spPr/>
    </dgm:pt>
    <dgm:pt modelId="{2BFFAB3A-AABD-4B37-BD2B-DC7DCD8BB8E1}" type="pres">
      <dgm:prSet presAssocID="{0E7500C2-AF70-4066-8FA6-8D8B6227CD1C}" presName="hierChild4" presStyleCnt="0"/>
      <dgm:spPr/>
    </dgm:pt>
    <dgm:pt modelId="{03107511-C876-4089-8D30-7265DDE7FBE4}" type="pres">
      <dgm:prSet presAssocID="{8699F7D4-3F97-4DD5-85C6-7A272564B71E}" presName="Name37" presStyleLbl="parChTrans1D3" presStyleIdx="7" presStyleCnt="8"/>
      <dgm:spPr/>
    </dgm:pt>
    <dgm:pt modelId="{E877DB70-3467-4AAD-9FC8-523850A9C86C}" type="pres">
      <dgm:prSet presAssocID="{D0DD308D-2D01-4FEA-ABB1-2D869D269285}" presName="hierRoot2" presStyleCnt="0">
        <dgm:presLayoutVars>
          <dgm:hierBranch val="init"/>
        </dgm:presLayoutVars>
      </dgm:prSet>
      <dgm:spPr/>
    </dgm:pt>
    <dgm:pt modelId="{B4C76BCE-5963-4874-9D3F-89D45EF14793}" type="pres">
      <dgm:prSet presAssocID="{D0DD308D-2D01-4FEA-ABB1-2D869D269285}" presName="rootComposite" presStyleCnt="0"/>
      <dgm:spPr/>
    </dgm:pt>
    <dgm:pt modelId="{C886084B-6BBE-4233-9AEE-DEDFB7664BF1}" type="pres">
      <dgm:prSet presAssocID="{D0DD308D-2D01-4FEA-ABB1-2D869D269285}" presName="rootText" presStyleLbl="node3" presStyleIdx="7" presStyleCnt="8" custScaleY="128285" custLinFactNeighborX="47509" custLinFactNeighborY="-5624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A386E135-BFF9-4FDA-AA2C-910B02BF1CB5}" type="pres">
      <dgm:prSet presAssocID="{D0DD308D-2D01-4FEA-ABB1-2D869D269285}" presName="rootConnector" presStyleLbl="node3" presStyleIdx="7" presStyleCnt="8"/>
      <dgm:spPr/>
    </dgm:pt>
    <dgm:pt modelId="{B405CB96-84B3-44E5-B84D-61E25F88CF3A}" type="pres">
      <dgm:prSet presAssocID="{D0DD308D-2D01-4FEA-ABB1-2D869D269285}" presName="hierChild4" presStyleCnt="0"/>
      <dgm:spPr/>
    </dgm:pt>
    <dgm:pt modelId="{C945D103-FF5C-488F-9872-B42DA3EFEB2E}" type="pres">
      <dgm:prSet presAssocID="{D0DD308D-2D01-4FEA-ABB1-2D869D269285}" presName="hierChild5" presStyleCnt="0"/>
      <dgm:spPr/>
    </dgm:pt>
    <dgm:pt modelId="{BDAE44C8-DFCF-4E05-85C5-83FC8DBE0F6F}" type="pres">
      <dgm:prSet presAssocID="{0E7500C2-AF70-4066-8FA6-8D8B6227CD1C}" presName="hierChild5" presStyleCnt="0"/>
      <dgm:spPr/>
    </dgm:pt>
    <dgm:pt modelId="{563F7AB6-C5CF-4936-BB60-7112EBEEAB00}" type="pres">
      <dgm:prSet presAssocID="{C840E8DA-94BD-46D8-8A6F-3355EC0FF5FE}" presName="hierChild3" presStyleCnt="0"/>
      <dgm:spPr/>
    </dgm:pt>
  </dgm:ptLst>
  <dgm:cxnLst>
    <dgm:cxn modelId="{B41EBB24-6AE1-4F03-8CBE-59E964030F89}" type="presOf" srcId="{D0DD308D-2D01-4FEA-ABB1-2D869D269285}" destId="{A386E135-BFF9-4FDA-AA2C-910B02BF1CB5}" srcOrd="1" destOrd="0" presId="urn:microsoft.com/office/officeart/2005/8/layout/orgChart1"/>
    <dgm:cxn modelId="{4451C671-D98D-477E-AD61-8668A7DE2157}" type="presOf" srcId="{F1903DE5-0D26-46C9-A0ED-D8D28C1D4E7D}" destId="{2A126E6A-D224-40EC-8D18-AC8F06CEBED8}" srcOrd="0" destOrd="0" presId="urn:microsoft.com/office/officeart/2005/8/layout/orgChart1"/>
    <dgm:cxn modelId="{B7408781-77AD-4A44-914E-84F799114ED2}" type="presOf" srcId="{D0DD308D-2D01-4FEA-ABB1-2D869D269285}" destId="{C886084B-6BBE-4233-9AEE-DEDFB7664BF1}" srcOrd="0" destOrd="0" presId="urn:microsoft.com/office/officeart/2005/8/layout/orgChart1"/>
    <dgm:cxn modelId="{AD920930-8336-4BEF-847E-F11769818EB7}" type="presOf" srcId="{3CF4169B-D821-4D98-9C79-1F77A3447E97}" destId="{1267F3F4-C9CA-4994-9987-98BD4C6FA19A}" srcOrd="0" destOrd="0" presId="urn:microsoft.com/office/officeart/2005/8/layout/orgChart1"/>
    <dgm:cxn modelId="{2D6BEA3E-4BE4-4948-A5AE-BB3F03B91440}" srcId="{C840E8DA-94BD-46D8-8A6F-3355EC0FF5FE}" destId="{E2993014-35D0-4C80-AABC-34190E97F00C}" srcOrd="0" destOrd="0" parTransId="{F8AC1CFB-2EFF-4220-936E-C0CC2D79A734}" sibTransId="{6DD95802-C0FE-4DAF-8422-4A60B4598FAA}"/>
    <dgm:cxn modelId="{97A82B98-3F39-48DD-A901-D401426330B1}" type="presOf" srcId="{6F86E43B-BC93-4342-B201-E782B026344C}" destId="{AAC22FDF-781D-431E-BB2C-5E376103B181}" srcOrd="0" destOrd="0" presId="urn:microsoft.com/office/officeart/2005/8/layout/orgChart1"/>
    <dgm:cxn modelId="{B691769E-63C4-4745-A85F-1DD34DC2FC75}" type="presOf" srcId="{0AA0325F-7DC5-48CA-87FE-02E07F0CC3CF}" destId="{1364FDCC-63AF-43DC-BB3C-3CB2640A50D3}" srcOrd="1" destOrd="0" presId="urn:microsoft.com/office/officeart/2005/8/layout/orgChart1"/>
    <dgm:cxn modelId="{645411AE-9381-41BA-BCAF-A2AA2DF67E6E}" type="presOf" srcId="{1C18B3BA-5204-42CF-9654-4181B99F3EB8}" destId="{9F6EBC35-30CD-49A2-8366-2AF71E1ACB00}" srcOrd="1" destOrd="0" presId="urn:microsoft.com/office/officeart/2005/8/layout/orgChart1"/>
    <dgm:cxn modelId="{15AD62E9-2C70-4FD0-9B85-6FFDFD5BA8B1}" type="presOf" srcId="{1F1978BC-805E-481C-9BC9-CF85F54D2649}" destId="{1E1B2DB8-AF4D-473C-9E0D-D224691EAEDE}" srcOrd="1" destOrd="0" presId="urn:microsoft.com/office/officeart/2005/8/layout/orgChart1"/>
    <dgm:cxn modelId="{E73A7323-A7C6-4A1A-80D2-038EE2E998BE}" srcId="{C840E8DA-94BD-46D8-8A6F-3355EC0FF5FE}" destId="{1F1978BC-805E-481C-9BC9-CF85F54D2649}" srcOrd="1" destOrd="0" parTransId="{0B961950-8B29-4B91-987D-0DF643494B52}" sibTransId="{4C240874-C7BC-4423-932A-F75229DED0CD}"/>
    <dgm:cxn modelId="{DE776AB5-13E3-43E5-A78D-9FAC70C3F608}" type="presOf" srcId="{0E7500C2-AF70-4066-8FA6-8D8B6227CD1C}" destId="{385EA0DA-AD5E-401E-8BA7-89470468EDE9}" srcOrd="1" destOrd="0" presId="urn:microsoft.com/office/officeart/2005/8/layout/orgChart1"/>
    <dgm:cxn modelId="{B336D969-314B-46E2-BD55-5F6EAA9AF21C}" type="presOf" srcId="{5BF12A47-94DF-4C01-8AF5-93AA5A8588C7}" destId="{BD8806B2-ACE0-49FB-9DDA-86DA50AF242F}" srcOrd="1" destOrd="0" presId="urn:microsoft.com/office/officeart/2005/8/layout/orgChart1"/>
    <dgm:cxn modelId="{E662489C-3AF8-4147-93E2-0F87E4551137}" srcId="{E2993014-35D0-4C80-AABC-34190E97F00C}" destId="{BEC4FED4-B2A4-40EC-9A12-72C1279BF1DB}" srcOrd="1" destOrd="0" parTransId="{EA233543-07A0-49B7-A84A-9CB10EDD0BEC}" sibTransId="{F0DE5B5D-2ED2-4B82-B069-02A54063E827}"/>
    <dgm:cxn modelId="{D161D9DC-6788-4481-ADC7-58E8869F8105}" type="presOf" srcId="{0E7500C2-AF70-4066-8FA6-8D8B6227CD1C}" destId="{81F32B63-28C3-4E8A-9254-642EB1566673}" srcOrd="0" destOrd="0" presId="urn:microsoft.com/office/officeart/2005/8/layout/orgChart1"/>
    <dgm:cxn modelId="{C27A8B22-2A58-4BE6-BF79-141DDFBAB230}" type="presOf" srcId="{1C18B3BA-5204-42CF-9654-4181B99F3EB8}" destId="{4A339DC6-B612-4A52-BF17-00642D694DFF}" srcOrd="0" destOrd="0" presId="urn:microsoft.com/office/officeart/2005/8/layout/orgChart1"/>
    <dgm:cxn modelId="{39B43902-9B88-4BCD-ADD3-9B08A66A0F9E}" srcId="{E2993014-35D0-4C80-AABC-34190E97F00C}" destId="{0AA0325F-7DC5-48CA-87FE-02E07F0CC3CF}" srcOrd="0" destOrd="0" parTransId="{3CF4169B-D821-4D98-9C79-1F77A3447E97}" sibTransId="{2D701749-0356-4BAA-BB84-43086405DD7D}"/>
    <dgm:cxn modelId="{14141E39-FA03-4EB2-BB7E-8B570F14781D}" srcId="{1C18B3BA-5204-42CF-9654-4181B99F3EB8}" destId="{D5E1DBCD-61C0-4342-A62C-1E3643DCCB15}" srcOrd="2" destOrd="0" parTransId="{6F86E43B-BC93-4342-B201-E782B026344C}" sibTransId="{2AF8788F-D6CE-43C3-8D5A-C0CDDFA66C24}"/>
    <dgm:cxn modelId="{E71678C8-2694-480D-B2B5-279307B598F7}" type="presOf" srcId="{2F4A68ED-FDF8-469C-AB1C-B075CCB67996}" destId="{5E82B3C5-F9A8-4045-9CDD-0A94E9BA0DD9}" srcOrd="1" destOrd="0" presId="urn:microsoft.com/office/officeart/2005/8/layout/orgChart1"/>
    <dgm:cxn modelId="{E64A8B7B-8763-4EEF-A622-EFBDEAEBA197}" type="presOf" srcId="{E2993014-35D0-4C80-AABC-34190E97F00C}" destId="{6577BFA8-0F4C-4ABE-AD55-0B66E96AC674}" srcOrd="0" destOrd="0" presId="urn:microsoft.com/office/officeart/2005/8/layout/orgChart1"/>
    <dgm:cxn modelId="{119FC71F-4D18-4C26-9644-3CABEF3F6956}" type="presOf" srcId="{D5E1DBCD-61C0-4342-A62C-1E3643DCCB15}" destId="{93F50297-8867-4775-9170-6D7C84F76505}" srcOrd="1" destOrd="0" presId="urn:microsoft.com/office/officeart/2005/8/layout/orgChart1"/>
    <dgm:cxn modelId="{F24DEB36-9E06-4DDD-BD40-E3B4BE1ADF3E}" type="presOf" srcId="{BFB8970B-C650-49D4-92D6-BB94EFE36B9E}" destId="{4E65E793-061E-4DC7-A84F-0874086392DF}" srcOrd="0" destOrd="0" presId="urn:microsoft.com/office/officeart/2005/8/layout/orgChart1"/>
    <dgm:cxn modelId="{B7E543C2-81F8-463C-A35C-3149F9EDCBD4}" srcId="{1C18B3BA-5204-42CF-9654-4181B99F3EB8}" destId="{2F4A68ED-FDF8-469C-AB1C-B075CCB67996}" srcOrd="0" destOrd="0" parTransId="{F1903DE5-0D26-46C9-A0ED-D8D28C1D4E7D}" sibTransId="{7C8B4712-C1EF-4623-A9EC-DC7903BB36BA}"/>
    <dgm:cxn modelId="{7942B545-1296-444B-85AE-1531E05A3300}" type="presOf" srcId="{8C6EF746-9229-4DDE-827A-BC72CD9B6864}" destId="{C689F2F0-8AEC-4FFF-A088-A69A12F1ADAB}" srcOrd="0" destOrd="0" presId="urn:microsoft.com/office/officeart/2005/8/layout/orgChart1"/>
    <dgm:cxn modelId="{49C54958-E388-4A7D-9006-438B38CFF423}" type="presOf" srcId="{EA233543-07A0-49B7-A84A-9CB10EDD0BEC}" destId="{058D3527-10BE-4B5F-A42C-4A97BD4BCFEC}" srcOrd="0" destOrd="0" presId="urn:microsoft.com/office/officeart/2005/8/layout/orgChart1"/>
    <dgm:cxn modelId="{C4A50FC1-BF98-4B88-9B36-8B5DA09792D6}" type="presOf" srcId="{F8AC1CFB-2EFF-4220-936E-C0CC2D79A734}" destId="{B560997E-3979-4CF8-9CEE-E71ADDC6375C}" srcOrd="0" destOrd="0" presId="urn:microsoft.com/office/officeart/2005/8/layout/orgChart1"/>
    <dgm:cxn modelId="{B4CCD07C-DBAA-4B41-983D-7E384FFEFBDF}" type="presOf" srcId="{8699F7D4-3F97-4DD5-85C6-7A272564B71E}" destId="{03107511-C876-4089-8D30-7265DDE7FBE4}" srcOrd="0" destOrd="0" presId="urn:microsoft.com/office/officeart/2005/8/layout/orgChart1"/>
    <dgm:cxn modelId="{68A271AC-34C3-4FC3-9E38-98EB00B7B661}" srcId="{1C18B3BA-5204-42CF-9654-4181B99F3EB8}" destId="{24469955-EBE1-418E-9CA9-E0AD2E212983}" srcOrd="1" destOrd="0" parTransId="{464A9910-8A2C-4EE9-8C7D-590950B4CE62}" sibTransId="{DE7B84B0-7B15-45E8-8288-948F423F1E7A}"/>
    <dgm:cxn modelId="{553ACD9A-7A6F-4E64-8C19-FC2A9CB48216}" type="presOf" srcId="{464A9910-8A2C-4EE9-8C7D-590950B4CE62}" destId="{A88E1A62-74B2-44B8-936F-9E3FC984859D}" srcOrd="0" destOrd="0" presId="urn:microsoft.com/office/officeart/2005/8/layout/orgChart1"/>
    <dgm:cxn modelId="{5C2B8D95-4DC3-4DAA-95AC-5146AC91E9A3}" srcId="{C840E8DA-94BD-46D8-8A6F-3355EC0FF5FE}" destId="{0E7500C2-AF70-4066-8FA6-8D8B6227CD1C}" srcOrd="3" destOrd="0" parTransId="{A6560143-E36E-4BE4-A6B5-FF016B4BDB79}" sibTransId="{EE4CFBF9-696C-43BA-A39B-E7E393D7EADB}"/>
    <dgm:cxn modelId="{089CF177-A6A4-4DF3-BB7F-AA1BB35E9471}" srcId="{429A52ED-A862-4E48-9E45-04D8F2DD4F41}" destId="{C840E8DA-94BD-46D8-8A6F-3355EC0FF5FE}" srcOrd="0" destOrd="0" parTransId="{E815E444-A1FF-481F-B7F8-7F06A68559BF}" sibTransId="{07DF0DD6-ED51-4DCB-8EE8-E94B97B9809E}"/>
    <dgm:cxn modelId="{F8614BBC-5370-4F5A-B4DF-07E8EEF7C7B1}" type="presOf" srcId="{C840E8DA-94BD-46D8-8A6F-3355EC0FF5FE}" destId="{2340DF90-F4CC-481D-9A96-B5C271D48D14}" srcOrd="1" destOrd="0" presId="urn:microsoft.com/office/officeart/2005/8/layout/orgChart1"/>
    <dgm:cxn modelId="{4505E8C7-939D-4AAF-B7A4-E41C6CFEEFD3}" type="presOf" srcId="{0B961950-8B29-4B91-987D-0DF643494B52}" destId="{1C71CAE1-D850-42A5-AE6A-67203792E4E5}" srcOrd="0" destOrd="0" presId="urn:microsoft.com/office/officeart/2005/8/layout/orgChart1"/>
    <dgm:cxn modelId="{01725DA8-5470-476B-A10E-0807532EB635}" type="presOf" srcId="{BEC4FED4-B2A4-40EC-9A12-72C1279BF1DB}" destId="{9286B522-6FC2-414B-968E-091E36E1D5C8}" srcOrd="0" destOrd="0" presId="urn:microsoft.com/office/officeart/2005/8/layout/orgChart1"/>
    <dgm:cxn modelId="{E40A80DE-8D5C-47BE-AAC6-568D7823CF57}" srcId="{0E7500C2-AF70-4066-8FA6-8D8B6227CD1C}" destId="{D0DD308D-2D01-4FEA-ABB1-2D869D269285}" srcOrd="0" destOrd="0" parTransId="{8699F7D4-3F97-4DD5-85C6-7A272564B71E}" sibTransId="{EEE04B95-33BC-4E96-BF5A-D3C31410312C}"/>
    <dgm:cxn modelId="{02AA229A-5A3F-4819-BF3E-B20822927D13}" type="presOf" srcId="{24469955-EBE1-418E-9CA9-E0AD2E212983}" destId="{A88EEA4F-F942-469B-85EB-BF2253B00CAB}" srcOrd="0" destOrd="0" presId="urn:microsoft.com/office/officeart/2005/8/layout/orgChart1"/>
    <dgm:cxn modelId="{7D10851B-C908-4232-9C07-407505CC7EB1}" srcId="{1F1978BC-805E-481C-9BC9-CF85F54D2649}" destId="{8C6EF746-9229-4DDE-827A-BC72CD9B6864}" srcOrd="1" destOrd="0" parTransId="{7E000629-31A2-4A30-ABDD-7D5327140D94}" sibTransId="{C2CBCCA0-CEE2-42AE-B696-4AED8B7E63A6}"/>
    <dgm:cxn modelId="{8EE594C7-7DC8-486C-8682-E88C63484B8F}" type="presOf" srcId="{24469955-EBE1-418E-9CA9-E0AD2E212983}" destId="{81EA2292-E321-400C-BA18-59EFAC82FB60}" srcOrd="1" destOrd="0" presId="urn:microsoft.com/office/officeart/2005/8/layout/orgChart1"/>
    <dgm:cxn modelId="{19ABD26B-8A0C-4F38-B8AF-697EBAA7CE1C}" type="presOf" srcId="{2F4A68ED-FDF8-469C-AB1C-B075CCB67996}" destId="{8BF87A1C-47FE-4D9A-9651-19C4B59C227D}" srcOrd="0" destOrd="0" presId="urn:microsoft.com/office/officeart/2005/8/layout/orgChart1"/>
    <dgm:cxn modelId="{6E980076-A8D0-46AF-B893-0AABD3C694D8}" type="presOf" srcId="{8C6EF746-9229-4DDE-827A-BC72CD9B6864}" destId="{5C196FEA-443D-43A3-BBA1-A36B60A584E8}" srcOrd="1" destOrd="0" presId="urn:microsoft.com/office/officeart/2005/8/layout/orgChart1"/>
    <dgm:cxn modelId="{07C60338-F3AD-49C6-A0F9-5D68993583D7}" type="presOf" srcId="{1F1978BC-805E-481C-9BC9-CF85F54D2649}" destId="{FC8D5BB7-641E-44E8-A05A-19FBFB5D61FF}" srcOrd="0" destOrd="0" presId="urn:microsoft.com/office/officeart/2005/8/layout/orgChart1"/>
    <dgm:cxn modelId="{ADC0C98B-A11B-419A-ACF0-A6DF17748AE7}" type="presOf" srcId="{C840E8DA-94BD-46D8-8A6F-3355EC0FF5FE}" destId="{FEF74CA6-C41D-4CC2-B4C8-24DBE7D83A36}" srcOrd="0" destOrd="0" presId="urn:microsoft.com/office/officeart/2005/8/layout/orgChart1"/>
    <dgm:cxn modelId="{C2C6A565-7D52-48DC-90B6-B6E9F49786DF}" type="presOf" srcId="{D662F4B7-95FB-4CCE-83DA-FB8273B7E4E3}" destId="{EB160FA2-A422-47BA-8710-277BDF6E39B4}" srcOrd="0" destOrd="0" presId="urn:microsoft.com/office/officeart/2005/8/layout/orgChart1"/>
    <dgm:cxn modelId="{048A9742-8D49-4047-BECC-D072E246CC59}" type="presOf" srcId="{D5E1DBCD-61C0-4342-A62C-1E3643DCCB15}" destId="{A0FF523F-D17B-4FB8-9FE3-4FDC658C67DA}" srcOrd="0" destOrd="0" presId="urn:microsoft.com/office/officeart/2005/8/layout/orgChart1"/>
    <dgm:cxn modelId="{3D53E859-94B3-416F-81DF-3DF04DE998BC}" type="presOf" srcId="{5BF12A47-94DF-4C01-8AF5-93AA5A8588C7}" destId="{2C8B1E5D-0704-48D6-B60E-0E8EEB9E6670}" srcOrd="0" destOrd="0" presId="urn:microsoft.com/office/officeart/2005/8/layout/orgChart1"/>
    <dgm:cxn modelId="{733B8BE2-6C8C-4A89-B4BF-D66D986BF65A}" type="presOf" srcId="{BEC4FED4-B2A4-40EC-9A12-72C1279BF1DB}" destId="{39FFD004-2AC7-46FD-9C5E-65A2A41C451B}" srcOrd="1" destOrd="0" presId="urn:microsoft.com/office/officeart/2005/8/layout/orgChart1"/>
    <dgm:cxn modelId="{4C21CB57-6DD1-450E-BD3D-CDEF8C6FD851}" type="presOf" srcId="{0AA0325F-7DC5-48CA-87FE-02E07F0CC3CF}" destId="{15B61C9F-A512-4A6B-BF73-33E37146912D}" srcOrd="0" destOrd="0" presId="urn:microsoft.com/office/officeart/2005/8/layout/orgChart1"/>
    <dgm:cxn modelId="{35018DA6-74BC-46A0-9EFE-337ACA6CC193}" srcId="{1F1978BC-805E-481C-9BC9-CF85F54D2649}" destId="{5BF12A47-94DF-4C01-8AF5-93AA5A8588C7}" srcOrd="0" destOrd="0" parTransId="{D662F4B7-95FB-4CCE-83DA-FB8273B7E4E3}" sibTransId="{46C07A63-CF9A-4F78-BE3C-1CD8BBD0F61C}"/>
    <dgm:cxn modelId="{A6F33461-D055-4709-BC2F-1018B7E27802}" type="presOf" srcId="{E2993014-35D0-4C80-AABC-34190E97F00C}" destId="{10B60D14-0C17-4A0A-B3AA-84768AA64592}" srcOrd="1" destOrd="0" presId="urn:microsoft.com/office/officeart/2005/8/layout/orgChart1"/>
    <dgm:cxn modelId="{B0836D58-B356-4656-B8B3-63F02C40D733}" srcId="{C840E8DA-94BD-46D8-8A6F-3355EC0FF5FE}" destId="{1C18B3BA-5204-42CF-9654-4181B99F3EB8}" srcOrd="2" destOrd="0" parTransId="{BFB8970B-C650-49D4-92D6-BB94EFE36B9E}" sibTransId="{76F008C0-4566-4D08-9E61-F36AAA6E7725}"/>
    <dgm:cxn modelId="{D4E4785E-3A05-4E27-BDC9-9BD80EEAC073}" type="presOf" srcId="{7E000629-31A2-4A30-ABDD-7D5327140D94}" destId="{11E81472-01BA-41C5-9BEF-FBD9F7EC1F0B}" srcOrd="0" destOrd="0" presId="urn:microsoft.com/office/officeart/2005/8/layout/orgChart1"/>
    <dgm:cxn modelId="{18AE3CED-4082-4685-BF37-4A0A0AA694FD}" type="presOf" srcId="{429A52ED-A862-4E48-9E45-04D8F2DD4F41}" destId="{FAA1030B-3CDB-4950-BEE3-FA78ABFF1033}" srcOrd="0" destOrd="0" presId="urn:microsoft.com/office/officeart/2005/8/layout/orgChart1"/>
    <dgm:cxn modelId="{102FA9F0-B56A-441F-85B0-2DF4F72D873A}" type="presOf" srcId="{A6560143-E36E-4BE4-A6B5-FF016B4BDB79}" destId="{BEE99CFB-8507-4F97-9A2B-80EB16C4B662}" srcOrd="0" destOrd="0" presId="urn:microsoft.com/office/officeart/2005/8/layout/orgChart1"/>
    <dgm:cxn modelId="{0B284A59-0354-42AE-99B5-4D839ED4D49F}" type="presParOf" srcId="{FAA1030B-3CDB-4950-BEE3-FA78ABFF1033}" destId="{CAD96177-597F-43CD-8C74-156ADF113A4A}" srcOrd="0" destOrd="0" presId="urn:microsoft.com/office/officeart/2005/8/layout/orgChart1"/>
    <dgm:cxn modelId="{9FB44C21-8FD6-49E9-B9D8-01FC69ABACF1}" type="presParOf" srcId="{CAD96177-597F-43CD-8C74-156ADF113A4A}" destId="{D48C9F38-2970-4D28-95EF-3A87785E0F72}" srcOrd="0" destOrd="0" presId="urn:microsoft.com/office/officeart/2005/8/layout/orgChart1"/>
    <dgm:cxn modelId="{3392EB3A-22E6-4512-8AF7-1E60AF3A6984}" type="presParOf" srcId="{D48C9F38-2970-4D28-95EF-3A87785E0F72}" destId="{FEF74CA6-C41D-4CC2-B4C8-24DBE7D83A36}" srcOrd="0" destOrd="0" presId="urn:microsoft.com/office/officeart/2005/8/layout/orgChart1"/>
    <dgm:cxn modelId="{F08FAA89-9B64-4A1B-9FCC-567E3FA9BCDD}" type="presParOf" srcId="{D48C9F38-2970-4D28-95EF-3A87785E0F72}" destId="{2340DF90-F4CC-481D-9A96-B5C271D48D14}" srcOrd="1" destOrd="0" presId="urn:microsoft.com/office/officeart/2005/8/layout/orgChart1"/>
    <dgm:cxn modelId="{5CCA39DC-59D7-4540-917E-56C6D1F43B6E}" type="presParOf" srcId="{CAD96177-597F-43CD-8C74-156ADF113A4A}" destId="{A61FC28C-EDC9-409E-9566-FD562716E9A1}" srcOrd="1" destOrd="0" presId="urn:microsoft.com/office/officeart/2005/8/layout/orgChart1"/>
    <dgm:cxn modelId="{B7C39A29-D29C-4962-BBD8-D001ADDF8BF4}" type="presParOf" srcId="{A61FC28C-EDC9-409E-9566-FD562716E9A1}" destId="{B560997E-3979-4CF8-9CEE-E71ADDC6375C}" srcOrd="0" destOrd="0" presId="urn:microsoft.com/office/officeart/2005/8/layout/orgChart1"/>
    <dgm:cxn modelId="{FB4BD351-7D52-47D7-BA8D-0BBE9ED85B18}" type="presParOf" srcId="{A61FC28C-EDC9-409E-9566-FD562716E9A1}" destId="{35A6DA0F-82F1-44C4-806A-1E07227E0099}" srcOrd="1" destOrd="0" presId="urn:microsoft.com/office/officeart/2005/8/layout/orgChart1"/>
    <dgm:cxn modelId="{6D9AD519-0A70-4756-8733-D064C775EB02}" type="presParOf" srcId="{35A6DA0F-82F1-44C4-806A-1E07227E0099}" destId="{F38F99F5-C2B7-4981-88C0-18BDF8FE9A01}" srcOrd="0" destOrd="0" presId="urn:microsoft.com/office/officeart/2005/8/layout/orgChart1"/>
    <dgm:cxn modelId="{3BC76BF0-82D6-4D2B-B7F5-5790462C2FE1}" type="presParOf" srcId="{F38F99F5-C2B7-4981-88C0-18BDF8FE9A01}" destId="{6577BFA8-0F4C-4ABE-AD55-0B66E96AC674}" srcOrd="0" destOrd="0" presId="urn:microsoft.com/office/officeart/2005/8/layout/orgChart1"/>
    <dgm:cxn modelId="{11B4A65A-E3A9-4624-A904-88ED72CE2B1B}" type="presParOf" srcId="{F38F99F5-C2B7-4981-88C0-18BDF8FE9A01}" destId="{10B60D14-0C17-4A0A-B3AA-84768AA64592}" srcOrd="1" destOrd="0" presId="urn:microsoft.com/office/officeart/2005/8/layout/orgChart1"/>
    <dgm:cxn modelId="{FC370455-466F-4E3B-974D-142C35F304B4}" type="presParOf" srcId="{35A6DA0F-82F1-44C4-806A-1E07227E0099}" destId="{5D70D035-80D1-4704-A4D1-2B54FB36EF3B}" srcOrd="1" destOrd="0" presId="urn:microsoft.com/office/officeart/2005/8/layout/orgChart1"/>
    <dgm:cxn modelId="{14994491-A557-49EA-9A2C-6405C44FB659}" type="presParOf" srcId="{5D70D035-80D1-4704-A4D1-2B54FB36EF3B}" destId="{1267F3F4-C9CA-4994-9987-98BD4C6FA19A}" srcOrd="0" destOrd="0" presId="urn:microsoft.com/office/officeart/2005/8/layout/orgChart1"/>
    <dgm:cxn modelId="{9EDA4B4B-7D50-4250-B3E4-7463F2CDA563}" type="presParOf" srcId="{5D70D035-80D1-4704-A4D1-2B54FB36EF3B}" destId="{3255250C-6692-46DF-A1DB-6212148B5F4B}" srcOrd="1" destOrd="0" presId="urn:microsoft.com/office/officeart/2005/8/layout/orgChart1"/>
    <dgm:cxn modelId="{66778829-DF6C-47FF-AFA3-FC05F92F9812}" type="presParOf" srcId="{3255250C-6692-46DF-A1DB-6212148B5F4B}" destId="{9D7ED517-3E54-4C12-A250-57F1655FC7E7}" srcOrd="0" destOrd="0" presId="urn:microsoft.com/office/officeart/2005/8/layout/orgChart1"/>
    <dgm:cxn modelId="{1E79CAF5-92D8-4F26-86FA-2965A9FDA52D}" type="presParOf" srcId="{9D7ED517-3E54-4C12-A250-57F1655FC7E7}" destId="{15B61C9F-A512-4A6B-BF73-33E37146912D}" srcOrd="0" destOrd="0" presId="urn:microsoft.com/office/officeart/2005/8/layout/orgChart1"/>
    <dgm:cxn modelId="{D350F0C5-7C8B-404A-AAD2-BB2976F2328E}" type="presParOf" srcId="{9D7ED517-3E54-4C12-A250-57F1655FC7E7}" destId="{1364FDCC-63AF-43DC-BB3C-3CB2640A50D3}" srcOrd="1" destOrd="0" presId="urn:microsoft.com/office/officeart/2005/8/layout/orgChart1"/>
    <dgm:cxn modelId="{D49553A4-11C1-4FC7-8917-1A82BE98D31C}" type="presParOf" srcId="{3255250C-6692-46DF-A1DB-6212148B5F4B}" destId="{26AD9543-38BF-49A7-9245-F4ACC760199B}" srcOrd="1" destOrd="0" presId="urn:microsoft.com/office/officeart/2005/8/layout/orgChart1"/>
    <dgm:cxn modelId="{078AD10C-A4AE-4831-8BE3-10B13DB90D31}" type="presParOf" srcId="{3255250C-6692-46DF-A1DB-6212148B5F4B}" destId="{218E4DB2-FAC1-4397-B697-C7AFB0818942}" srcOrd="2" destOrd="0" presId="urn:microsoft.com/office/officeart/2005/8/layout/orgChart1"/>
    <dgm:cxn modelId="{0F869CE7-3918-47C5-941B-79354F6AC392}" type="presParOf" srcId="{5D70D035-80D1-4704-A4D1-2B54FB36EF3B}" destId="{058D3527-10BE-4B5F-A42C-4A97BD4BCFEC}" srcOrd="2" destOrd="0" presId="urn:microsoft.com/office/officeart/2005/8/layout/orgChart1"/>
    <dgm:cxn modelId="{E119FA11-65F7-4D01-BF4E-76B391F9A4A1}" type="presParOf" srcId="{5D70D035-80D1-4704-A4D1-2B54FB36EF3B}" destId="{568C8B18-859F-4106-9FB7-DDE0EF25AB5D}" srcOrd="3" destOrd="0" presId="urn:microsoft.com/office/officeart/2005/8/layout/orgChart1"/>
    <dgm:cxn modelId="{C4EFA02C-D6E7-4945-B38C-2D36A4FFA61D}" type="presParOf" srcId="{568C8B18-859F-4106-9FB7-DDE0EF25AB5D}" destId="{B74646DD-825E-4E38-9460-A6B41062CAC1}" srcOrd="0" destOrd="0" presId="urn:microsoft.com/office/officeart/2005/8/layout/orgChart1"/>
    <dgm:cxn modelId="{17B9895C-E828-4AB6-B4E9-10463B74BE0C}" type="presParOf" srcId="{B74646DD-825E-4E38-9460-A6B41062CAC1}" destId="{9286B522-6FC2-414B-968E-091E36E1D5C8}" srcOrd="0" destOrd="0" presId="urn:microsoft.com/office/officeart/2005/8/layout/orgChart1"/>
    <dgm:cxn modelId="{5F65CD9B-52C1-4894-973D-459A271233F4}" type="presParOf" srcId="{B74646DD-825E-4E38-9460-A6B41062CAC1}" destId="{39FFD004-2AC7-46FD-9C5E-65A2A41C451B}" srcOrd="1" destOrd="0" presId="urn:microsoft.com/office/officeart/2005/8/layout/orgChart1"/>
    <dgm:cxn modelId="{21C61B5D-1253-4D88-8D54-8C4B90EA0338}" type="presParOf" srcId="{568C8B18-859F-4106-9FB7-DDE0EF25AB5D}" destId="{FDD558EA-3B51-41C3-A5B8-F22996AAC7A5}" srcOrd="1" destOrd="0" presId="urn:microsoft.com/office/officeart/2005/8/layout/orgChart1"/>
    <dgm:cxn modelId="{1757609D-22E2-4998-8476-DE147F5F00DA}" type="presParOf" srcId="{568C8B18-859F-4106-9FB7-DDE0EF25AB5D}" destId="{42C27B07-43D0-457A-A109-078D8EA5967E}" srcOrd="2" destOrd="0" presId="urn:microsoft.com/office/officeart/2005/8/layout/orgChart1"/>
    <dgm:cxn modelId="{6DCA4304-958B-4806-8A86-4950FB01B9AF}" type="presParOf" srcId="{35A6DA0F-82F1-44C4-806A-1E07227E0099}" destId="{EB9F2512-BA4E-4167-BC87-A5D878407B14}" srcOrd="2" destOrd="0" presId="urn:microsoft.com/office/officeart/2005/8/layout/orgChart1"/>
    <dgm:cxn modelId="{A4288DD4-12A3-4127-A697-8BF2D0F29709}" type="presParOf" srcId="{A61FC28C-EDC9-409E-9566-FD562716E9A1}" destId="{1C71CAE1-D850-42A5-AE6A-67203792E4E5}" srcOrd="2" destOrd="0" presId="urn:microsoft.com/office/officeart/2005/8/layout/orgChart1"/>
    <dgm:cxn modelId="{EF74EE57-A628-46A7-A358-16CC18FAF549}" type="presParOf" srcId="{A61FC28C-EDC9-409E-9566-FD562716E9A1}" destId="{F21C59C5-7747-4ECA-AABF-49D57DB551EB}" srcOrd="3" destOrd="0" presId="urn:microsoft.com/office/officeart/2005/8/layout/orgChart1"/>
    <dgm:cxn modelId="{3B3E999C-6EE9-41C0-8E2E-0258A7776040}" type="presParOf" srcId="{F21C59C5-7747-4ECA-AABF-49D57DB551EB}" destId="{33B23E0C-E61E-476E-86CF-D7C259C1DE09}" srcOrd="0" destOrd="0" presId="urn:microsoft.com/office/officeart/2005/8/layout/orgChart1"/>
    <dgm:cxn modelId="{A7995BBF-3B4E-4D2C-9E7A-6CE0F9E8D66F}" type="presParOf" srcId="{33B23E0C-E61E-476E-86CF-D7C259C1DE09}" destId="{FC8D5BB7-641E-44E8-A05A-19FBFB5D61FF}" srcOrd="0" destOrd="0" presId="urn:microsoft.com/office/officeart/2005/8/layout/orgChart1"/>
    <dgm:cxn modelId="{0F0FA8C0-1359-4F04-9F3C-7388CCF2C6A0}" type="presParOf" srcId="{33B23E0C-E61E-476E-86CF-D7C259C1DE09}" destId="{1E1B2DB8-AF4D-473C-9E0D-D224691EAEDE}" srcOrd="1" destOrd="0" presId="urn:microsoft.com/office/officeart/2005/8/layout/orgChart1"/>
    <dgm:cxn modelId="{08DE1C06-6255-4B4D-96A3-9B6EBC908A37}" type="presParOf" srcId="{F21C59C5-7747-4ECA-AABF-49D57DB551EB}" destId="{1A386093-DA42-460E-8CD9-31C4B1E2F364}" srcOrd="1" destOrd="0" presId="urn:microsoft.com/office/officeart/2005/8/layout/orgChart1"/>
    <dgm:cxn modelId="{A049D2CE-8525-415C-8230-5B3ABC92B5D2}" type="presParOf" srcId="{1A386093-DA42-460E-8CD9-31C4B1E2F364}" destId="{EB160FA2-A422-47BA-8710-277BDF6E39B4}" srcOrd="0" destOrd="0" presId="urn:microsoft.com/office/officeart/2005/8/layout/orgChart1"/>
    <dgm:cxn modelId="{7FEB55FB-B635-4ED5-A504-8978352DADBA}" type="presParOf" srcId="{1A386093-DA42-460E-8CD9-31C4B1E2F364}" destId="{85E7AE83-119A-482B-A9F1-FE5247539386}" srcOrd="1" destOrd="0" presId="urn:microsoft.com/office/officeart/2005/8/layout/orgChart1"/>
    <dgm:cxn modelId="{D35E3780-422B-4EBD-B3CB-50DC7FFC2B02}" type="presParOf" srcId="{85E7AE83-119A-482B-A9F1-FE5247539386}" destId="{815D46C8-D7A9-4405-9678-73B82D753A1E}" srcOrd="0" destOrd="0" presId="urn:microsoft.com/office/officeart/2005/8/layout/orgChart1"/>
    <dgm:cxn modelId="{09EB742D-3ABF-4AC5-8154-73C7426B0884}" type="presParOf" srcId="{815D46C8-D7A9-4405-9678-73B82D753A1E}" destId="{2C8B1E5D-0704-48D6-B60E-0E8EEB9E6670}" srcOrd="0" destOrd="0" presId="urn:microsoft.com/office/officeart/2005/8/layout/orgChart1"/>
    <dgm:cxn modelId="{FA9906D0-D755-48B8-B846-C2E3FF23BF82}" type="presParOf" srcId="{815D46C8-D7A9-4405-9678-73B82D753A1E}" destId="{BD8806B2-ACE0-49FB-9DDA-86DA50AF242F}" srcOrd="1" destOrd="0" presId="urn:microsoft.com/office/officeart/2005/8/layout/orgChart1"/>
    <dgm:cxn modelId="{43E5299E-FDD1-41DC-988A-B83786C5D9BD}" type="presParOf" srcId="{85E7AE83-119A-482B-A9F1-FE5247539386}" destId="{7ADEF854-C786-4C94-A0A9-040E9820C17A}" srcOrd="1" destOrd="0" presId="urn:microsoft.com/office/officeart/2005/8/layout/orgChart1"/>
    <dgm:cxn modelId="{3EE2CF53-C8B0-4C95-9DF2-7D8FDE666D08}" type="presParOf" srcId="{85E7AE83-119A-482B-A9F1-FE5247539386}" destId="{96D9AC53-5FA7-4141-9BC3-213EB644072E}" srcOrd="2" destOrd="0" presId="urn:microsoft.com/office/officeart/2005/8/layout/orgChart1"/>
    <dgm:cxn modelId="{26498BEF-46C3-4949-94A2-715B5B161F7F}" type="presParOf" srcId="{1A386093-DA42-460E-8CD9-31C4B1E2F364}" destId="{11E81472-01BA-41C5-9BEF-FBD9F7EC1F0B}" srcOrd="2" destOrd="0" presId="urn:microsoft.com/office/officeart/2005/8/layout/orgChart1"/>
    <dgm:cxn modelId="{E4D3482F-8F0C-4D2B-AA72-B443D70B215C}" type="presParOf" srcId="{1A386093-DA42-460E-8CD9-31C4B1E2F364}" destId="{00D4269C-6ACD-420A-8F6A-4FC9E555BD6F}" srcOrd="3" destOrd="0" presId="urn:microsoft.com/office/officeart/2005/8/layout/orgChart1"/>
    <dgm:cxn modelId="{D8D8ADF3-1620-48E7-B21C-FADD6F154DAF}" type="presParOf" srcId="{00D4269C-6ACD-420A-8F6A-4FC9E555BD6F}" destId="{8E815784-CD0A-4522-898F-6194CBFFC35C}" srcOrd="0" destOrd="0" presId="urn:microsoft.com/office/officeart/2005/8/layout/orgChart1"/>
    <dgm:cxn modelId="{FCB504D0-8E3C-44EC-AA01-7D794D66515F}" type="presParOf" srcId="{8E815784-CD0A-4522-898F-6194CBFFC35C}" destId="{C689F2F0-8AEC-4FFF-A088-A69A12F1ADAB}" srcOrd="0" destOrd="0" presId="urn:microsoft.com/office/officeart/2005/8/layout/orgChart1"/>
    <dgm:cxn modelId="{AEDD9FB8-286E-48EB-867A-128980C3EB65}" type="presParOf" srcId="{8E815784-CD0A-4522-898F-6194CBFFC35C}" destId="{5C196FEA-443D-43A3-BBA1-A36B60A584E8}" srcOrd="1" destOrd="0" presId="urn:microsoft.com/office/officeart/2005/8/layout/orgChart1"/>
    <dgm:cxn modelId="{F2D5E07E-8207-4F5F-999F-0CB2B6C3176A}" type="presParOf" srcId="{00D4269C-6ACD-420A-8F6A-4FC9E555BD6F}" destId="{3FBA1178-35D1-4799-AD67-EC3E38B5DC47}" srcOrd="1" destOrd="0" presId="urn:microsoft.com/office/officeart/2005/8/layout/orgChart1"/>
    <dgm:cxn modelId="{52B1FF64-F583-467A-835E-61D8BA3FBCAA}" type="presParOf" srcId="{00D4269C-6ACD-420A-8F6A-4FC9E555BD6F}" destId="{F4A6EF83-7152-4D14-BCE0-16CEFD3D2AF3}" srcOrd="2" destOrd="0" presId="urn:microsoft.com/office/officeart/2005/8/layout/orgChart1"/>
    <dgm:cxn modelId="{8B838B33-6DCF-442A-B97B-64BB9766EF30}" type="presParOf" srcId="{F21C59C5-7747-4ECA-AABF-49D57DB551EB}" destId="{02752437-30A7-4D6C-83E4-ABA9EC8D3953}" srcOrd="2" destOrd="0" presId="urn:microsoft.com/office/officeart/2005/8/layout/orgChart1"/>
    <dgm:cxn modelId="{83BBA6E9-F5A6-49A6-B63A-AE7E040B64E5}" type="presParOf" srcId="{A61FC28C-EDC9-409E-9566-FD562716E9A1}" destId="{4E65E793-061E-4DC7-A84F-0874086392DF}" srcOrd="4" destOrd="0" presId="urn:microsoft.com/office/officeart/2005/8/layout/orgChart1"/>
    <dgm:cxn modelId="{0657BD68-DF5D-4668-89E6-091BDCA4FFFB}" type="presParOf" srcId="{A61FC28C-EDC9-409E-9566-FD562716E9A1}" destId="{E9D5A290-20FC-47A7-A2FC-2F25375B6A1E}" srcOrd="5" destOrd="0" presId="urn:microsoft.com/office/officeart/2005/8/layout/orgChart1"/>
    <dgm:cxn modelId="{D4D3936F-D437-4FF1-9CA1-59235DEAB486}" type="presParOf" srcId="{E9D5A290-20FC-47A7-A2FC-2F25375B6A1E}" destId="{8948A71B-866C-4566-9934-F0D55371873C}" srcOrd="0" destOrd="0" presId="urn:microsoft.com/office/officeart/2005/8/layout/orgChart1"/>
    <dgm:cxn modelId="{4BE79593-73B3-48C3-AA0E-4B665575F810}" type="presParOf" srcId="{8948A71B-866C-4566-9934-F0D55371873C}" destId="{4A339DC6-B612-4A52-BF17-00642D694DFF}" srcOrd="0" destOrd="0" presId="urn:microsoft.com/office/officeart/2005/8/layout/orgChart1"/>
    <dgm:cxn modelId="{1AED2C39-0798-400D-B55D-5AC969FD44E0}" type="presParOf" srcId="{8948A71B-866C-4566-9934-F0D55371873C}" destId="{9F6EBC35-30CD-49A2-8366-2AF71E1ACB00}" srcOrd="1" destOrd="0" presId="urn:microsoft.com/office/officeart/2005/8/layout/orgChart1"/>
    <dgm:cxn modelId="{841D4984-B549-4ADA-A3F6-A2939A634E15}" type="presParOf" srcId="{E9D5A290-20FC-47A7-A2FC-2F25375B6A1E}" destId="{7B9319D3-BB67-4E17-B01E-85FAB92C89AF}" srcOrd="1" destOrd="0" presId="urn:microsoft.com/office/officeart/2005/8/layout/orgChart1"/>
    <dgm:cxn modelId="{3E574819-01C3-4605-BAC7-548E6C356D7C}" type="presParOf" srcId="{7B9319D3-BB67-4E17-B01E-85FAB92C89AF}" destId="{2A126E6A-D224-40EC-8D18-AC8F06CEBED8}" srcOrd="0" destOrd="0" presId="urn:microsoft.com/office/officeart/2005/8/layout/orgChart1"/>
    <dgm:cxn modelId="{ABA165FD-7CDF-4032-9318-1162340BAA43}" type="presParOf" srcId="{7B9319D3-BB67-4E17-B01E-85FAB92C89AF}" destId="{FC225012-77FB-4D57-B1EE-1C4B7AE3EDAB}" srcOrd="1" destOrd="0" presId="urn:microsoft.com/office/officeart/2005/8/layout/orgChart1"/>
    <dgm:cxn modelId="{0F0465A0-EBE6-47AF-8042-D1DE0629A9DE}" type="presParOf" srcId="{FC225012-77FB-4D57-B1EE-1C4B7AE3EDAB}" destId="{7D60D0FE-616B-4F7D-84A4-8D6723D39183}" srcOrd="0" destOrd="0" presId="urn:microsoft.com/office/officeart/2005/8/layout/orgChart1"/>
    <dgm:cxn modelId="{A9A7D2C0-A8A9-4066-BBC0-44AE77DD1DA8}" type="presParOf" srcId="{7D60D0FE-616B-4F7D-84A4-8D6723D39183}" destId="{8BF87A1C-47FE-4D9A-9651-19C4B59C227D}" srcOrd="0" destOrd="0" presId="urn:microsoft.com/office/officeart/2005/8/layout/orgChart1"/>
    <dgm:cxn modelId="{8C6EB77B-C1C6-4FEB-A091-164501D50AC7}" type="presParOf" srcId="{7D60D0FE-616B-4F7D-84A4-8D6723D39183}" destId="{5E82B3C5-F9A8-4045-9CDD-0A94E9BA0DD9}" srcOrd="1" destOrd="0" presId="urn:microsoft.com/office/officeart/2005/8/layout/orgChart1"/>
    <dgm:cxn modelId="{46E345C0-6D76-4269-ADC8-44A6FA1D5DD9}" type="presParOf" srcId="{FC225012-77FB-4D57-B1EE-1C4B7AE3EDAB}" destId="{007EB2F2-E469-451B-A794-37695642218F}" srcOrd="1" destOrd="0" presId="urn:microsoft.com/office/officeart/2005/8/layout/orgChart1"/>
    <dgm:cxn modelId="{F3DFB12D-AE8C-40FB-8EAD-156B760ED2A4}" type="presParOf" srcId="{FC225012-77FB-4D57-B1EE-1C4B7AE3EDAB}" destId="{A1678557-8B0E-4CF8-AD77-26C65910C718}" srcOrd="2" destOrd="0" presId="urn:microsoft.com/office/officeart/2005/8/layout/orgChart1"/>
    <dgm:cxn modelId="{19BB8275-FB96-4838-A658-5B80C2249E1A}" type="presParOf" srcId="{7B9319D3-BB67-4E17-B01E-85FAB92C89AF}" destId="{A88E1A62-74B2-44B8-936F-9E3FC984859D}" srcOrd="2" destOrd="0" presId="urn:microsoft.com/office/officeart/2005/8/layout/orgChart1"/>
    <dgm:cxn modelId="{B9641FE5-A4F7-43A0-9506-1970ACEBB9E4}" type="presParOf" srcId="{7B9319D3-BB67-4E17-B01E-85FAB92C89AF}" destId="{AB576A40-73F7-45B9-99A3-37A948AE41CD}" srcOrd="3" destOrd="0" presId="urn:microsoft.com/office/officeart/2005/8/layout/orgChart1"/>
    <dgm:cxn modelId="{47471565-A76B-40AA-AB8F-958AAA734B11}" type="presParOf" srcId="{AB576A40-73F7-45B9-99A3-37A948AE41CD}" destId="{7DFE62A8-41E0-49C2-A91D-0515A25E847E}" srcOrd="0" destOrd="0" presId="urn:microsoft.com/office/officeart/2005/8/layout/orgChart1"/>
    <dgm:cxn modelId="{DDC9DCB1-4FA8-4915-89B3-AB591A0E7C3C}" type="presParOf" srcId="{7DFE62A8-41E0-49C2-A91D-0515A25E847E}" destId="{A88EEA4F-F942-469B-85EB-BF2253B00CAB}" srcOrd="0" destOrd="0" presId="urn:microsoft.com/office/officeart/2005/8/layout/orgChart1"/>
    <dgm:cxn modelId="{50566664-FCA9-491F-A7A4-A1252A5E25DE}" type="presParOf" srcId="{7DFE62A8-41E0-49C2-A91D-0515A25E847E}" destId="{81EA2292-E321-400C-BA18-59EFAC82FB60}" srcOrd="1" destOrd="0" presId="urn:microsoft.com/office/officeart/2005/8/layout/orgChart1"/>
    <dgm:cxn modelId="{FD8FE363-7D95-4C10-9206-5D9CA581C648}" type="presParOf" srcId="{AB576A40-73F7-45B9-99A3-37A948AE41CD}" destId="{D52A957C-4D57-48D2-A5AB-5DC6E32C5CBE}" srcOrd="1" destOrd="0" presId="urn:microsoft.com/office/officeart/2005/8/layout/orgChart1"/>
    <dgm:cxn modelId="{40A8008B-0F2B-46DD-B0A8-BD03C43A72C1}" type="presParOf" srcId="{AB576A40-73F7-45B9-99A3-37A948AE41CD}" destId="{4E31094E-E76A-4FB4-9895-EB2B61AC8CB6}" srcOrd="2" destOrd="0" presId="urn:microsoft.com/office/officeart/2005/8/layout/orgChart1"/>
    <dgm:cxn modelId="{DDA9A263-E093-42A9-ABAD-8F4C54854F23}" type="presParOf" srcId="{7B9319D3-BB67-4E17-B01E-85FAB92C89AF}" destId="{AAC22FDF-781D-431E-BB2C-5E376103B181}" srcOrd="4" destOrd="0" presId="urn:microsoft.com/office/officeart/2005/8/layout/orgChart1"/>
    <dgm:cxn modelId="{67478920-719B-41B2-A087-BECE8B9CD7F8}" type="presParOf" srcId="{7B9319D3-BB67-4E17-B01E-85FAB92C89AF}" destId="{8401B077-89D6-49A4-BD22-0BBF2651E64B}" srcOrd="5" destOrd="0" presId="urn:microsoft.com/office/officeart/2005/8/layout/orgChart1"/>
    <dgm:cxn modelId="{2F4650E2-1770-4D60-935D-FE184309BB94}" type="presParOf" srcId="{8401B077-89D6-49A4-BD22-0BBF2651E64B}" destId="{1430143B-A96D-407F-B277-783DE29BC509}" srcOrd="0" destOrd="0" presId="urn:microsoft.com/office/officeart/2005/8/layout/orgChart1"/>
    <dgm:cxn modelId="{391421BF-927E-440E-95CC-3F1B6648E217}" type="presParOf" srcId="{1430143B-A96D-407F-B277-783DE29BC509}" destId="{A0FF523F-D17B-4FB8-9FE3-4FDC658C67DA}" srcOrd="0" destOrd="0" presId="urn:microsoft.com/office/officeart/2005/8/layout/orgChart1"/>
    <dgm:cxn modelId="{9A088211-8518-445A-A8A4-44EF5456B258}" type="presParOf" srcId="{1430143B-A96D-407F-B277-783DE29BC509}" destId="{93F50297-8867-4775-9170-6D7C84F76505}" srcOrd="1" destOrd="0" presId="urn:microsoft.com/office/officeart/2005/8/layout/orgChart1"/>
    <dgm:cxn modelId="{DBB70F12-D9D1-4F83-B84E-E16F1E173EEB}" type="presParOf" srcId="{8401B077-89D6-49A4-BD22-0BBF2651E64B}" destId="{AA2BF651-D4A8-4B68-BCDF-B2DEB5898ED4}" srcOrd="1" destOrd="0" presId="urn:microsoft.com/office/officeart/2005/8/layout/orgChart1"/>
    <dgm:cxn modelId="{F4203E44-7D3C-4DCD-B61C-2774CDD50FCD}" type="presParOf" srcId="{8401B077-89D6-49A4-BD22-0BBF2651E64B}" destId="{51BE59C3-10E8-4C1C-9F9B-EAAE086BC3AC}" srcOrd="2" destOrd="0" presId="urn:microsoft.com/office/officeart/2005/8/layout/orgChart1"/>
    <dgm:cxn modelId="{B11E9002-4CCA-412D-BFF9-25B266BC8994}" type="presParOf" srcId="{E9D5A290-20FC-47A7-A2FC-2F25375B6A1E}" destId="{99D7D4A3-911F-4D4E-8AC7-D079FB8F306C}" srcOrd="2" destOrd="0" presId="urn:microsoft.com/office/officeart/2005/8/layout/orgChart1"/>
    <dgm:cxn modelId="{07A97D7D-CDEF-4B91-904A-184524F665B1}" type="presParOf" srcId="{A61FC28C-EDC9-409E-9566-FD562716E9A1}" destId="{BEE99CFB-8507-4F97-9A2B-80EB16C4B662}" srcOrd="6" destOrd="0" presId="urn:microsoft.com/office/officeart/2005/8/layout/orgChart1"/>
    <dgm:cxn modelId="{FB308C0D-098D-447A-BC87-05CA2E6C5686}" type="presParOf" srcId="{A61FC28C-EDC9-409E-9566-FD562716E9A1}" destId="{DBF99F91-A684-47BE-A36B-1745C2F3056E}" srcOrd="7" destOrd="0" presId="urn:microsoft.com/office/officeart/2005/8/layout/orgChart1"/>
    <dgm:cxn modelId="{BEC933EA-6EB9-4308-88BB-18EACC15A423}" type="presParOf" srcId="{DBF99F91-A684-47BE-A36B-1745C2F3056E}" destId="{986A758D-DE2C-40C7-8205-D647B62D78E8}" srcOrd="0" destOrd="0" presId="urn:microsoft.com/office/officeart/2005/8/layout/orgChart1"/>
    <dgm:cxn modelId="{730E79C4-6CE8-40D5-AE81-139AAEB21637}" type="presParOf" srcId="{986A758D-DE2C-40C7-8205-D647B62D78E8}" destId="{81F32B63-28C3-4E8A-9254-642EB1566673}" srcOrd="0" destOrd="0" presId="urn:microsoft.com/office/officeart/2005/8/layout/orgChart1"/>
    <dgm:cxn modelId="{0C851CF2-F1C5-4E63-A9F0-621AFA72589E}" type="presParOf" srcId="{986A758D-DE2C-40C7-8205-D647B62D78E8}" destId="{385EA0DA-AD5E-401E-8BA7-89470468EDE9}" srcOrd="1" destOrd="0" presId="urn:microsoft.com/office/officeart/2005/8/layout/orgChart1"/>
    <dgm:cxn modelId="{EB6195B7-4777-438A-B9B9-F226FD8E8E48}" type="presParOf" srcId="{DBF99F91-A684-47BE-A36B-1745C2F3056E}" destId="{2BFFAB3A-AABD-4B37-BD2B-DC7DCD8BB8E1}" srcOrd="1" destOrd="0" presId="urn:microsoft.com/office/officeart/2005/8/layout/orgChart1"/>
    <dgm:cxn modelId="{999163FC-81D7-49DA-A84E-2EA22BEEB6BD}" type="presParOf" srcId="{2BFFAB3A-AABD-4B37-BD2B-DC7DCD8BB8E1}" destId="{03107511-C876-4089-8D30-7265DDE7FBE4}" srcOrd="0" destOrd="0" presId="urn:microsoft.com/office/officeart/2005/8/layout/orgChart1"/>
    <dgm:cxn modelId="{6827DE12-B996-420A-9BC6-F6605AB11B7B}" type="presParOf" srcId="{2BFFAB3A-AABD-4B37-BD2B-DC7DCD8BB8E1}" destId="{E877DB70-3467-4AAD-9FC8-523850A9C86C}" srcOrd="1" destOrd="0" presId="urn:microsoft.com/office/officeart/2005/8/layout/orgChart1"/>
    <dgm:cxn modelId="{70DE2BDA-9204-4C3D-9C30-1D7B5AAABC99}" type="presParOf" srcId="{E877DB70-3467-4AAD-9FC8-523850A9C86C}" destId="{B4C76BCE-5963-4874-9D3F-89D45EF14793}" srcOrd="0" destOrd="0" presId="urn:microsoft.com/office/officeart/2005/8/layout/orgChart1"/>
    <dgm:cxn modelId="{111FC9C4-9EA5-4E67-B8CD-B7429CBE0D36}" type="presParOf" srcId="{B4C76BCE-5963-4874-9D3F-89D45EF14793}" destId="{C886084B-6BBE-4233-9AEE-DEDFB7664BF1}" srcOrd="0" destOrd="0" presId="urn:microsoft.com/office/officeart/2005/8/layout/orgChart1"/>
    <dgm:cxn modelId="{2719D4FC-DA87-4994-B070-15CE3BE9E01C}" type="presParOf" srcId="{B4C76BCE-5963-4874-9D3F-89D45EF14793}" destId="{A386E135-BFF9-4FDA-AA2C-910B02BF1CB5}" srcOrd="1" destOrd="0" presId="urn:microsoft.com/office/officeart/2005/8/layout/orgChart1"/>
    <dgm:cxn modelId="{9E460C37-BAFD-40E3-9945-7080B11A4262}" type="presParOf" srcId="{E877DB70-3467-4AAD-9FC8-523850A9C86C}" destId="{B405CB96-84B3-44E5-B84D-61E25F88CF3A}" srcOrd="1" destOrd="0" presId="urn:microsoft.com/office/officeart/2005/8/layout/orgChart1"/>
    <dgm:cxn modelId="{C328D644-F70F-4382-8444-E67F446D9DB4}" type="presParOf" srcId="{E877DB70-3467-4AAD-9FC8-523850A9C86C}" destId="{C945D103-FF5C-488F-9872-B42DA3EFEB2E}" srcOrd="2" destOrd="0" presId="urn:microsoft.com/office/officeart/2005/8/layout/orgChart1"/>
    <dgm:cxn modelId="{8183D0D1-290F-44C8-A87E-64E6698B3981}" type="presParOf" srcId="{DBF99F91-A684-47BE-A36B-1745C2F3056E}" destId="{BDAE44C8-DFCF-4E05-85C5-83FC8DBE0F6F}" srcOrd="2" destOrd="0" presId="urn:microsoft.com/office/officeart/2005/8/layout/orgChart1"/>
    <dgm:cxn modelId="{983EF78B-7975-4716-921C-436CBE2F4B3E}" type="presParOf" srcId="{CAD96177-597F-43CD-8C74-156ADF113A4A}" destId="{563F7AB6-C5CF-4936-BB60-7112EBEEAB00}" srcOrd="2" destOrd="0" presId="urn:microsoft.com/office/officeart/2005/8/layout/orgChart1"/>
  </dgm:cxnLst>
  <dgm:bg/>
  <dgm:whole/>
  <dgm:extLst>
    <a:ext uri="http://schemas.microsoft.com/office/drawing/2008/diagram">
      <dsp:dataModelExt xmlns:dsp="http://schemas.microsoft.com/office/drawing/2008/diagram" relId="rId9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03107511-C876-4089-8D30-7265DDE7FBE4}">
      <dsp:nvSpPr>
        <dsp:cNvPr id="0" name=""/>
        <dsp:cNvSpPr/>
      </dsp:nvSpPr>
      <dsp:spPr>
        <a:xfrm>
          <a:off x="3659214" y="864344"/>
          <a:ext cx="94174" cy="298540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298540"/>
              </a:lnTo>
              <a:lnTo>
                <a:pt x="94174" y="298540"/>
              </a:lnTo>
            </a:path>
          </a:pathLst>
        </a:custGeom>
        <a:noFill/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BEE99CFB-8507-4F97-9A2B-80EB16C4B662}">
      <dsp:nvSpPr>
        <dsp:cNvPr id="0" name=""/>
        <dsp:cNvSpPr/>
      </dsp:nvSpPr>
      <dsp:spPr>
        <a:xfrm>
          <a:off x="2117484" y="463632"/>
          <a:ext cx="1772393" cy="112382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51832"/>
              </a:lnTo>
              <a:lnTo>
                <a:pt x="1772393" y="51832"/>
              </a:lnTo>
              <a:lnTo>
                <a:pt x="1772393" y="112382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AAC22FDF-781D-431E-BB2C-5E376103B181}">
      <dsp:nvSpPr>
        <dsp:cNvPr id="0" name=""/>
        <dsp:cNvSpPr/>
      </dsp:nvSpPr>
      <dsp:spPr>
        <a:xfrm>
          <a:off x="2114169" y="794193"/>
          <a:ext cx="91440" cy="1446031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1446031"/>
              </a:lnTo>
              <a:lnTo>
                <a:pt x="131590" y="1446031"/>
              </a:lnTo>
            </a:path>
          </a:pathLst>
        </a:custGeom>
        <a:noFill/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A88E1A62-74B2-44B8-936F-9E3FC984859D}">
      <dsp:nvSpPr>
        <dsp:cNvPr id="0" name=""/>
        <dsp:cNvSpPr/>
      </dsp:nvSpPr>
      <dsp:spPr>
        <a:xfrm>
          <a:off x="2114169" y="794193"/>
          <a:ext cx="91440" cy="919438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919438"/>
              </a:lnTo>
              <a:lnTo>
                <a:pt x="131590" y="919438"/>
              </a:lnTo>
            </a:path>
          </a:pathLst>
        </a:custGeom>
        <a:noFill/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2A126E6A-D224-40EC-8D18-AC8F06CEBED8}">
      <dsp:nvSpPr>
        <dsp:cNvPr id="0" name=""/>
        <dsp:cNvSpPr/>
      </dsp:nvSpPr>
      <dsp:spPr>
        <a:xfrm>
          <a:off x="2114169" y="794193"/>
          <a:ext cx="91440" cy="328836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328836"/>
              </a:lnTo>
              <a:lnTo>
                <a:pt x="131590" y="328836"/>
              </a:lnTo>
            </a:path>
          </a:pathLst>
        </a:custGeom>
        <a:noFill/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4E65E793-061E-4DC7-A84F-0874086392DF}">
      <dsp:nvSpPr>
        <dsp:cNvPr id="0" name=""/>
        <dsp:cNvSpPr/>
      </dsp:nvSpPr>
      <dsp:spPr>
        <a:xfrm>
          <a:off x="2117484" y="463632"/>
          <a:ext cx="273068" cy="173404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12855"/>
              </a:lnTo>
              <a:lnTo>
                <a:pt x="273068" y="112855"/>
              </a:lnTo>
              <a:lnTo>
                <a:pt x="273068" y="173404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11E81472-01BA-41C5-9BEF-FBD9F7EC1F0B}">
      <dsp:nvSpPr>
        <dsp:cNvPr id="0" name=""/>
        <dsp:cNvSpPr/>
      </dsp:nvSpPr>
      <dsp:spPr>
        <a:xfrm>
          <a:off x="1265858" y="925516"/>
          <a:ext cx="119106" cy="862733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862733"/>
              </a:lnTo>
              <a:lnTo>
                <a:pt x="119106" y="862733"/>
              </a:lnTo>
            </a:path>
          </a:pathLst>
        </a:custGeom>
        <a:noFill/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EB160FA2-A422-47BA-8710-277BDF6E39B4}">
      <dsp:nvSpPr>
        <dsp:cNvPr id="0" name=""/>
        <dsp:cNvSpPr/>
      </dsp:nvSpPr>
      <dsp:spPr>
        <a:xfrm>
          <a:off x="1265858" y="925516"/>
          <a:ext cx="119106" cy="311946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311946"/>
              </a:lnTo>
              <a:lnTo>
                <a:pt x="119106" y="311946"/>
              </a:lnTo>
            </a:path>
          </a:pathLst>
        </a:custGeom>
        <a:noFill/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1C71CAE1-D850-42A5-AE6A-67203792E4E5}">
      <dsp:nvSpPr>
        <dsp:cNvPr id="0" name=""/>
        <dsp:cNvSpPr/>
      </dsp:nvSpPr>
      <dsp:spPr>
        <a:xfrm>
          <a:off x="1583475" y="463632"/>
          <a:ext cx="534009" cy="121098"/>
        </a:xfrm>
        <a:custGeom>
          <a:avLst/>
          <a:gdLst/>
          <a:ahLst/>
          <a:cxnLst/>
          <a:rect l="0" t="0" r="0" b="0"/>
          <a:pathLst>
            <a:path>
              <a:moveTo>
                <a:pt x="534009" y="0"/>
              </a:moveTo>
              <a:lnTo>
                <a:pt x="534009" y="60549"/>
              </a:lnTo>
              <a:lnTo>
                <a:pt x="0" y="60549"/>
              </a:lnTo>
              <a:lnTo>
                <a:pt x="0" y="121098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058D3527-10BE-4B5F-A42C-4A97BD4BCFEC}">
      <dsp:nvSpPr>
        <dsp:cNvPr id="0" name=""/>
        <dsp:cNvSpPr/>
      </dsp:nvSpPr>
      <dsp:spPr>
        <a:xfrm>
          <a:off x="397281" y="873060"/>
          <a:ext cx="111345" cy="846186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846186"/>
              </a:lnTo>
              <a:lnTo>
                <a:pt x="111345" y="846186"/>
              </a:lnTo>
            </a:path>
          </a:pathLst>
        </a:custGeom>
        <a:noFill/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1267F3F4-C9CA-4994-9987-98BD4C6FA19A}">
      <dsp:nvSpPr>
        <dsp:cNvPr id="0" name=""/>
        <dsp:cNvSpPr/>
      </dsp:nvSpPr>
      <dsp:spPr>
        <a:xfrm>
          <a:off x="397281" y="873060"/>
          <a:ext cx="111345" cy="311946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311946"/>
              </a:lnTo>
              <a:lnTo>
                <a:pt x="111345" y="311946"/>
              </a:lnTo>
            </a:path>
          </a:pathLst>
        </a:custGeom>
        <a:noFill/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B560997E-3979-4CF8-9CEE-E71ADDC6375C}">
      <dsp:nvSpPr>
        <dsp:cNvPr id="0" name=""/>
        <dsp:cNvSpPr/>
      </dsp:nvSpPr>
      <dsp:spPr>
        <a:xfrm>
          <a:off x="694203" y="463632"/>
          <a:ext cx="1423280" cy="121098"/>
        </a:xfrm>
        <a:custGeom>
          <a:avLst/>
          <a:gdLst/>
          <a:ahLst/>
          <a:cxnLst/>
          <a:rect l="0" t="0" r="0" b="0"/>
          <a:pathLst>
            <a:path>
              <a:moveTo>
                <a:pt x="1423280" y="0"/>
              </a:moveTo>
              <a:lnTo>
                <a:pt x="1423280" y="60549"/>
              </a:lnTo>
              <a:lnTo>
                <a:pt x="0" y="60549"/>
              </a:lnTo>
              <a:lnTo>
                <a:pt x="0" y="121098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FEF74CA6-C41D-4CC2-B4C8-24DBE7D83A36}">
      <dsp:nvSpPr>
        <dsp:cNvPr id="0" name=""/>
        <dsp:cNvSpPr/>
      </dsp:nvSpPr>
      <dsp:spPr>
        <a:xfrm>
          <a:off x="1380407" y="1016"/>
          <a:ext cx="1474153" cy="462616"/>
        </a:xfrm>
        <a:prstGeom prst="rect">
          <a:avLst/>
        </a:prstGeom>
        <a:solidFill>
          <a:schemeClr val="tx2">
            <a:lumMod val="75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715" tIns="5715" rIns="5715" bIns="5715" numCol="1" spcCol="1270" anchor="ctr" anchorCtr="0">
          <a:noAutofit/>
        </a:bodyPr>
        <a:lstStyle/>
        <a:p>
          <a:pPr lvl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900" kern="1200" dirty="0" smtClean="0">
              <a:latin typeface="+mn-lt"/>
            </a:rPr>
            <a:t>Геологические исследования</a:t>
          </a:r>
          <a:endParaRPr lang="ru-RU" sz="900" kern="1200" dirty="0">
            <a:latin typeface="+mn-lt"/>
          </a:endParaRPr>
        </a:p>
      </dsp:txBody>
      <dsp:txXfrm>
        <a:off x="1380407" y="1016"/>
        <a:ext cx="1474153" cy="462616"/>
      </dsp:txXfrm>
    </dsp:sp>
    <dsp:sp modelId="{6577BFA8-0F4C-4ABE-AD55-0B66E96AC674}">
      <dsp:nvSpPr>
        <dsp:cNvPr id="0" name=""/>
        <dsp:cNvSpPr/>
      </dsp:nvSpPr>
      <dsp:spPr>
        <a:xfrm>
          <a:off x="323051" y="584731"/>
          <a:ext cx="742304" cy="288329"/>
        </a:xfrm>
        <a:prstGeom prst="rect">
          <a:avLst/>
        </a:prstGeom>
        <a:solidFill>
          <a:schemeClr val="tx2">
            <a:lumMod val="75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080" tIns="5080" rIns="5080" bIns="5080" numCol="1" spcCol="1270" anchor="ctr" anchorCtr="0">
          <a:noAutofit/>
        </a:bodyPr>
        <a:lstStyle/>
        <a:p>
          <a:pPr lvl="0" algn="ctr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800" kern="1200" dirty="0" err="1" smtClean="0">
              <a:latin typeface="+mn-lt"/>
            </a:rPr>
            <a:t>Сейсоразведка</a:t>
          </a:r>
          <a:endParaRPr lang="ru-RU" sz="800" kern="1200" dirty="0">
            <a:latin typeface="+mn-lt"/>
          </a:endParaRPr>
        </a:p>
      </dsp:txBody>
      <dsp:txXfrm>
        <a:off x="323051" y="584731"/>
        <a:ext cx="742304" cy="288329"/>
      </dsp:txXfrm>
    </dsp:sp>
    <dsp:sp modelId="{15B61C9F-A512-4A6B-BF73-33E37146912D}">
      <dsp:nvSpPr>
        <dsp:cNvPr id="0" name=""/>
        <dsp:cNvSpPr/>
      </dsp:nvSpPr>
      <dsp:spPr>
        <a:xfrm>
          <a:off x="508627" y="994159"/>
          <a:ext cx="738135" cy="381696"/>
        </a:xfrm>
        <a:prstGeom prst="rect">
          <a:avLst/>
        </a:prstGeom>
        <a:solidFill>
          <a:schemeClr val="tx2">
            <a:lumMod val="75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080" tIns="5080" rIns="5080" bIns="5080" numCol="1" spcCol="1270" anchor="ctr" anchorCtr="0">
          <a:noAutofit/>
        </a:bodyPr>
        <a:lstStyle/>
        <a:p>
          <a:pPr lvl="0" algn="ctr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800" kern="1200" dirty="0" err="1" smtClean="0">
              <a:latin typeface="+mn-lt"/>
            </a:rPr>
            <a:t>Интерпритация</a:t>
          </a:r>
          <a:r>
            <a:rPr lang="ru-RU" sz="800" kern="1200" dirty="0" smtClean="0">
              <a:latin typeface="+mn-lt"/>
            </a:rPr>
            <a:t> каротажных данных</a:t>
          </a:r>
          <a:endParaRPr lang="ru-RU" sz="800" kern="1200" dirty="0">
            <a:latin typeface="+mn-lt"/>
          </a:endParaRPr>
        </a:p>
      </dsp:txBody>
      <dsp:txXfrm>
        <a:off x="508627" y="994159"/>
        <a:ext cx="738135" cy="381696"/>
      </dsp:txXfrm>
    </dsp:sp>
    <dsp:sp modelId="{9286B522-6FC2-414B-968E-091E36E1D5C8}">
      <dsp:nvSpPr>
        <dsp:cNvPr id="0" name=""/>
        <dsp:cNvSpPr/>
      </dsp:nvSpPr>
      <dsp:spPr>
        <a:xfrm>
          <a:off x="508627" y="1496953"/>
          <a:ext cx="755215" cy="444586"/>
        </a:xfrm>
        <a:prstGeom prst="rect">
          <a:avLst/>
        </a:prstGeom>
        <a:solidFill>
          <a:schemeClr val="tx2">
            <a:lumMod val="75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080" tIns="5080" rIns="5080" bIns="5080" numCol="1" spcCol="1270" anchor="ctr" anchorCtr="0">
          <a:noAutofit/>
        </a:bodyPr>
        <a:lstStyle/>
        <a:p>
          <a:pPr lvl="0" algn="ctr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800" kern="1200" dirty="0" smtClean="0">
              <a:latin typeface="+mn-lt"/>
            </a:rPr>
            <a:t>Создание основы отражающие горизонты</a:t>
          </a:r>
          <a:endParaRPr lang="ru-RU" sz="800" kern="1200" dirty="0">
            <a:latin typeface="+mn-lt"/>
          </a:endParaRPr>
        </a:p>
      </dsp:txBody>
      <dsp:txXfrm>
        <a:off x="508627" y="1496953"/>
        <a:ext cx="755215" cy="444586"/>
      </dsp:txXfrm>
    </dsp:sp>
    <dsp:sp modelId="{FC8D5BB7-641E-44E8-A05A-19FBFB5D61FF}">
      <dsp:nvSpPr>
        <dsp:cNvPr id="0" name=""/>
        <dsp:cNvSpPr/>
      </dsp:nvSpPr>
      <dsp:spPr>
        <a:xfrm>
          <a:off x="1186454" y="584731"/>
          <a:ext cx="794042" cy="340785"/>
        </a:xfrm>
        <a:prstGeom prst="rect">
          <a:avLst/>
        </a:prstGeom>
        <a:solidFill>
          <a:schemeClr val="tx2">
            <a:lumMod val="75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080" tIns="5080" rIns="5080" bIns="5080" numCol="1" spcCol="1270" anchor="ctr" anchorCtr="0">
          <a:noAutofit/>
        </a:bodyPr>
        <a:lstStyle/>
        <a:p>
          <a:pPr lvl="0" algn="ctr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800" kern="1200" dirty="0" smtClean="0">
              <a:latin typeface="+mn-lt"/>
            </a:rPr>
            <a:t>Геофизические исследования скважины</a:t>
          </a:r>
          <a:endParaRPr lang="ru-RU" sz="800" kern="1200" dirty="0">
            <a:latin typeface="+mn-lt"/>
          </a:endParaRPr>
        </a:p>
      </dsp:txBody>
      <dsp:txXfrm>
        <a:off x="1186454" y="584731"/>
        <a:ext cx="794042" cy="340785"/>
      </dsp:txXfrm>
    </dsp:sp>
    <dsp:sp modelId="{2C8B1E5D-0704-48D6-B60E-0E8EEB9E6670}">
      <dsp:nvSpPr>
        <dsp:cNvPr id="0" name=""/>
        <dsp:cNvSpPr/>
      </dsp:nvSpPr>
      <dsp:spPr>
        <a:xfrm>
          <a:off x="1384964" y="1046614"/>
          <a:ext cx="723839" cy="381696"/>
        </a:xfrm>
        <a:prstGeom prst="rect">
          <a:avLst/>
        </a:prstGeom>
        <a:solidFill>
          <a:schemeClr val="tx2">
            <a:lumMod val="75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080" tIns="5080" rIns="5080" bIns="5080" numCol="1" spcCol="1270" anchor="ctr" anchorCtr="0">
          <a:noAutofit/>
        </a:bodyPr>
        <a:lstStyle/>
        <a:p>
          <a:pPr lvl="0" algn="ctr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800" kern="1200" dirty="0" smtClean="0">
              <a:latin typeface="+mn-lt"/>
            </a:rPr>
            <a:t>Определение </a:t>
          </a:r>
          <a:r>
            <a:rPr lang="ru-RU" sz="800" kern="1200" dirty="0" err="1" smtClean="0">
              <a:latin typeface="+mn-lt"/>
            </a:rPr>
            <a:t>геофизеских</a:t>
          </a:r>
          <a:r>
            <a:rPr lang="ru-RU" sz="800" kern="1200" dirty="0" smtClean="0">
              <a:latin typeface="+mn-lt"/>
            </a:rPr>
            <a:t> характеристик</a:t>
          </a:r>
          <a:endParaRPr lang="ru-RU" sz="800" kern="1200" dirty="0">
            <a:latin typeface="+mn-lt"/>
          </a:endParaRPr>
        </a:p>
      </dsp:txBody>
      <dsp:txXfrm>
        <a:off x="1384964" y="1046614"/>
        <a:ext cx="723839" cy="381696"/>
      </dsp:txXfrm>
    </dsp:sp>
    <dsp:sp modelId="{C689F2F0-8AEC-4FFF-A088-A69A12F1ADAB}">
      <dsp:nvSpPr>
        <dsp:cNvPr id="0" name=""/>
        <dsp:cNvSpPr/>
      </dsp:nvSpPr>
      <dsp:spPr>
        <a:xfrm>
          <a:off x="1384964" y="1549409"/>
          <a:ext cx="737414" cy="477681"/>
        </a:xfrm>
        <a:prstGeom prst="rect">
          <a:avLst/>
        </a:prstGeom>
        <a:solidFill>
          <a:schemeClr val="tx2">
            <a:lumMod val="75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080" tIns="5080" rIns="5080" bIns="5080" numCol="1" spcCol="1270" anchor="ctr" anchorCtr="0">
          <a:noAutofit/>
        </a:bodyPr>
        <a:lstStyle/>
        <a:p>
          <a:pPr lvl="0" algn="ctr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800" kern="1200" dirty="0" smtClean="0">
              <a:latin typeface="+mn-lt"/>
            </a:rPr>
            <a:t>Детальная корреляция </a:t>
          </a:r>
          <a:r>
            <a:rPr lang="ru-RU" sz="1000" kern="1200" dirty="0" smtClean="0">
              <a:latin typeface="+mn-lt"/>
            </a:rPr>
            <a:t>разреза</a:t>
          </a:r>
          <a:endParaRPr lang="ru-RU" sz="1000" kern="1200" dirty="0">
            <a:latin typeface="+mn-lt"/>
          </a:endParaRPr>
        </a:p>
      </dsp:txBody>
      <dsp:txXfrm>
        <a:off x="1384964" y="1549409"/>
        <a:ext cx="737414" cy="477681"/>
      </dsp:txXfrm>
    </dsp:sp>
    <dsp:sp modelId="{4A339DC6-B612-4A52-BF17-00642D694DFF}">
      <dsp:nvSpPr>
        <dsp:cNvPr id="0" name=""/>
        <dsp:cNvSpPr/>
      </dsp:nvSpPr>
      <dsp:spPr>
        <a:xfrm>
          <a:off x="2102223" y="637037"/>
          <a:ext cx="576659" cy="157156"/>
        </a:xfrm>
        <a:prstGeom prst="rect">
          <a:avLst/>
        </a:prstGeom>
        <a:solidFill>
          <a:schemeClr val="tx2">
            <a:lumMod val="75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715" tIns="5715" rIns="5715" bIns="5715" numCol="1" spcCol="1270" anchor="ctr" anchorCtr="0">
          <a:noAutofit/>
        </a:bodyPr>
        <a:lstStyle/>
        <a:p>
          <a:pPr lvl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900" kern="1200" dirty="0" smtClean="0">
              <a:latin typeface="+mn-lt"/>
            </a:rPr>
            <a:t>Керн</a:t>
          </a:r>
          <a:endParaRPr lang="ru-RU" sz="900" kern="1200" dirty="0">
            <a:latin typeface="+mn-lt"/>
          </a:endParaRPr>
        </a:p>
      </dsp:txBody>
      <dsp:txXfrm>
        <a:off x="2102223" y="637037"/>
        <a:ext cx="576659" cy="157156"/>
      </dsp:txXfrm>
    </dsp:sp>
    <dsp:sp modelId="{8BF87A1C-47FE-4D9A-9651-19C4B59C227D}">
      <dsp:nvSpPr>
        <dsp:cNvPr id="0" name=""/>
        <dsp:cNvSpPr/>
      </dsp:nvSpPr>
      <dsp:spPr>
        <a:xfrm>
          <a:off x="2245759" y="862986"/>
          <a:ext cx="968400" cy="520088"/>
        </a:xfrm>
        <a:prstGeom prst="rect">
          <a:avLst/>
        </a:prstGeom>
        <a:solidFill>
          <a:schemeClr val="tx2">
            <a:lumMod val="75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715" tIns="5715" rIns="5715" bIns="5715" numCol="1" spcCol="1270" anchor="ctr" anchorCtr="0">
          <a:noAutofit/>
        </a:bodyPr>
        <a:lstStyle/>
        <a:p>
          <a:pPr lvl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900" kern="1200" dirty="0" smtClean="0">
              <a:latin typeface="+mn-lt"/>
            </a:rPr>
            <a:t>Стандартные и специальные лабораторные измерения</a:t>
          </a:r>
          <a:endParaRPr lang="ru-RU" sz="900" kern="1200" dirty="0">
            <a:latin typeface="+mn-lt"/>
          </a:endParaRPr>
        </a:p>
      </dsp:txBody>
      <dsp:txXfrm>
        <a:off x="2245759" y="862986"/>
        <a:ext cx="968400" cy="520088"/>
      </dsp:txXfrm>
    </dsp:sp>
    <dsp:sp modelId="{A88EEA4F-F942-469B-85EB-BF2253B00CAB}">
      <dsp:nvSpPr>
        <dsp:cNvPr id="0" name=""/>
        <dsp:cNvSpPr/>
      </dsp:nvSpPr>
      <dsp:spPr>
        <a:xfrm>
          <a:off x="2245759" y="1504173"/>
          <a:ext cx="1189884" cy="418916"/>
        </a:xfrm>
        <a:prstGeom prst="rect">
          <a:avLst/>
        </a:prstGeom>
        <a:solidFill>
          <a:schemeClr val="tx2">
            <a:lumMod val="75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080" tIns="5080" rIns="5080" bIns="5080" numCol="1" spcCol="1270" anchor="ctr" anchorCtr="0">
          <a:noAutofit/>
        </a:bodyPr>
        <a:lstStyle/>
        <a:p>
          <a:pPr lvl="0" algn="ctr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800" kern="1200" dirty="0" smtClean="0">
              <a:latin typeface="+mn-lt"/>
            </a:rPr>
            <a:t>Определение фильтрационных и емкостных параметров</a:t>
          </a:r>
          <a:endParaRPr lang="ru-RU" sz="800" kern="1200" dirty="0">
            <a:latin typeface="+mn-lt"/>
          </a:endParaRPr>
        </a:p>
      </dsp:txBody>
      <dsp:txXfrm>
        <a:off x="2245759" y="1504173"/>
        <a:ext cx="1189884" cy="418916"/>
      </dsp:txXfrm>
    </dsp:sp>
    <dsp:sp modelId="{A0FF523F-D17B-4FB8-9FE3-4FDC658C67DA}">
      <dsp:nvSpPr>
        <dsp:cNvPr id="0" name=""/>
        <dsp:cNvSpPr/>
      </dsp:nvSpPr>
      <dsp:spPr>
        <a:xfrm>
          <a:off x="2245759" y="2044188"/>
          <a:ext cx="1068722" cy="392073"/>
        </a:xfrm>
        <a:prstGeom prst="rect">
          <a:avLst/>
        </a:prstGeom>
        <a:solidFill>
          <a:schemeClr val="tx2">
            <a:lumMod val="75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080" tIns="5080" rIns="5080" bIns="5080" numCol="1" spcCol="1270" anchor="ctr" anchorCtr="0">
          <a:noAutofit/>
        </a:bodyPr>
        <a:lstStyle/>
        <a:p>
          <a:pPr lvl="0" algn="ctr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800" kern="1200" dirty="0" smtClean="0">
              <a:latin typeface="+mn-lt"/>
            </a:rPr>
            <a:t>Определение </a:t>
          </a:r>
          <a:r>
            <a:rPr lang="ru-RU" sz="800" kern="1200" dirty="0" err="1" smtClean="0">
              <a:latin typeface="+mn-lt"/>
            </a:rPr>
            <a:t>нефтенасыщенности</a:t>
          </a:r>
          <a:r>
            <a:rPr lang="ru-RU" sz="800" kern="1200" dirty="0" smtClean="0">
              <a:latin typeface="+mn-lt"/>
            </a:rPr>
            <a:t> пласта</a:t>
          </a:r>
          <a:endParaRPr lang="ru-RU" sz="800" kern="1200" dirty="0">
            <a:latin typeface="+mn-lt"/>
          </a:endParaRPr>
        </a:p>
      </dsp:txBody>
      <dsp:txXfrm>
        <a:off x="2245759" y="2044188"/>
        <a:ext cx="1068722" cy="392073"/>
      </dsp:txXfrm>
    </dsp:sp>
    <dsp:sp modelId="{81F32B63-28C3-4E8A-9254-642EB1566673}">
      <dsp:nvSpPr>
        <dsp:cNvPr id="0" name=""/>
        <dsp:cNvSpPr/>
      </dsp:nvSpPr>
      <dsp:spPr>
        <a:xfrm>
          <a:off x="3601548" y="576014"/>
          <a:ext cx="576659" cy="288329"/>
        </a:xfrm>
        <a:prstGeom prst="rect">
          <a:avLst/>
        </a:prstGeom>
        <a:solidFill>
          <a:schemeClr val="tx2">
            <a:lumMod val="75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080" tIns="5080" rIns="5080" bIns="5080" numCol="1" spcCol="1270" anchor="ctr" anchorCtr="0">
          <a:noAutofit/>
        </a:bodyPr>
        <a:lstStyle/>
        <a:p>
          <a:pPr lvl="0" algn="ctr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800" kern="1200" dirty="0" smtClean="0">
              <a:latin typeface="+mn-lt"/>
            </a:rPr>
            <a:t>Испытания ГДИС</a:t>
          </a:r>
          <a:endParaRPr lang="ru-RU" sz="800" kern="1200" dirty="0">
            <a:latin typeface="+mn-lt"/>
          </a:endParaRPr>
        </a:p>
      </dsp:txBody>
      <dsp:txXfrm>
        <a:off x="3601548" y="576014"/>
        <a:ext cx="576659" cy="288329"/>
      </dsp:txXfrm>
    </dsp:sp>
    <dsp:sp modelId="{C886084B-6BBE-4233-9AEE-DEDFB7664BF1}">
      <dsp:nvSpPr>
        <dsp:cNvPr id="0" name=""/>
        <dsp:cNvSpPr/>
      </dsp:nvSpPr>
      <dsp:spPr>
        <a:xfrm>
          <a:off x="3753388" y="977943"/>
          <a:ext cx="576659" cy="369883"/>
        </a:xfrm>
        <a:prstGeom prst="rect">
          <a:avLst/>
        </a:prstGeom>
        <a:solidFill>
          <a:schemeClr val="tx2">
            <a:lumMod val="75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080" tIns="5080" rIns="5080" bIns="5080" numCol="1" spcCol="1270" anchor="ctr" anchorCtr="0">
          <a:noAutofit/>
        </a:bodyPr>
        <a:lstStyle/>
        <a:p>
          <a:pPr lvl="0" algn="ctr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800" kern="1200" dirty="0" smtClean="0">
              <a:latin typeface="+mn-lt"/>
            </a:rPr>
            <a:t>Отбор проб пластовых флюидов </a:t>
          </a:r>
          <a:endParaRPr lang="ru-RU" sz="800" kern="1200" dirty="0">
            <a:latin typeface="+mn-lt"/>
          </a:endParaRPr>
        </a:p>
      </dsp:txBody>
      <dsp:txXfrm>
        <a:off x="3753388" y="977943"/>
        <a:ext cx="576659" cy="369883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orgChart1">
  <dgm:title val=""/>
  <dgm:desc val=""/>
  <dgm:catLst>
    <dgm:cat type="hierarchy" pri="1000"/>
    <dgm:cat type="convert" pri="6000"/>
  </dgm:catLst>
  <dgm:sampData>
    <dgm:dataModel>
      <dgm:ptLst>
        <dgm:pt modelId="0" type="doc"/>
        <dgm:pt modelId="1">
          <dgm:prSet phldr="1"/>
        </dgm:pt>
        <dgm:pt modelId="2" type="asst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5" srcId="0" destId="1" srcOrd="0" destOrd="0"/>
        <dgm:cxn modelId="6" srcId="1" destId="2" srcOrd="0" destOrd="0"/>
        <dgm:cxn modelId="7" srcId="1" destId="3" srcOrd="1" destOrd="0"/>
        <dgm:cxn modelId="8" srcId="1" destId="4" srcOrd="2" destOrd="0"/>
        <dgm:cxn modelId="9" srcId="1" destId="5" srcOrd="3" destOrd="0"/>
      </dgm:cxnLst>
      <dgm:bg/>
      <dgm:whole/>
    </dgm:dataModel>
  </dgm:sampData>
  <dgm:styleData>
    <dgm:dataModel>
      <dgm:ptLst>
        <dgm:pt modelId="0" type="doc"/>
        <dgm:pt modelId="1"/>
        <dgm:pt modelId="12"/>
        <dgm:pt modelId="13"/>
      </dgm:ptLst>
      <dgm:cxnLst>
        <dgm:cxn modelId="2" srcId="0" destId="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 type="asst"/>
        <dgm:pt modelId="12"/>
        <dgm:pt modelId="13"/>
        <dgm:pt modelId="14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  <dgm:cxn modelId="18" srcId="1" destId="14" srcOrd="2" destOrd="0"/>
      </dgm:cxnLst>
      <dgm:bg/>
      <dgm:whole/>
    </dgm:dataModel>
  </dgm:clrData>
  <dgm:layoutNode name="hierChild1">
    <dgm:varLst>
      <dgm:orgChart val="1"/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des" forName="rootComposite1" refType="w" fact="10"/>
      <dgm:constr type="h" for="des" forName="rootComposite1" refType="w" refFor="des" refForName="rootComposite1" fact="0.5"/>
      <dgm:constr type="w" for="des" forName="rootComposite" refType="w" fact="10"/>
      <dgm:constr type="h" for="des" forName="rootComposite" refType="w" refFor="des" refForName="rootComposite1" fact="0.5"/>
      <dgm:constr type="w" for="des" forName="rootComposite3" refType="w" fact="10"/>
      <dgm:constr type="h" for="des" forName="rootComposite3" refType="w" refFor="des" refForName="rootComposite1" fact="0.5"/>
      <dgm:constr type="primFontSz" for="des" ptType="node" op="equ"/>
      <dgm:constr type="sp" for="des" op="equ"/>
      <dgm:constr type="sp" for="des" forName="hierRoot1" refType="w" refFor="des" refForName="rootComposite1" fact="0.21"/>
      <dgm:constr type="sp" for="des" forName="hierRoot2" refType="sp" refFor="des" refForName="hierRoot1"/>
      <dgm:constr type="sp" for="des" forName="hierRoot3" refType="sp" refFor="des" refForName="hierRoot1"/>
      <dgm:constr type="sibSp" refType="w" refFor="des" refForName="rootComposite1" fact="0.2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ibSp" for="des" forName="hierChild7" refType="sibSp"/>
      <dgm:constr type="secSibSp" refType="w" refFor="des" refForName="rootComposite1" fact="0.21"/>
      <dgm:constr type="secSibSp" for="des" forName="hierChild2" refType="secSibSp"/>
      <dgm:constr type="secSibSp" for="des" forName="hierChild3" refType="secSibSp"/>
      <dgm:constr type="secSibSp" for="des" forName="hierChild4" refType="secSibSp"/>
      <dgm:constr type="secSibSp" for="des" forName="hierChild5" refType="secSibSp"/>
      <dgm:constr type="secSibSp" for="des" forName="hierChild6" refType="secSibSp"/>
      <dgm:constr type="secSibSp" for="des" forName="hierChild7" refType="secSibSp"/>
    </dgm:constrLst>
    <dgm:ruleLst/>
    <dgm:forEach name="Name3" axis="ch">
      <dgm:forEach name="Name4" axis="self" ptType="node">
        <dgm:layoutNode name="hierRoot1">
          <dgm:varLst>
            <dgm:hierBranch val="init"/>
          </dgm:varLst>
          <dgm:choose name="Name5">
            <dgm:if name="Name6" func="var" arg="hierBranch" op="equ" val="l">
              <dgm:choose name="Name7">
                <dgm:if name="Name8" axis="ch" ptType="asst" func="cnt" op="gte" val="1">
                  <dgm:alg type="hierRoot">
                    <dgm:param type="hierAlign" val="tR"/>
                  </dgm:alg>
                  <dgm:constrLst>
                    <dgm:constr type="alignOff" val="0.65"/>
                  </dgm:constrLst>
                </dgm:if>
                <dgm:else name="Name9">
                  <dgm:alg type="hierRoot">
                    <dgm:param type="hierAlign" val="tR"/>
                  </dgm:alg>
                  <dgm:constrLst>
                    <dgm:constr type="alignOff" val="0.25"/>
                  </dgm:constrLst>
                </dgm:else>
              </dgm:choose>
            </dgm:if>
            <dgm:if name="Name10" func="var" arg="hierBranch" op="equ" val="r">
              <dgm:choose name="Name11">
                <dgm:if name="Name12" axis="ch" ptType="asst" func="cnt" op="gte" val="1">
                  <dgm:alg type="hierRoot">
                    <dgm:param type="hierAlign" val="tL"/>
                  </dgm:alg>
                  <dgm:constrLst>
                    <dgm:constr type="alignOff" val="0.65"/>
                  </dgm:constrLst>
                </dgm:if>
                <dgm:else name="Name13">
                  <dgm:alg type="hierRoot">
                    <dgm:param type="hierAlign" val="tL"/>
                  </dgm:alg>
                  <dgm:constrLst>
                    <dgm:constr type="alignOff" val="0.25"/>
                  </dgm:constrLst>
                </dgm:else>
              </dgm:choose>
            </dgm:if>
            <dgm:if name="Name14" func="var" arg="hierBranch" op="equ" val="hang">
              <dgm:alg type="hierRoot"/>
              <dgm:constrLst>
                <dgm:constr type="alignOff" val="0.65"/>
              </dgm:constrLst>
            </dgm:if>
            <dgm:else name="Name15">
              <dgm:alg type="hierRoot"/>
              <dgm:constrLst>
                <dgm:constr type="alignOff"/>
                <dgm:constr type="bendDist" for="des" ptType="parTrans" refType="sp" fact="0.5"/>
              </dgm:constrLst>
            </dgm:else>
          </dgm:choose>
          <dgm:shape xmlns:r="http://schemas.openxmlformats.org/officeDocument/2006/relationships" r:blip="">
            <dgm:adjLst/>
          </dgm:shape>
          <dgm:presOf/>
          <dgm:ruleLst/>
          <dgm:layoutNode name="rootComposite1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16">
              <dgm:if name="Name17" func="var" arg="hierBranch" op="equ" val="init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8" func="var" arg="hierBranch" op="equ" val="l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9" func="var" arg="hierBranch" op="equ" val="r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else name="Name20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else>
            </dgm:choose>
            <dgm:ruleLst/>
            <dgm:layoutNode name="rootText1" styleLbl="node0">
              <dgm:varLst>
                <dgm:chPref val="3"/>
              </dgm:varLst>
              <dgm:alg type="tx"/>
              <dgm:shape xmlns:r="http://schemas.openxmlformats.org/officeDocument/2006/relationships" type="rect" r:blip="">
                <dgm:adjLst/>
              </dgm:shape>
              <dgm:presOf axis="self" ptType="node" cnt="1"/>
              <dgm:constrLst>
                <dgm:constr type="primFontSz" val="65"/>
                <dgm:constr type="lMarg" refType="primFontSz" fact="0.05"/>
                <dgm:constr type="rMarg" refType="primFontSz" fact="0.05"/>
                <dgm:constr type="tMarg" refType="primFontSz" fact="0.05"/>
                <dgm:constr type="bMarg" refType="primFontSz" fact="0.05"/>
              </dgm:constrLst>
              <dgm:ruleLst>
                <dgm:rule type="primFontSz" val="5" fact="NaN" max="NaN"/>
              </dgm:ruleLst>
            </dgm:layoutNode>
            <dgm:layoutNode name="rootConnector1" moveWith="rootText1">
              <dgm:alg type="sp"/>
              <dgm:shape xmlns:r="http://schemas.openxmlformats.org/officeDocument/2006/relationships" type="rect" r:blip="" hideGeom="1">
                <dgm:adjLst/>
              </dgm:shape>
              <dgm:presOf axis="self" ptType="node" cnt="1"/>
              <dgm:constrLst/>
              <dgm:ruleLst/>
            </dgm:layoutNode>
          </dgm:layoutNode>
          <dgm:layoutNode name="hierChild2">
            <dgm:choose name="Name21">
              <dgm:if name="Name22" func="var" arg="hierBranch" op="equ" val="l">
                <dgm:alg type="hierChild">
                  <dgm:param type="chAlign" val="r"/>
                  <dgm:param type="linDir" val="fromT"/>
                </dgm:alg>
              </dgm:if>
              <dgm:if name="Name23" func="var" arg="hierBranch" op="equ" val="r">
                <dgm:alg type="hierChild">
                  <dgm:param type="chAlign" val="l"/>
                  <dgm:param type="linDir" val="fromT"/>
                </dgm:alg>
              </dgm:if>
              <dgm:if name="Name24" func="var" arg="hierBranch" op="equ" val="hang">
                <dgm:choose name="Name25">
                  <dgm:if name="Name26" func="var" arg="dir" op="equ" val="norm">
                    <dgm:alg type="hierChild">
                      <dgm:param type="chAlign" val="l"/>
                      <dgm:param type="linDir" val="fromL"/>
                      <dgm:param type="secChAlign" val="t"/>
                      <dgm:param type="secLinDir" val="fromT"/>
                    </dgm:alg>
                  </dgm:if>
                  <dgm:else name="Name27">
                    <dgm:alg type="hierChild">
                      <dgm:param type="chAlign" val="l"/>
                      <dgm:param type="linDir" val="fromR"/>
                      <dgm:param type="secChAlign" val="t"/>
                      <dgm:param type="secLinDir" val="fromT"/>
                    </dgm:alg>
                  </dgm:else>
                </dgm:choose>
              </dgm:if>
              <dgm:else name="Name28">
                <dgm:choose name="Name29">
                  <dgm:if name="Name30" func="var" arg="dir" op="equ" val="norm">
                    <dgm:alg type="hierChild"/>
                  </dgm:if>
                  <dgm:else name="Name31">
                    <dgm:alg type="hierChild">
                      <dgm:param type="linDir" val="fromR"/>
                    </dgm:alg>
                  </dgm:else>
                </dgm:choose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a" axis="ch" ptType="nonAsst">
              <dgm:forEach name="Name32" axis="precedSib" ptType="parTrans" st="-1" cnt="1">
                <dgm:choose name="Name33">
                  <dgm:if name="Name34" func="var" arg="hierBranch" op="equ" val="std">
                    <dgm:layoutNode name="Name35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tCtr"/>
                        <dgm:param type="bendPt" val="end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36" func="var" arg="hierBranch" op="equ" val="init">
                    <dgm:layoutNode name="Name37">
                      <dgm:choose name="Name38">
                        <dgm:if name="Name39" axis="self" func="depth" op="lte" val="2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bCtr"/>
                            <dgm:param type="endPts" val="tCtr"/>
                            <dgm:param type="bendPt" val="end"/>
                          </dgm:alg>
                        </dgm:if>
                        <dgm:else name="Name40">
                          <dgm:choose name="Name41">
                            <dgm:if name="Name42" axis="par des" func="maxDepth" op="lte" val="1">
                              <dgm:choose name="Name43">
                                <dgm:if name="Name44" axis="par ch" ptType="node asst" func="cnt" op="gte" val="1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</dgm:alg>
                                </dgm:if>
                                <dgm:else name="Name45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  <dgm:param type="srcNode" val="rootConnector"/>
                                  </dgm:alg>
                                </dgm:else>
                              </dgm:choose>
                            </dgm:if>
                            <dgm:else name="Name46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tCtr"/>
                                <dgm:param type="bendPt" val="end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47" func="var" arg="hierBranch" op="equ" val="hang">
                    <dgm:layoutNode name="Name48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midL midR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else name="Name49">
                    <dgm:layoutNode name="Name50">
                      <dgm:choose name="Name51">
                        <dgm:if name="Name52" axis="self" func="depth" op="lte" val="2">
                          <dgm:choose name="Name53">
                            <dgm:if name="Name54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5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1"/>
                              </dgm:alg>
                            </dgm:else>
                          </dgm:choose>
                        </dgm:if>
                        <dgm:else name="Name56">
                          <dgm:choose name="Name57">
                            <dgm:if name="Name58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9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else>
                </dgm:choose>
              </dgm:forEach>
              <dgm:layoutNode name="hierRoot2">
                <dgm:varLst>
                  <dgm:hierBranch val="init"/>
                </dgm:varLst>
                <dgm:choose name="Name60">
                  <dgm:if name="Name61" func="var" arg="hierBranch" op="equ" val="l">
                    <dgm:choose name="Name62">
                      <dgm:if name="Name63" axis="ch" ptType="asst" func="cnt" op="gte" val="1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4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5" func="var" arg="hierBranch" op="equ" val="r">
                    <dgm:choose name="Name66">
                      <dgm:if name="Name67" axis="ch" ptType="asst" func="cnt" op="g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8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9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70" func="var" arg="hierBranch" op="equ" val="init">
                    <dgm:choose name="Name71">
                      <dgm:if name="Name72" axis="des" func="maxDepth" op="lte" val="1">
                        <dgm:choose name="Name73">
                          <dgm:if name="Name74" axis="ch" ptType="asst" func="cnt" op="gte" val="1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65"/>
                            </dgm:constrLst>
                          </dgm:if>
                          <dgm:else name="Name75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25"/>
                            </dgm:constrLst>
                          </dgm:else>
                        </dgm:choose>
                      </dgm:if>
                      <dgm:else name="Name76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77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else>
                </dgm:choose>
                <dgm:ruleLst/>
                <dgm:layoutNode name="rootComposite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78">
                    <dgm:if name="Name79" func="var" arg="hierBranch" op="equ" val="init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0" func="var" arg="hierBranch" op="equ" val="l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1" func="var" arg="hierBranch" op="equ" val="r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else name="Name82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else>
                  </dgm:choose>
                  <dgm:ruleLst/>
                  <dgm:layoutNode name="rootText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" moveWith="rootText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4">
                  <dgm:choose name="Name83">
                    <dgm:if name="Name84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85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86" func="var" arg="hierBranch" op="equ" val="hang">
                      <dgm:choose name="Name87">
                        <dgm:if name="Name88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89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90" func="var" arg="hierBranch" op="equ" val="std">
                      <dgm:choose name="Name91">
                        <dgm:if name="Name92" func="var" arg="dir" op="equ" val="norm">
                          <dgm:alg type="hierChild"/>
                        </dgm:if>
                        <dgm:else name="Name93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94" func="var" arg="hierBranch" op="equ" val="init">
                      <dgm:choose name="Name95">
                        <dgm:if name="Name96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97">
                          <dgm:choose name="Name98">
                            <dgm:if name="Name99" func="var" arg="dir" op="equ" val="norm">
                              <dgm:alg type="hierChild"/>
                            </dgm:if>
                            <dgm:else name="Name100">
                              <dgm:alg type="hierChild">
                                <dgm:param type="linDir" val="fromR"/>
                              </dgm:alg>
                            </dgm:else>
                          </dgm:choose>
                        </dgm:else>
                      </dgm:choose>
                    </dgm:if>
                    <dgm:else name="Name101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2" ref="rep2a"/>
                </dgm:layoutNode>
                <dgm:layoutNode name="hierChild5">
                  <dgm:choose name="Name103">
                    <dgm:if name="Name104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05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6" ref="rep2b"/>
                </dgm:layoutNode>
              </dgm:layoutNode>
            </dgm:forEach>
          </dgm:layoutNode>
          <dgm:layoutNode name="hierChild3">
            <dgm:choose name="Name107">
              <dgm:if name="Name108" func="var" arg="dir" op="equ" val="norm">
                <dgm:alg type="hierChild">
                  <dgm:param type="chAlign" val="l"/>
                  <dgm:param type="linDir" val="fromL"/>
                  <dgm:param type="secChAlign" val="t"/>
                  <dgm:param type="secLinDir" val="fromT"/>
                </dgm:alg>
              </dgm:if>
              <dgm:else name="Name109">
                <dgm:alg type="hierChild">
                  <dgm:param type="chAlign" val="l"/>
                  <dgm:param type="linDir" val="fromR"/>
                  <dgm:param type="secChAlign" val="t"/>
                  <dgm:param type="secLinDir" val="fromT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b" axis="ch" ptType="asst">
              <dgm:forEach name="Name110" axis="precedSib" ptType="parTrans" st="-1" cnt="1">
                <dgm:layoutNode name="Name111">
                  <dgm:alg type="conn">
                    <dgm:param type="connRout" val="bend"/>
                    <dgm:param type="dim" val="1D"/>
                    <dgm:param type="endSty" val="noArr"/>
                    <dgm:param type="begPts" val="bCtr"/>
                    <dgm:param type="endPts" val="midL midR"/>
                  </dgm:alg>
                  <dgm:shape xmlns:r="http://schemas.openxmlformats.org/officeDocument/2006/relationships" type="conn" r:blip="" zOrderOff="-99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layoutNode name="hierRoot3">
                <dgm:varLst>
                  <dgm:hierBranch val="init"/>
                </dgm:varLst>
                <dgm:choose name="Name112">
                  <dgm:if name="Name113" func="var" arg="hierBranch" op="equ" val="l">
                    <dgm:alg type="hierRoot">
                      <dgm:param type="hierAlign" val="tR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4" func="var" arg="hierBranch" op="equ" val="r">
                    <dgm:alg type="hierRoot">
                      <dgm:param type="hierAlign" val="tL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5" func="var" arg="hierBranch" op="equ" val="hang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6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117" func="var" arg="hierBranch" op="equ" val="init">
                    <dgm:choose name="Name118">
                      <dgm:if name="Name119" axis="des" func="maxDepth" op="l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120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121"/>
                </dgm:choose>
                <dgm:ruleLst/>
                <dgm:layoutNode name="rootComposite3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122">
                    <dgm:if name="Name123" func="var" arg="hierBranch" op="equ" val="init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4" func="var" arg="hierBranch" op="equ" val="l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5" func="var" arg="hierBranch" op="equ" val="r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else name="Name126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else>
                  </dgm:choose>
                  <dgm:ruleLst/>
                  <dgm:layoutNode name="rootText3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3" moveWith="rootText1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6">
                  <dgm:choose name="Name127">
                    <dgm:if name="Name128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129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130" func="var" arg="hierBranch" op="equ" val="hang">
                      <dgm:choose name="Name131">
                        <dgm:if name="Name132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133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134" func="var" arg="hierBranch" op="equ" val="std">
                      <dgm:choose name="Name135">
                        <dgm:if name="Name136" func="var" arg="dir" op="equ" val="norm">
                          <dgm:alg type="hierChild"/>
                        </dgm:if>
                        <dgm:else name="Name137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138" func="var" arg="hierBranch" op="equ" val="init">
                      <dgm:choose name="Name139">
                        <dgm:if name="Name140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141">
                          <dgm:alg type="hierChild"/>
                        </dgm:else>
                      </dgm:choose>
                    </dgm:if>
                    <dgm:else name="Name142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3" ref="rep2a"/>
                </dgm:layoutNode>
                <dgm:layoutNode name="hierChild7">
                  <dgm:choose name="Name144">
                    <dgm:if name="Name145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46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7" ref="rep2b"/>
                </dgm:layoutNode>
              </dgm:layoutNode>
            </dgm:forEach>
          </dgm:layoutNod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59EB32D-7ED8-473B-ABE2-40C58565AA51}" type="datetimeFigureOut">
              <a:rPr lang="ru-RU" smtClean="0"/>
              <a:t>01.08.2023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10A7A60-73B1-400E-87D1-D58E7C461E4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7568902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2B6967-96B6-47F9-BEF7-899C0338F779}" type="datetimeFigureOut">
              <a:rPr lang="ru-RU" smtClean="0"/>
              <a:t>01.08.2023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F568C9-4A46-43B8-AEB4-C2630076730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019097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2B6967-96B6-47F9-BEF7-899C0338F779}" type="datetimeFigureOut">
              <a:rPr lang="ru-RU" smtClean="0"/>
              <a:t>01.08.2023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F568C9-4A46-43B8-AEB4-C2630076730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6396372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2B6967-96B6-47F9-BEF7-899C0338F779}" type="datetimeFigureOut">
              <a:rPr lang="ru-RU" smtClean="0"/>
              <a:t>01.08.2023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F568C9-4A46-43B8-AEB4-C2630076730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4570371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2B6967-96B6-47F9-BEF7-899C0338F779}" type="datetimeFigureOut">
              <a:rPr lang="ru-RU" smtClean="0"/>
              <a:t>01.08.2023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F568C9-4A46-43B8-AEB4-C2630076730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0775649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2B6967-96B6-47F9-BEF7-899C0338F779}" type="datetimeFigureOut">
              <a:rPr lang="ru-RU" smtClean="0"/>
              <a:t>01.08.2023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F568C9-4A46-43B8-AEB4-C2630076730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2881533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2B6967-96B6-47F9-BEF7-899C0338F779}" type="datetimeFigureOut">
              <a:rPr lang="ru-RU" smtClean="0"/>
              <a:t>01.08.2023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F568C9-4A46-43B8-AEB4-C2630076730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8553405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2B6967-96B6-47F9-BEF7-899C0338F779}" type="datetimeFigureOut">
              <a:rPr lang="ru-RU" smtClean="0"/>
              <a:t>01.08.2023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F568C9-4A46-43B8-AEB4-C2630076730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9552452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2B6967-96B6-47F9-BEF7-899C0338F779}" type="datetimeFigureOut">
              <a:rPr lang="ru-RU" smtClean="0"/>
              <a:t>01.08.2023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F568C9-4A46-43B8-AEB4-C2630076730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1189090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2B6967-96B6-47F9-BEF7-899C0338F779}" type="datetimeFigureOut">
              <a:rPr lang="ru-RU" smtClean="0"/>
              <a:t>01.08.2023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F568C9-4A46-43B8-AEB4-C2630076730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6409172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2B6967-96B6-47F9-BEF7-899C0338F779}" type="datetimeFigureOut">
              <a:rPr lang="ru-RU" smtClean="0"/>
              <a:t>01.08.2023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F568C9-4A46-43B8-AEB4-C2630076730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3942577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2B6967-96B6-47F9-BEF7-899C0338F779}" type="datetimeFigureOut">
              <a:rPr lang="ru-RU" smtClean="0"/>
              <a:t>01.08.2023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F568C9-4A46-43B8-AEB4-C2630076730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025093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2B6967-96B6-47F9-BEF7-899C0338F779}" type="datetimeFigureOut">
              <a:rPr lang="ru-RU" smtClean="0"/>
              <a:t>01.08.2023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F568C9-4A46-43B8-AEB4-C2630076730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782887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emf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diagramColors" Target="../diagrams/colors1.xml"/><Relationship Id="rId13" Type="http://schemas.openxmlformats.org/officeDocument/2006/relationships/image" Target="../media/image8.png"/><Relationship Id="rId18" Type="http://schemas.openxmlformats.org/officeDocument/2006/relationships/image" Target="../media/image13.png"/><Relationship Id="rId26" Type="http://schemas.openxmlformats.org/officeDocument/2006/relationships/image" Target="../media/image21.png"/><Relationship Id="rId3" Type="http://schemas.openxmlformats.org/officeDocument/2006/relationships/image" Target="../media/image2.emf"/><Relationship Id="rId21" Type="http://schemas.openxmlformats.org/officeDocument/2006/relationships/image" Target="../media/image16.jpeg"/><Relationship Id="rId7" Type="http://schemas.openxmlformats.org/officeDocument/2006/relationships/diagramQuickStyle" Target="../diagrams/quickStyle1.xml"/><Relationship Id="rId12" Type="http://schemas.openxmlformats.org/officeDocument/2006/relationships/image" Target="../media/image7.png"/><Relationship Id="rId17" Type="http://schemas.openxmlformats.org/officeDocument/2006/relationships/image" Target="../media/image12.png"/><Relationship Id="rId25" Type="http://schemas.openxmlformats.org/officeDocument/2006/relationships/image" Target="../media/image20.png"/><Relationship Id="rId2" Type="http://schemas.openxmlformats.org/officeDocument/2006/relationships/image" Target="../media/image4.jpeg"/><Relationship Id="rId16" Type="http://schemas.openxmlformats.org/officeDocument/2006/relationships/image" Target="../media/image11.png"/><Relationship Id="rId20" Type="http://schemas.openxmlformats.org/officeDocument/2006/relationships/image" Target="../media/image15.png"/><Relationship Id="rId1" Type="http://schemas.openxmlformats.org/officeDocument/2006/relationships/slideLayout" Target="../slideLayouts/slideLayout2.xml"/><Relationship Id="rId6" Type="http://schemas.openxmlformats.org/officeDocument/2006/relationships/diagramLayout" Target="../diagrams/layout1.xml"/><Relationship Id="rId11" Type="http://schemas.openxmlformats.org/officeDocument/2006/relationships/image" Target="../media/image6.png"/><Relationship Id="rId24" Type="http://schemas.openxmlformats.org/officeDocument/2006/relationships/image" Target="../media/image19.png"/><Relationship Id="rId5" Type="http://schemas.openxmlformats.org/officeDocument/2006/relationships/diagramData" Target="../diagrams/data1.xml"/><Relationship Id="rId15" Type="http://schemas.openxmlformats.org/officeDocument/2006/relationships/image" Target="../media/image10.png"/><Relationship Id="rId23" Type="http://schemas.openxmlformats.org/officeDocument/2006/relationships/image" Target="../media/image18.png"/><Relationship Id="rId10" Type="http://schemas.openxmlformats.org/officeDocument/2006/relationships/image" Target="../media/image5.png"/><Relationship Id="rId19" Type="http://schemas.openxmlformats.org/officeDocument/2006/relationships/image" Target="../media/image14.jpeg"/><Relationship Id="rId4" Type="http://schemas.openxmlformats.org/officeDocument/2006/relationships/image" Target="../media/image3.png"/><Relationship Id="rId9" Type="http://schemas.microsoft.com/office/2007/relationships/diagramDrawing" Target="../diagrams/drawing1.xml"/><Relationship Id="rId14" Type="http://schemas.openxmlformats.org/officeDocument/2006/relationships/image" Target="../media/image9.jpeg"/><Relationship Id="rId22" Type="http://schemas.openxmlformats.org/officeDocument/2006/relationships/image" Target="../media/image17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26.png"/><Relationship Id="rId3" Type="http://schemas.openxmlformats.org/officeDocument/2006/relationships/image" Target="../media/image23.png"/><Relationship Id="rId7" Type="http://schemas.openxmlformats.org/officeDocument/2006/relationships/image" Target="../media/image25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4.jpeg"/><Relationship Id="rId5" Type="http://schemas.openxmlformats.org/officeDocument/2006/relationships/image" Target="../media/image3.png"/><Relationship Id="rId10" Type="http://schemas.openxmlformats.org/officeDocument/2006/relationships/image" Target="../media/image28.png"/><Relationship Id="rId4" Type="http://schemas.openxmlformats.org/officeDocument/2006/relationships/image" Target="../media/image2.emf"/><Relationship Id="rId9" Type="http://schemas.openxmlformats.org/officeDocument/2006/relationships/image" Target="../media/image27.jpe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32.png"/><Relationship Id="rId3" Type="http://schemas.openxmlformats.org/officeDocument/2006/relationships/image" Target="../media/image30.jpeg"/><Relationship Id="rId7" Type="http://schemas.openxmlformats.org/officeDocument/2006/relationships/image" Target="../media/image31.jpe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.png"/><Relationship Id="rId5" Type="http://schemas.openxmlformats.org/officeDocument/2006/relationships/image" Target="../media/image2.emf"/><Relationship Id="rId4" Type="http://schemas.openxmlformats.org/officeDocument/2006/relationships/image" Target="../media/image28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emf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2.png"/><Relationship Id="rId4" Type="http://schemas.openxmlformats.org/officeDocument/2006/relationships/image" Target="../media/image3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0" name="Квадрат"/>
          <p:cNvSpPr/>
          <p:nvPr/>
        </p:nvSpPr>
        <p:spPr>
          <a:xfrm>
            <a:off x="0" y="3906152"/>
            <a:ext cx="3020553" cy="2951849"/>
          </a:xfrm>
          <a:prstGeom prst="rect">
            <a:avLst/>
          </a:prstGeom>
          <a:solidFill>
            <a:srgbClr val="B5D8E1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endParaRPr/>
          </a:p>
        </p:txBody>
      </p:sp>
      <p:sp>
        <p:nvSpPr>
          <p:cNvPr id="171" name="Квадрат"/>
          <p:cNvSpPr/>
          <p:nvPr/>
        </p:nvSpPr>
        <p:spPr>
          <a:xfrm>
            <a:off x="3020629" y="5927334"/>
            <a:ext cx="6123371" cy="930667"/>
          </a:xfrm>
          <a:prstGeom prst="rect">
            <a:avLst/>
          </a:prstGeom>
          <a:solidFill>
            <a:srgbClr val="FBB3C1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>
              <a:defRPr sz="2000">
                <a:solidFill>
                  <a:srgbClr val="FD493D"/>
                </a:solidFill>
              </a:defRPr>
            </a:pPr>
            <a:endParaRPr/>
          </a:p>
        </p:txBody>
      </p:sp>
      <p:sp>
        <p:nvSpPr>
          <p:cNvPr id="172" name="Прямоугольник"/>
          <p:cNvSpPr/>
          <p:nvPr/>
        </p:nvSpPr>
        <p:spPr>
          <a:xfrm>
            <a:off x="3020553" y="3910830"/>
            <a:ext cx="3500458" cy="2016181"/>
          </a:xfrm>
          <a:prstGeom prst="rect">
            <a:avLst/>
          </a:prstGeom>
          <a:solidFill>
            <a:srgbClr val="FD493D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>
              <a:defRPr>
                <a:solidFill>
                  <a:srgbClr val="FCAF17"/>
                </a:solidFill>
              </a:defRPr>
            </a:pPr>
            <a:endParaRPr/>
          </a:p>
        </p:txBody>
      </p:sp>
      <p:sp>
        <p:nvSpPr>
          <p:cNvPr id="173" name="Прямоугольник"/>
          <p:cNvSpPr/>
          <p:nvPr/>
        </p:nvSpPr>
        <p:spPr>
          <a:xfrm>
            <a:off x="6521011" y="3906151"/>
            <a:ext cx="2622989" cy="2021182"/>
          </a:xfrm>
          <a:prstGeom prst="rect">
            <a:avLst/>
          </a:prstGeom>
          <a:solidFill>
            <a:srgbClr val="8F00FF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>
              <a:defRPr>
                <a:solidFill>
                  <a:srgbClr val="B5D8E1"/>
                </a:solidFill>
              </a:defRPr>
            </a:pPr>
            <a:endParaRPr/>
          </a:p>
        </p:txBody>
      </p:sp>
      <p:sp>
        <p:nvSpPr>
          <p:cNvPr id="174" name="Квадрат"/>
          <p:cNvSpPr/>
          <p:nvPr/>
        </p:nvSpPr>
        <p:spPr>
          <a:xfrm>
            <a:off x="6521011" y="0"/>
            <a:ext cx="2622989" cy="3906152"/>
          </a:xfrm>
          <a:prstGeom prst="rect">
            <a:avLst/>
          </a:prstGeom>
          <a:solidFill>
            <a:srgbClr val="FCAF17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>
              <a:defRPr>
                <a:solidFill>
                  <a:srgbClr val="FBB3C1"/>
                </a:solidFill>
              </a:defRPr>
            </a:pPr>
            <a:endParaRPr/>
          </a:p>
        </p:txBody>
      </p:sp>
      <p:sp>
        <p:nvSpPr>
          <p:cNvPr id="4" name="Текст 2">
            <a:extLst>
              <a:ext uri="{FF2B5EF4-FFF2-40B4-BE49-F238E27FC236}">
                <a16:creationId xmlns:a16="http://schemas.microsoft.com/office/drawing/2014/main" id="{6863CA9C-F1C4-22E3-A14A-BBCED3104C92}"/>
              </a:ext>
            </a:extLst>
          </p:cNvPr>
          <p:cNvSpPr txBox="1"/>
          <p:nvPr/>
        </p:nvSpPr>
        <p:spPr>
          <a:xfrm>
            <a:off x="1225590" y="1511552"/>
            <a:ext cx="4711944" cy="259228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 anchor="ctr">
            <a:noAutofit/>
          </a:bodyPr>
          <a:lstStyle/>
          <a:p>
            <a:pPr defTabSz="877822">
              <a:defRPr sz="69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pPr>
            <a:endParaRPr lang="ru-RU" sz="5000" dirty="0"/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7140A3EF-AD60-FCFE-F5E0-5B7844E4A879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76256" y="4060235"/>
            <a:ext cx="1857486" cy="1724605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6018" y="332656"/>
            <a:ext cx="2001725" cy="93610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1" name="Двойные круглые скобки 10"/>
          <p:cNvSpPr/>
          <p:nvPr/>
        </p:nvSpPr>
        <p:spPr>
          <a:xfrm>
            <a:off x="827584" y="1615120"/>
            <a:ext cx="5507956" cy="2013173"/>
          </a:xfrm>
          <a:prstGeom prst="bracketPair">
            <a:avLst/>
          </a:prstGeom>
          <a:ln w="101600" cap="rnd" cmpd="sng">
            <a:gradFill flip="none" rotWithShape="1">
              <a:gsLst>
                <a:gs pos="0">
                  <a:srgbClr val="8F00FF"/>
                </a:gs>
                <a:gs pos="30000">
                  <a:srgbClr val="8F00FF"/>
                </a:gs>
                <a:gs pos="42000">
                  <a:srgbClr val="ED3833"/>
                </a:gs>
                <a:gs pos="100000">
                  <a:srgbClr val="ED3833"/>
                </a:gs>
              </a:gsLst>
              <a:path path="circle">
                <a:fillToRect l="100000" b="100000"/>
              </a:path>
              <a:tileRect t="-100000" r="-100000"/>
            </a:gradFill>
            <a:prstDash val="solid"/>
            <a:round/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2" name="Заголовок 1"/>
          <p:cNvSpPr>
            <a:spLocks noGrp="1"/>
          </p:cNvSpPr>
          <p:nvPr>
            <p:ph type="ctrTitle"/>
          </p:nvPr>
        </p:nvSpPr>
        <p:spPr>
          <a:xfrm>
            <a:off x="1225590" y="1759135"/>
            <a:ext cx="4203124" cy="1725141"/>
          </a:xfrm>
        </p:spPr>
        <p:txBody>
          <a:bodyPr>
            <a:noAutofit/>
          </a:bodyPr>
          <a:lstStyle/>
          <a:p>
            <a:pPr algn="l"/>
            <a:r>
              <a:rPr lang="ru-RU" b="1" dirty="0">
                <a:solidFill>
                  <a:srgbClr val="8F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Студенческий</a:t>
            </a:r>
            <a:r>
              <a:rPr lang="ru-RU" b="1" dirty="0">
                <a:solidFill>
                  <a:srgbClr val="FF0000"/>
                </a:solidFill>
                <a:latin typeface="Gilroy-ExtraBold"/>
              </a:rPr>
              <a:t> </a:t>
            </a:r>
            <a:br>
              <a:rPr lang="ru-RU" b="1" dirty="0">
                <a:solidFill>
                  <a:srgbClr val="FF0000"/>
                </a:solidFill>
                <a:latin typeface="Gilroy-ExtraBold"/>
              </a:rPr>
            </a:br>
            <a:r>
              <a:rPr lang="ru-RU" b="1" dirty="0">
                <a:solidFill>
                  <a:srgbClr val="ED3833"/>
                </a:solidFill>
                <a:latin typeface="Arial Black" panose="020B0A04020102020204" pitchFamily="34" charset="0"/>
              </a:rPr>
              <a:t>Стартап</a:t>
            </a:r>
          </a:p>
        </p:txBody>
      </p:sp>
      <p:sp>
        <p:nvSpPr>
          <p:cNvPr id="13" name="Скругленный прямоугольник 12"/>
          <p:cNvSpPr/>
          <p:nvPr/>
        </p:nvSpPr>
        <p:spPr>
          <a:xfrm>
            <a:off x="4067944" y="3076211"/>
            <a:ext cx="1706284" cy="525971"/>
          </a:xfrm>
          <a:prstGeom prst="roundRect">
            <a:avLst/>
          </a:prstGeom>
          <a:solidFill>
            <a:srgbClr val="FFAC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dirty="0">
                <a:ea typeface="Roboto" panose="02000000000000000000" pitchFamily="2" charset="0"/>
              </a:rPr>
              <a:t>IV</a:t>
            </a:r>
            <a:r>
              <a:rPr lang="ru-RU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000" dirty="0">
                <a:latin typeface="Arial" panose="020B0604020202020204" pitchFamily="34" charset="0"/>
                <a:cs typeface="Arial" panose="020B0604020202020204" pitchFamily="34" charset="0"/>
              </a:rPr>
              <a:t>очередь</a:t>
            </a:r>
          </a:p>
        </p:txBody>
      </p:sp>
    </p:spTree>
    <p:extLst>
      <p:ext uri="{BB962C8B-B14F-4D97-AF65-F5344CB8AC3E}">
        <p14:creationId xmlns:p14="http://schemas.microsoft.com/office/powerpoint/2010/main" val="31925386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0056" y="151372"/>
            <a:ext cx="4499991" cy="778098"/>
          </a:xfrm>
        </p:spPr>
        <p:txBody>
          <a:bodyPr>
            <a:noAutofit/>
          </a:bodyPr>
          <a:lstStyle/>
          <a:p>
            <a:r>
              <a:rPr lang="ru-RU" sz="2400" dirty="0">
                <a:solidFill>
                  <a:srgbClr val="8F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ru-RU" sz="2400" dirty="0">
                <a:solidFill>
                  <a:srgbClr val="8F00FF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endParaRPr lang="ru-RU" sz="2400" dirty="0">
              <a:solidFill>
                <a:srgbClr val="8F00FF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4" name="Группа 3">
            <a:extLst>
              <a:ext uri="{FF2B5EF4-FFF2-40B4-BE49-F238E27FC236}">
                <a16:creationId xmlns:a16="http://schemas.microsoft.com/office/drawing/2014/main" id="{A6FE38B4-CCC3-5C6F-2A06-BEE6F0CA6A94}"/>
              </a:ext>
            </a:extLst>
          </p:cNvPr>
          <p:cNvGrpSpPr/>
          <p:nvPr/>
        </p:nvGrpSpPr>
        <p:grpSpPr>
          <a:xfrm>
            <a:off x="-2918" y="540421"/>
            <a:ext cx="3794538" cy="144016"/>
            <a:chOff x="0" y="692501"/>
            <a:chExt cx="2624903" cy="97077"/>
          </a:xfrm>
        </p:grpSpPr>
        <p:sp>
          <p:nvSpPr>
            <p:cNvPr id="5" name="Прямоугольник 4">
              <a:extLst>
                <a:ext uri="{FF2B5EF4-FFF2-40B4-BE49-F238E27FC236}">
                  <a16:creationId xmlns:a16="http://schemas.microsoft.com/office/drawing/2014/main" id="{27EF9EFC-18C6-D78F-A136-2170C155DC9D}"/>
                </a:ext>
              </a:extLst>
            </p:cNvPr>
            <p:cNvSpPr/>
            <p:nvPr/>
          </p:nvSpPr>
          <p:spPr>
            <a:xfrm>
              <a:off x="0" y="692501"/>
              <a:ext cx="1294463" cy="97077"/>
            </a:xfrm>
            <a:prstGeom prst="rect">
              <a:avLst/>
            </a:prstGeom>
            <a:solidFill>
              <a:srgbClr val="FBB3C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6" name="Прямоугольник 5">
              <a:extLst>
                <a:ext uri="{FF2B5EF4-FFF2-40B4-BE49-F238E27FC236}">
                  <a16:creationId xmlns:a16="http://schemas.microsoft.com/office/drawing/2014/main" id="{3F208CE8-E48B-A174-9E94-5BC223131363}"/>
                </a:ext>
              </a:extLst>
            </p:cNvPr>
            <p:cNvSpPr/>
            <p:nvPr/>
          </p:nvSpPr>
          <p:spPr>
            <a:xfrm>
              <a:off x="336583" y="692501"/>
              <a:ext cx="1294463" cy="97077"/>
            </a:xfrm>
            <a:prstGeom prst="rect">
              <a:avLst/>
            </a:prstGeom>
            <a:solidFill>
              <a:srgbClr val="9F00FF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7" name="Прямоугольник 6">
              <a:extLst>
                <a:ext uri="{FF2B5EF4-FFF2-40B4-BE49-F238E27FC236}">
                  <a16:creationId xmlns:a16="http://schemas.microsoft.com/office/drawing/2014/main" id="{3A2B6F7E-21FD-83AE-F39B-22D30630ABC7}"/>
                </a:ext>
              </a:extLst>
            </p:cNvPr>
            <p:cNvSpPr/>
            <p:nvPr/>
          </p:nvSpPr>
          <p:spPr>
            <a:xfrm>
              <a:off x="673166" y="692501"/>
              <a:ext cx="1294463" cy="97077"/>
            </a:xfrm>
            <a:prstGeom prst="rect">
              <a:avLst/>
            </a:prstGeom>
            <a:solidFill>
              <a:srgbClr val="FD493D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8" name="Прямоугольник 7">
              <a:extLst>
                <a:ext uri="{FF2B5EF4-FFF2-40B4-BE49-F238E27FC236}">
                  <a16:creationId xmlns:a16="http://schemas.microsoft.com/office/drawing/2014/main" id="{5CF9F7D1-7BF3-EA03-B5FD-E43A082B9DF0}"/>
                </a:ext>
              </a:extLst>
            </p:cNvPr>
            <p:cNvSpPr/>
            <p:nvPr/>
          </p:nvSpPr>
          <p:spPr>
            <a:xfrm>
              <a:off x="993857" y="692501"/>
              <a:ext cx="1294463" cy="97077"/>
            </a:xfrm>
            <a:prstGeom prst="rect">
              <a:avLst/>
            </a:prstGeom>
            <a:solidFill>
              <a:srgbClr val="FCAF17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9" name="Прямоугольник 8">
              <a:extLst>
                <a:ext uri="{FF2B5EF4-FFF2-40B4-BE49-F238E27FC236}">
                  <a16:creationId xmlns:a16="http://schemas.microsoft.com/office/drawing/2014/main" id="{6BBF0A27-944E-3E60-A404-425DB025F9D2}"/>
                </a:ext>
              </a:extLst>
            </p:cNvPr>
            <p:cNvSpPr/>
            <p:nvPr/>
          </p:nvSpPr>
          <p:spPr>
            <a:xfrm>
              <a:off x="1330440" y="692501"/>
              <a:ext cx="1294463" cy="97077"/>
            </a:xfrm>
            <a:prstGeom prst="rect">
              <a:avLst/>
            </a:prstGeom>
            <a:solidFill>
              <a:srgbClr val="B5D8E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</p:grpSp>
      <p:pic>
        <p:nvPicPr>
          <p:cNvPr id="35" name="Picture 9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6276" y="5768915"/>
            <a:ext cx="1669362" cy="8198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6" name="Рисунок 35">
            <a:extLst>
              <a:ext uri="{FF2B5EF4-FFF2-40B4-BE49-F238E27FC236}">
                <a16:creationId xmlns:a16="http://schemas.microsoft.com/office/drawing/2014/main" id="{FF909D79-6D80-B7F7-0F44-55969A2C1893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80312" y="5373216"/>
            <a:ext cx="1633955" cy="1287538"/>
          </a:xfrm>
          <a:prstGeom prst="rect">
            <a:avLst/>
          </a:prstGeom>
        </p:spPr>
      </p:pic>
      <p:sp>
        <p:nvSpPr>
          <p:cNvPr id="3" name="Прямоугольник 2"/>
          <p:cNvSpPr/>
          <p:nvPr/>
        </p:nvSpPr>
        <p:spPr>
          <a:xfrm>
            <a:off x="20056" y="143718"/>
            <a:ext cx="3771564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b="1" dirty="0">
                <a:latin typeface="Georgia" panose="02040502050405020303" pitchFamily="18" charset="0"/>
                <a:ea typeface="Tahoma" panose="020B0604030504040204" pitchFamily="34" charset="0"/>
                <a:cs typeface="Tahoma" panose="020B0604030504040204" pitchFamily="34" charset="0"/>
              </a:rPr>
              <a:t>Общие сведения</a:t>
            </a:r>
          </a:p>
        </p:txBody>
      </p:sp>
      <p:sp>
        <p:nvSpPr>
          <p:cNvPr id="34" name="Объект 4"/>
          <p:cNvSpPr>
            <a:spLocks noGrp="1"/>
          </p:cNvSpPr>
          <p:nvPr>
            <p:ph idx="1"/>
          </p:nvPr>
        </p:nvSpPr>
        <p:spPr>
          <a:xfrm>
            <a:off x="469556" y="2208496"/>
            <a:ext cx="8219256" cy="1790425"/>
          </a:xfrm>
        </p:spPr>
        <p:txBody>
          <a:bodyPr>
            <a:normAutofit/>
          </a:bodyPr>
          <a:lstStyle/>
          <a:p>
            <a:pPr marL="0" indent="0" algn="ctr">
              <a:lnSpc>
                <a:spcPct val="110000"/>
              </a:lnSpc>
              <a:buNone/>
            </a:pPr>
            <a:r>
              <a:rPr lang="ru-RU" sz="2400" b="1" dirty="0">
                <a:latin typeface="+mj-lt"/>
                <a:ea typeface="Tahoma" panose="020B0604030504040204" pitchFamily="34" charset="0"/>
                <a:cs typeface="Tahoma" panose="020B0604030504040204" pitchFamily="34" charset="0"/>
              </a:rPr>
              <a:t>Производство </a:t>
            </a:r>
            <a:r>
              <a:rPr lang="ru-RU" sz="2400" b="1" dirty="0" err="1">
                <a:latin typeface="+mj-lt"/>
                <a:ea typeface="Tahoma" panose="020B0604030504040204" pitchFamily="34" charset="0"/>
                <a:cs typeface="Tahoma" panose="020B0604030504040204" pitchFamily="34" charset="0"/>
              </a:rPr>
              <a:t>рентгенопрозрачного</a:t>
            </a:r>
            <a:r>
              <a:rPr lang="ru-RU" sz="2400" b="1" dirty="0">
                <a:latin typeface="+mj-lt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ru-RU" sz="2400" b="1" dirty="0" err="1" smtClean="0">
                <a:latin typeface="+mj-lt"/>
                <a:ea typeface="Tahoma" panose="020B0604030504040204" pitchFamily="34" charset="0"/>
                <a:cs typeface="Tahoma" panose="020B0604030504040204" pitchFamily="34" charset="0"/>
              </a:rPr>
              <a:t>кернодержателя</a:t>
            </a:r>
            <a:endParaRPr lang="ru-RU" sz="2400" dirty="0" smtClean="0">
              <a:latin typeface="+mj-lt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10" name="Прямоугольник 9"/>
          <p:cNvSpPr/>
          <p:nvPr/>
        </p:nvSpPr>
        <p:spPr>
          <a:xfrm>
            <a:off x="4211960" y="4420197"/>
            <a:ext cx="5378371" cy="133575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10000"/>
              </a:lnSpc>
            </a:pPr>
            <a:r>
              <a:rPr lang="ru-RU" sz="1600" b="1" dirty="0" smtClean="0">
                <a:ea typeface="Tahoma" panose="020B0604030504040204" pitchFamily="34" charset="0"/>
                <a:cs typeface="Tahoma" panose="020B0604030504040204" pitchFamily="34" charset="0"/>
              </a:rPr>
              <a:t>	</a:t>
            </a:r>
            <a:r>
              <a:rPr lang="ru-RU" sz="1600" b="1" dirty="0" err="1" smtClean="0">
                <a:ea typeface="Tahoma" panose="020B0604030504040204" pitchFamily="34" charset="0"/>
                <a:cs typeface="Tahoma" panose="020B0604030504040204" pitchFamily="34" charset="0"/>
              </a:rPr>
              <a:t>Тазеев</a:t>
            </a:r>
            <a:r>
              <a:rPr lang="ru-RU" sz="1600" b="1" dirty="0" smtClean="0"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ru-RU" sz="1600" b="1" dirty="0">
                <a:ea typeface="Tahoma" panose="020B0604030504040204" pitchFamily="34" charset="0"/>
                <a:cs typeface="Tahoma" panose="020B0604030504040204" pitchFamily="34" charset="0"/>
              </a:rPr>
              <a:t>Айдар </a:t>
            </a:r>
            <a:r>
              <a:rPr lang="ru-RU" sz="1600" b="1" dirty="0" err="1" smtClean="0">
                <a:ea typeface="Tahoma" panose="020B0604030504040204" pitchFamily="34" charset="0"/>
                <a:cs typeface="Tahoma" panose="020B0604030504040204" pitchFamily="34" charset="0"/>
              </a:rPr>
              <a:t>Ринатович</a:t>
            </a:r>
            <a:endParaRPr lang="ru-RU" sz="1600" b="1" dirty="0" smtClean="0">
              <a:ea typeface="Tahoma" panose="020B0604030504040204" pitchFamily="34" charset="0"/>
              <a:cs typeface="Tahoma" panose="020B0604030504040204" pitchFamily="34" charset="0"/>
            </a:endParaRPr>
          </a:p>
          <a:p>
            <a:pPr>
              <a:lnSpc>
                <a:spcPct val="110000"/>
              </a:lnSpc>
            </a:pPr>
            <a:r>
              <a:rPr lang="ru-RU" sz="1400" dirty="0" smtClean="0">
                <a:ea typeface="Tahoma" panose="020B0604030504040204" pitchFamily="34" charset="0"/>
                <a:cs typeface="Tahoma" panose="020B0604030504040204" pitchFamily="34" charset="0"/>
              </a:rPr>
              <a:t>	 Научный сотрудник, аспирант 1 курса</a:t>
            </a:r>
          </a:p>
          <a:p>
            <a:pPr lvl="0" algn="ctr">
              <a:defRPr/>
            </a:pPr>
            <a:r>
              <a:rPr lang="ru-RU" sz="1400" dirty="0">
                <a:ea typeface="Roboto" panose="02000000000000000000" pitchFamily="2" charset="0"/>
              </a:rPr>
              <a:t>Институт геологии и нефтегазовых технологий</a:t>
            </a:r>
          </a:p>
          <a:p>
            <a:pPr lvl="0" algn="ctr">
              <a:defRPr/>
            </a:pPr>
            <a:r>
              <a:rPr lang="ru-RU" sz="1400" dirty="0">
                <a:ea typeface="Roboto" panose="02000000000000000000" pitchFamily="2" charset="0"/>
              </a:rPr>
              <a:t>Казанский (Приволжский) федеральный университет</a:t>
            </a:r>
          </a:p>
          <a:p>
            <a:pPr algn="just">
              <a:lnSpc>
                <a:spcPct val="110000"/>
              </a:lnSpc>
            </a:pPr>
            <a:r>
              <a:rPr lang="ru-RU" dirty="0" smtClean="0">
                <a:latin typeface="Georgia" panose="02040502050405020303" pitchFamily="18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endParaRPr lang="ru-RU" dirty="0">
              <a:latin typeface="Georgia" panose="02040502050405020303" pitchFamily="18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11" name="Прямоугольник 10"/>
          <p:cNvSpPr/>
          <p:nvPr/>
        </p:nvSpPr>
        <p:spPr>
          <a:xfrm>
            <a:off x="2759452" y="2727452"/>
            <a:ext cx="4572000" cy="752514"/>
          </a:xfrm>
          <a:prstGeom prst="rect">
            <a:avLst/>
          </a:prstGeom>
        </p:spPr>
        <p:txBody>
          <a:bodyPr>
            <a:spAutoFit/>
          </a:bodyPr>
          <a:lstStyle/>
          <a:p>
            <a:pPr>
              <a:lnSpc>
                <a:spcPct val="110000"/>
              </a:lnSpc>
            </a:pPr>
            <a:r>
              <a:rPr lang="ru-RU" sz="2000" dirty="0">
                <a:ea typeface="Roboto" panose="02000000000000000000" pitchFamily="2" charset="0"/>
              </a:rPr>
              <a:t>Студенческий </a:t>
            </a:r>
            <a:r>
              <a:rPr lang="ru-RU" sz="2000" dirty="0" err="1">
                <a:ea typeface="Roboto" panose="02000000000000000000" pitchFamily="2" charset="0"/>
              </a:rPr>
              <a:t>стартап</a:t>
            </a:r>
            <a:r>
              <a:rPr lang="ru-RU" sz="2000" dirty="0">
                <a:ea typeface="Roboto" panose="02000000000000000000" pitchFamily="2" charset="0"/>
              </a:rPr>
              <a:t> (очередь </a:t>
            </a:r>
            <a:r>
              <a:rPr lang="en-US" sz="2000" dirty="0">
                <a:ea typeface="Roboto" panose="02000000000000000000" pitchFamily="2" charset="0"/>
              </a:rPr>
              <a:t>IV</a:t>
            </a:r>
            <a:r>
              <a:rPr lang="ru-RU" sz="2000" dirty="0">
                <a:ea typeface="Roboto" panose="02000000000000000000" pitchFamily="2" charset="0"/>
              </a:rPr>
              <a:t>) </a:t>
            </a:r>
            <a:br>
              <a:rPr lang="ru-RU" sz="2000" dirty="0">
                <a:ea typeface="Roboto" panose="02000000000000000000" pitchFamily="2" charset="0"/>
              </a:rPr>
            </a:br>
            <a:r>
              <a:rPr lang="ru-RU" sz="2000" dirty="0">
                <a:ea typeface="Roboto" panose="02000000000000000000" pitchFamily="2" charset="0"/>
              </a:rPr>
              <a:t>Заявка на конкурс №СтС-319155 </a:t>
            </a:r>
          </a:p>
        </p:txBody>
      </p:sp>
    </p:spTree>
    <p:extLst>
      <p:ext uri="{BB962C8B-B14F-4D97-AF65-F5344CB8AC3E}">
        <p14:creationId xmlns:p14="http://schemas.microsoft.com/office/powerpoint/2010/main" val="17459454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https://avatars.dzeninfra.ru/get-zen_doc/1601070/pub_5e31a4a1b1ff7c4cf07c81ef_5e31a8b3c0c2cb3fcde10b16/scale_1200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0" y="964209"/>
            <a:ext cx="4857062" cy="24204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" y="116632"/>
            <a:ext cx="4499991" cy="778098"/>
          </a:xfrm>
        </p:spPr>
        <p:txBody>
          <a:bodyPr>
            <a:noAutofit/>
          </a:bodyPr>
          <a:lstStyle/>
          <a:p>
            <a:r>
              <a:rPr lang="ru-RU" sz="2400" dirty="0">
                <a:solidFill>
                  <a:srgbClr val="8F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ru-RU" sz="2400" dirty="0">
                <a:solidFill>
                  <a:srgbClr val="8F00FF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endParaRPr lang="ru-RU" sz="2400" dirty="0">
              <a:solidFill>
                <a:srgbClr val="8F00FF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4" name="Группа 3">
            <a:extLst>
              <a:ext uri="{FF2B5EF4-FFF2-40B4-BE49-F238E27FC236}">
                <a16:creationId xmlns:a16="http://schemas.microsoft.com/office/drawing/2014/main" id="{A6FE38B4-CCC3-5C6F-2A06-BEE6F0CA6A94}"/>
              </a:ext>
            </a:extLst>
          </p:cNvPr>
          <p:cNvGrpSpPr/>
          <p:nvPr/>
        </p:nvGrpSpPr>
        <p:grpSpPr>
          <a:xfrm>
            <a:off x="-2918" y="540421"/>
            <a:ext cx="3794538" cy="144016"/>
            <a:chOff x="0" y="692501"/>
            <a:chExt cx="2624903" cy="97077"/>
          </a:xfrm>
        </p:grpSpPr>
        <p:sp>
          <p:nvSpPr>
            <p:cNvPr id="5" name="Прямоугольник 4">
              <a:extLst>
                <a:ext uri="{FF2B5EF4-FFF2-40B4-BE49-F238E27FC236}">
                  <a16:creationId xmlns:a16="http://schemas.microsoft.com/office/drawing/2014/main" id="{27EF9EFC-18C6-D78F-A136-2170C155DC9D}"/>
                </a:ext>
              </a:extLst>
            </p:cNvPr>
            <p:cNvSpPr/>
            <p:nvPr/>
          </p:nvSpPr>
          <p:spPr>
            <a:xfrm>
              <a:off x="0" y="692501"/>
              <a:ext cx="1294463" cy="97077"/>
            </a:xfrm>
            <a:prstGeom prst="rect">
              <a:avLst/>
            </a:prstGeom>
            <a:solidFill>
              <a:srgbClr val="FBB3C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6" name="Прямоугольник 5">
              <a:extLst>
                <a:ext uri="{FF2B5EF4-FFF2-40B4-BE49-F238E27FC236}">
                  <a16:creationId xmlns:a16="http://schemas.microsoft.com/office/drawing/2014/main" id="{3F208CE8-E48B-A174-9E94-5BC223131363}"/>
                </a:ext>
              </a:extLst>
            </p:cNvPr>
            <p:cNvSpPr/>
            <p:nvPr/>
          </p:nvSpPr>
          <p:spPr>
            <a:xfrm>
              <a:off x="336583" y="692501"/>
              <a:ext cx="1294463" cy="97077"/>
            </a:xfrm>
            <a:prstGeom prst="rect">
              <a:avLst/>
            </a:prstGeom>
            <a:solidFill>
              <a:srgbClr val="9F00FF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7" name="Прямоугольник 6">
              <a:extLst>
                <a:ext uri="{FF2B5EF4-FFF2-40B4-BE49-F238E27FC236}">
                  <a16:creationId xmlns:a16="http://schemas.microsoft.com/office/drawing/2014/main" id="{3A2B6F7E-21FD-83AE-F39B-22D30630ABC7}"/>
                </a:ext>
              </a:extLst>
            </p:cNvPr>
            <p:cNvSpPr/>
            <p:nvPr/>
          </p:nvSpPr>
          <p:spPr>
            <a:xfrm>
              <a:off x="673166" y="692501"/>
              <a:ext cx="1294463" cy="97077"/>
            </a:xfrm>
            <a:prstGeom prst="rect">
              <a:avLst/>
            </a:prstGeom>
            <a:solidFill>
              <a:srgbClr val="FD493D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8" name="Прямоугольник 7">
              <a:extLst>
                <a:ext uri="{FF2B5EF4-FFF2-40B4-BE49-F238E27FC236}">
                  <a16:creationId xmlns:a16="http://schemas.microsoft.com/office/drawing/2014/main" id="{5CF9F7D1-7BF3-EA03-B5FD-E43A082B9DF0}"/>
                </a:ext>
              </a:extLst>
            </p:cNvPr>
            <p:cNvSpPr/>
            <p:nvPr/>
          </p:nvSpPr>
          <p:spPr>
            <a:xfrm>
              <a:off x="993857" y="692501"/>
              <a:ext cx="1294463" cy="97077"/>
            </a:xfrm>
            <a:prstGeom prst="rect">
              <a:avLst/>
            </a:prstGeom>
            <a:solidFill>
              <a:srgbClr val="FCAF17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9" name="Прямоугольник 8">
              <a:extLst>
                <a:ext uri="{FF2B5EF4-FFF2-40B4-BE49-F238E27FC236}">
                  <a16:creationId xmlns:a16="http://schemas.microsoft.com/office/drawing/2014/main" id="{6BBF0A27-944E-3E60-A404-425DB025F9D2}"/>
                </a:ext>
              </a:extLst>
            </p:cNvPr>
            <p:cNvSpPr/>
            <p:nvPr/>
          </p:nvSpPr>
          <p:spPr>
            <a:xfrm>
              <a:off x="1330440" y="692501"/>
              <a:ext cx="1294463" cy="97077"/>
            </a:xfrm>
            <a:prstGeom prst="rect">
              <a:avLst/>
            </a:prstGeom>
            <a:solidFill>
              <a:srgbClr val="B5D8E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</p:grpSp>
      <p:pic>
        <p:nvPicPr>
          <p:cNvPr id="35" name="Picture 9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50228" y="185482"/>
            <a:ext cx="1549124" cy="63706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6" name="Рисунок 35">
            <a:extLst>
              <a:ext uri="{FF2B5EF4-FFF2-40B4-BE49-F238E27FC236}">
                <a16:creationId xmlns:a16="http://schemas.microsoft.com/office/drawing/2014/main" id="{FF909D79-6D80-B7F7-0F44-55969A2C1893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57520" y="19925"/>
            <a:ext cx="1120742" cy="883132"/>
          </a:xfrm>
          <a:prstGeom prst="rect">
            <a:avLst/>
          </a:prstGeom>
        </p:spPr>
      </p:pic>
      <p:sp>
        <p:nvSpPr>
          <p:cNvPr id="11" name="Прямоугольник 10"/>
          <p:cNvSpPr/>
          <p:nvPr/>
        </p:nvSpPr>
        <p:spPr>
          <a:xfrm>
            <a:off x="20056" y="143718"/>
            <a:ext cx="3771564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b="1" dirty="0">
                <a:latin typeface="Georgia" panose="02040502050405020303" pitchFamily="18" charset="0"/>
              </a:rPr>
              <a:t>Решаемая проблема</a:t>
            </a:r>
            <a:endParaRPr lang="ru-RU" sz="2400" b="1" dirty="0">
              <a:latin typeface="Georgia" panose="02040502050405020303" pitchFamily="18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10" name="Прямоугольник 9"/>
          <p:cNvSpPr/>
          <p:nvPr/>
        </p:nvSpPr>
        <p:spPr>
          <a:xfrm>
            <a:off x="611560" y="3729426"/>
            <a:ext cx="8026922" cy="461665"/>
          </a:xfrm>
          <a:prstGeom prst="rect">
            <a:avLst/>
          </a:prstGeom>
          <a:ln w="19050">
            <a:solidFill>
              <a:schemeClr val="tx2"/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ru-RU" sz="1200" dirty="0" smtClean="0">
                <a:latin typeface="Times New Roman" panose="02020603050405020304" pitchFamily="18" charset="0"/>
                <a:ea typeface="Calibri" panose="020F0502020204030204" pitchFamily="34" charset="0"/>
              </a:rPr>
              <a:t>В </a:t>
            </a:r>
            <a:r>
              <a:rPr lang="ru-RU" sz="1200" dirty="0">
                <a:latin typeface="Times New Roman" panose="02020603050405020304" pitchFamily="18" charset="0"/>
                <a:ea typeface="Calibri" panose="020F0502020204030204" pitchFamily="34" charset="0"/>
              </a:rPr>
              <a:t>этой связи повышается актуальность проведения физико-химического </a:t>
            </a:r>
            <a:r>
              <a:rPr lang="ru-RU" sz="1200" b="1" dirty="0">
                <a:latin typeface="Times New Roman" panose="02020603050405020304" pitchFamily="18" charset="0"/>
                <a:ea typeface="Calibri" panose="020F0502020204030204" pitchFamily="34" charset="0"/>
              </a:rPr>
              <a:t>моделирования высокотемпературных МУН </a:t>
            </a:r>
            <a:r>
              <a:rPr lang="ru-RU" sz="1200" dirty="0">
                <a:latin typeface="Times New Roman" panose="02020603050405020304" pitchFamily="18" charset="0"/>
                <a:ea typeface="Calibri" panose="020F0502020204030204" pitchFamily="34" charset="0"/>
              </a:rPr>
              <a:t>в лабораторных условиях (таких как паротепловая обработка). </a:t>
            </a:r>
            <a:endParaRPr lang="ru-RU" sz="1200" dirty="0" smtClean="0">
              <a:latin typeface="Times New Roman" panose="02020603050405020304" pitchFamily="18" charset="0"/>
              <a:ea typeface="Calibri" panose="020F0502020204030204" pitchFamily="34" charset="0"/>
            </a:endParaRPr>
          </a:p>
        </p:txBody>
      </p:sp>
      <p:graphicFrame>
        <p:nvGraphicFramePr>
          <p:cNvPr id="18" name="Схема 17"/>
          <p:cNvGraphicFramePr/>
          <p:nvPr>
            <p:extLst>
              <p:ext uri="{D42A27DB-BD31-4B8C-83A1-F6EECF244321}">
                <p14:modId xmlns:p14="http://schemas.microsoft.com/office/powerpoint/2010/main" val="3629559304"/>
              </p:ext>
            </p:extLst>
          </p:nvPr>
        </p:nvGraphicFramePr>
        <p:xfrm>
          <a:off x="4794562" y="1065927"/>
          <a:ext cx="4379134" cy="243727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5" r:lo="rId6" r:qs="rId7" r:cs="rId8"/>
          </a:graphicData>
        </a:graphic>
      </p:graphicFrame>
      <p:sp>
        <p:nvSpPr>
          <p:cNvPr id="12" name="Прямоугольник 11"/>
          <p:cNvSpPr/>
          <p:nvPr/>
        </p:nvSpPr>
        <p:spPr>
          <a:xfrm>
            <a:off x="5461946" y="3710183"/>
            <a:ext cx="3312368" cy="2616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ru-RU" sz="1100" dirty="0"/>
          </a:p>
        </p:txBody>
      </p:sp>
      <p:sp>
        <p:nvSpPr>
          <p:cNvPr id="1036" name="Прямоугольник 1035"/>
          <p:cNvSpPr/>
          <p:nvPr/>
        </p:nvSpPr>
        <p:spPr>
          <a:xfrm>
            <a:off x="6876256" y="1562875"/>
            <a:ext cx="1440299" cy="2060403"/>
          </a:xfrm>
          <a:prstGeom prst="rect">
            <a:avLst/>
          </a:prstGeom>
          <a:noFill/>
          <a:ln w="38100"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7" name="Google Shape;258;p19"/>
          <p:cNvSpPr txBox="1"/>
          <p:nvPr/>
        </p:nvSpPr>
        <p:spPr>
          <a:xfrm>
            <a:off x="4794562" y="4304084"/>
            <a:ext cx="2888372" cy="7124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lvl="0" algn="ctr"/>
            <a:r>
              <a:rPr lang="ru-RU" sz="1100" b="1" dirty="0">
                <a:solidFill>
                  <a:schemeClr val="tx2">
                    <a:lumMod val="75000"/>
                  </a:schemeClr>
                </a:solidFill>
                <a:latin typeface="Fira Sans Extra Condensed Medium" panose="020B0604020202020204" charset="0"/>
                <a:ea typeface="Roboto"/>
                <a:cs typeface="Roboto"/>
                <a:sym typeface="Roboto"/>
              </a:rPr>
              <a:t>А</a:t>
            </a:r>
            <a:r>
              <a:rPr lang="ru-RU" sz="1100" b="1" dirty="0" smtClean="0">
                <a:solidFill>
                  <a:schemeClr val="tx2">
                    <a:lumMod val="75000"/>
                  </a:schemeClr>
                </a:solidFill>
                <a:latin typeface="Fira Sans Extra Condensed Medium" panose="020B0604020202020204" charset="0"/>
                <a:ea typeface="Roboto"/>
                <a:cs typeface="Roboto"/>
                <a:sym typeface="Roboto"/>
              </a:rPr>
              <a:t>налитические и экспериментальные лаборатории на базе институтов</a:t>
            </a:r>
            <a:endParaRPr lang="ru-RU" sz="1100" b="1" dirty="0">
              <a:solidFill>
                <a:schemeClr val="tx2">
                  <a:lumMod val="75000"/>
                </a:schemeClr>
              </a:solidFill>
              <a:latin typeface="Fira Sans Extra Condensed Medium" panose="020B0604020202020204" charset="0"/>
              <a:ea typeface="Roboto"/>
              <a:cs typeface="Roboto"/>
              <a:sym typeface="Roboto"/>
            </a:endParaRPr>
          </a:p>
        </p:txBody>
      </p:sp>
      <p:pic>
        <p:nvPicPr>
          <p:cNvPr id="94" name="Рисунок 93">
            <a:extLst>
              <a:ext uri="{FF2B5EF4-FFF2-40B4-BE49-F238E27FC236}">
                <a16:creationId xmlns:a16="http://schemas.microsoft.com/office/drawing/2014/main" id="{D5B373EC-33A4-FA93-7CAD-1F76CBD7C34A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5592705" y="5158034"/>
            <a:ext cx="376421" cy="376421"/>
          </a:xfrm>
          <a:prstGeom prst="rect">
            <a:avLst/>
          </a:prstGeom>
        </p:spPr>
      </p:pic>
      <p:pic>
        <p:nvPicPr>
          <p:cNvPr id="95" name="Рисунок 94">
            <a:extLst>
              <a:ext uri="{FF2B5EF4-FFF2-40B4-BE49-F238E27FC236}">
                <a16:creationId xmlns:a16="http://schemas.microsoft.com/office/drawing/2014/main" id="{F98685F4-F777-83E8-C9E4-F9C84D30EC70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2801401" y="5006967"/>
            <a:ext cx="353769" cy="353769"/>
          </a:xfrm>
          <a:prstGeom prst="rect">
            <a:avLst/>
          </a:prstGeom>
        </p:spPr>
      </p:pic>
      <p:pic>
        <p:nvPicPr>
          <p:cNvPr id="96" name="Рисунок 95">
            <a:extLst>
              <a:ext uri="{FF2B5EF4-FFF2-40B4-BE49-F238E27FC236}">
                <a16:creationId xmlns:a16="http://schemas.microsoft.com/office/drawing/2014/main" id="{8DBF3E1F-2EF0-1FCD-DE20-5C9952B63EA2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2175013" y="5053957"/>
            <a:ext cx="342368" cy="342368"/>
          </a:xfrm>
          <a:prstGeom prst="rect">
            <a:avLst/>
          </a:prstGeom>
        </p:spPr>
      </p:pic>
      <p:pic>
        <p:nvPicPr>
          <p:cNvPr id="102" name="Рисунок 101">
            <a:extLst>
              <a:ext uri="{FF2B5EF4-FFF2-40B4-BE49-F238E27FC236}">
                <a16:creationId xmlns:a16="http://schemas.microsoft.com/office/drawing/2014/main" id="{EAF8F69C-4287-0E40-4173-1331E8DF6392}"/>
              </a:ext>
            </a:extLst>
      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 rot="10800000" flipH="1" flipV="1">
            <a:off x="7205329" y="5856303"/>
            <a:ext cx="842972" cy="251367"/>
          </a:xfrm>
          <a:prstGeom prst="rect">
            <a:avLst/>
          </a:prstGeom>
        </p:spPr>
      </p:pic>
      <p:pic>
        <p:nvPicPr>
          <p:cNvPr id="103" name="Picture 2">
            <a:extLst>
              <a:ext uri="{FF2B5EF4-FFF2-40B4-BE49-F238E27FC236}">
                <a16:creationId xmlns:a16="http://schemas.microsoft.com/office/drawing/2014/main" id="{2CAD655E-AA3A-7237-CA2F-52BFAF11E71A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225" t="14599" r="18347" b="10660"/>
          <a:stretch/>
        </p:blipFill>
        <p:spPr bwMode="auto">
          <a:xfrm rot="10800000" flipH="1" flipV="1">
            <a:off x="10790590" y="11637533"/>
            <a:ext cx="212700" cy="13461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4" name="Рисунок 103">
            <a:extLst>
              <a:ext uri="{FF2B5EF4-FFF2-40B4-BE49-F238E27FC236}">
                <a16:creationId xmlns:a16="http://schemas.microsoft.com/office/drawing/2014/main" id="{292287E7-01F1-ED03-A6ED-EC2EBF318388}"/>
              </a:ext>
            </a:extLst>
          </p:cNvPr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 rot="10800000" flipH="1" flipV="1">
            <a:off x="5050229" y="5526517"/>
            <a:ext cx="2504709" cy="317449"/>
          </a:xfrm>
          <a:prstGeom prst="rect">
            <a:avLst/>
          </a:prstGeom>
        </p:spPr>
      </p:pic>
      <p:sp>
        <p:nvSpPr>
          <p:cNvPr id="1046" name="Овал 1045"/>
          <p:cNvSpPr/>
          <p:nvPr/>
        </p:nvSpPr>
        <p:spPr>
          <a:xfrm>
            <a:off x="4577419" y="4941689"/>
            <a:ext cx="3552036" cy="1768690"/>
          </a:xfrm>
          <a:prstGeom prst="ellipse">
            <a:avLst/>
          </a:prstGeom>
          <a:noFill/>
          <a:ln>
            <a:solidFill>
              <a:schemeClr val="tx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grpSp>
        <p:nvGrpSpPr>
          <p:cNvPr id="1047" name="Группа 1046"/>
          <p:cNvGrpSpPr/>
          <p:nvPr/>
        </p:nvGrpSpPr>
        <p:grpSpPr>
          <a:xfrm>
            <a:off x="900515" y="4277701"/>
            <a:ext cx="5987043" cy="2371720"/>
            <a:chOff x="627636" y="4499469"/>
            <a:chExt cx="5987043" cy="2371720"/>
          </a:xfrm>
        </p:grpSpPr>
        <p:sp>
          <p:nvSpPr>
            <p:cNvPr id="79" name="Google Shape;266;p19"/>
            <p:cNvSpPr txBox="1"/>
            <p:nvPr/>
          </p:nvSpPr>
          <p:spPr>
            <a:xfrm>
              <a:off x="1239664" y="4499469"/>
              <a:ext cx="2327979" cy="5349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t" anchorCtr="0">
              <a:noAutofit/>
            </a:bodyPr>
            <a:lstStyle/>
            <a:p>
              <a:pPr lvl="0" algn="ctr"/>
              <a:r>
                <a:rPr lang="ru-RU" sz="1100" b="1" dirty="0">
                  <a:solidFill>
                    <a:schemeClr val="tx2">
                      <a:lumMod val="75000"/>
                    </a:schemeClr>
                  </a:solidFill>
                  <a:latin typeface="Fira Sans Extra Condensed Medium" panose="020B0604020202020204" charset="0"/>
                  <a:ea typeface="Roboto"/>
                  <a:cs typeface="Roboto"/>
                  <a:sym typeface="Roboto"/>
                </a:rPr>
                <a:t>Исследовательские центры </a:t>
              </a:r>
              <a:endParaRPr lang="ru-RU" sz="1100" b="1" dirty="0" smtClean="0">
                <a:solidFill>
                  <a:schemeClr val="tx2">
                    <a:lumMod val="75000"/>
                  </a:schemeClr>
                </a:solidFill>
                <a:latin typeface="Fira Sans Extra Condensed Medium" panose="020B0604020202020204" charset="0"/>
                <a:ea typeface="Roboto"/>
                <a:cs typeface="Roboto"/>
                <a:sym typeface="Roboto"/>
              </a:endParaRPr>
            </a:p>
            <a:p>
              <a:pPr lvl="0" algn="ctr"/>
              <a:r>
                <a:rPr lang="ru-RU" sz="1100" b="1" dirty="0" smtClean="0">
                  <a:solidFill>
                    <a:schemeClr val="tx2">
                      <a:lumMod val="75000"/>
                    </a:schemeClr>
                  </a:solidFill>
                  <a:latin typeface="Fira Sans Extra Condensed Medium" panose="020B0604020202020204" charset="0"/>
                  <a:ea typeface="Roboto"/>
                  <a:cs typeface="Roboto"/>
                  <a:sym typeface="Roboto"/>
                </a:rPr>
                <a:t>в </a:t>
              </a:r>
              <a:r>
                <a:rPr lang="ru-RU" sz="1100" b="1" dirty="0">
                  <a:solidFill>
                    <a:schemeClr val="tx2">
                      <a:lumMod val="75000"/>
                    </a:schemeClr>
                  </a:solidFill>
                  <a:latin typeface="Fira Sans Extra Condensed Medium" panose="020B0604020202020204" charset="0"/>
                  <a:ea typeface="Roboto"/>
                  <a:cs typeface="Roboto"/>
                  <a:sym typeface="Roboto"/>
                </a:rPr>
                <a:t>нефтегазовой области</a:t>
              </a:r>
            </a:p>
          </p:txBody>
        </p:sp>
        <p:pic>
          <p:nvPicPr>
            <p:cNvPr id="98" name="Рисунок 97">
              <a:extLst>
                <a:ext uri="{FF2B5EF4-FFF2-40B4-BE49-F238E27FC236}">
                  <a16:creationId xmlns:a16="http://schemas.microsoft.com/office/drawing/2014/main" id="{1084E5CD-DE9F-A7E4-A088-31A33547322B}"/>
                </a:ext>
              </a:extLst>
            </p:cNvPr>
            <p:cNvPicPr>
              <a:picLocks noChangeAspect="1"/>
            </p:cNvPicPr>
            <p:nvPr/>
          </p:nvPicPr>
          <p:blipFill>
            <a:blip r:embed="rId16"/>
            <a:stretch>
              <a:fillRect/>
            </a:stretch>
          </p:blipFill>
          <p:spPr>
            <a:xfrm rot="10800000" flipH="1" flipV="1">
              <a:off x="3440222" y="6115389"/>
              <a:ext cx="600485" cy="176731"/>
            </a:xfrm>
            <a:prstGeom prst="rect">
              <a:avLst/>
            </a:prstGeom>
          </p:spPr>
        </p:pic>
        <p:pic>
          <p:nvPicPr>
            <p:cNvPr id="99" name="Рисунок 98">
              <a:extLst>
                <a:ext uri="{FF2B5EF4-FFF2-40B4-BE49-F238E27FC236}">
                  <a16:creationId xmlns:a16="http://schemas.microsoft.com/office/drawing/2014/main" id="{0D25F9F2-3B3A-DD6B-8129-12A3D6B9E155}"/>
                </a:ext>
              </a:extLst>
            </p:cNvPr>
            <p:cNvPicPr>
              <a:picLocks noChangeAspect="1"/>
            </p:cNvPicPr>
            <p:nvPr/>
          </p:nvPicPr>
          <p:blipFill>
            <a:blip r:embed="rId17"/>
            <a:stretch>
              <a:fillRect/>
            </a:stretch>
          </p:blipFill>
          <p:spPr>
            <a:xfrm rot="10800000" flipH="1" flipV="1">
              <a:off x="2123351" y="6047802"/>
              <a:ext cx="1164112" cy="258040"/>
            </a:xfrm>
            <a:prstGeom prst="rect">
              <a:avLst/>
            </a:prstGeom>
          </p:spPr>
        </p:pic>
        <p:pic>
          <p:nvPicPr>
            <p:cNvPr id="100" name="Рисунок 99">
              <a:extLst>
                <a:ext uri="{FF2B5EF4-FFF2-40B4-BE49-F238E27FC236}">
                  <a16:creationId xmlns:a16="http://schemas.microsoft.com/office/drawing/2014/main" id="{AEAAB9A9-6693-3D6A-7531-0D4D57C76771}"/>
                </a:ext>
              </a:extLst>
            </p:cNvPr>
            <p:cNvPicPr>
              <a:picLocks noChangeAspect="1"/>
            </p:cNvPicPr>
            <p:nvPr/>
          </p:nvPicPr>
          <p:blipFill>
            <a:blip r:embed="rId18"/>
            <a:stretch>
              <a:fillRect/>
            </a:stretch>
          </p:blipFill>
          <p:spPr>
            <a:xfrm rot="10800000" flipH="1" flipV="1">
              <a:off x="1251407" y="5742549"/>
              <a:ext cx="953100" cy="239181"/>
            </a:xfrm>
            <a:prstGeom prst="rect">
              <a:avLst/>
            </a:prstGeom>
          </p:spPr>
        </p:pic>
        <p:pic>
          <p:nvPicPr>
            <p:cNvPr id="101" name="Picture 2">
              <a:extLst>
                <a:ext uri="{FF2B5EF4-FFF2-40B4-BE49-F238E27FC236}">
                  <a16:creationId xmlns:a16="http://schemas.microsoft.com/office/drawing/2014/main" id="{AE9A2668-6D8A-CEDB-1E5A-20E32C4F9DB8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19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rot="10800000" flipH="1" flipV="1">
              <a:off x="5551940" y="6535109"/>
              <a:ext cx="1062739" cy="278898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040" name="Picture 6" descr="https://static.tildacdn.com/tild3465-6631-4963-b763-623063313739/rosneft.png"/>
            <p:cNvPicPr>
              <a:picLocks noChangeAspect="1" noChangeArrowheads="1"/>
            </p:cNvPicPr>
            <p:nvPr/>
          </p:nvPicPr>
          <p:blipFill>
            <a:blip r:embed="rId20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340363" y="5661700"/>
              <a:ext cx="724260" cy="343269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045" name="Picture 16" descr="https://avatars.mds.yandex.net/i?id=f2caf20c1d0bb1febe80ad6a92ae60dbd520cb41-9634884-images-thumbs&amp;n=13"/>
            <p:cNvPicPr>
              <a:picLocks noChangeAspect="1" noChangeArrowheads="1"/>
            </p:cNvPicPr>
            <p:nvPr/>
          </p:nvPicPr>
          <p:blipFill>
            <a:blip r:embed="rId21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236258" y="5706884"/>
              <a:ext cx="510211" cy="286994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14" name="Овал 113"/>
            <p:cNvSpPr/>
            <p:nvPr/>
          </p:nvSpPr>
          <p:spPr>
            <a:xfrm>
              <a:off x="627636" y="5102499"/>
              <a:ext cx="3552036" cy="1768690"/>
            </a:xfrm>
            <a:prstGeom prst="ellipse">
              <a:avLst/>
            </a:prstGeom>
            <a:noFill/>
            <a:ln>
              <a:solidFill>
                <a:schemeClr val="tx2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pic>
        <p:nvPicPr>
          <p:cNvPr id="1048" name="Рисунок 1047"/>
          <p:cNvPicPr>
            <a:picLocks noChangeAspect="1"/>
          </p:cNvPicPr>
          <p:nvPr/>
        </p:nvPicPr>
        <p:blipFill>
          <a:blip r:embed="rId22"/>
          <a:stretch>
            <a:fillRect/>
          </a:stretch>
        </p:blipFill>
        <p:spPr>
          <a:xfrm>
            <a:off x="6504994" y="5154996"/>
            <a:ext cx="298098" cy="299182"/>
          </a:xfrm>
          <a:prstGeom prst="rect">
            <a:avLst/>
          </a:prstGeom>
        </p:spPr>
      </p:pic>
      <p:pic>
        <p:nvPicPr>
          <p:cNvPr id="1049" name="Рисунок 1048"/>
          <p:cNvPicPr>
            <a:picLocks noChangeAspect="1"/>
          </p:cNvPicPr>
          <p:nvPr/>
        </p:nvPicPr>
        <p:blipFill>
          <a:blip r:embed="rId23"/>
          <a:stretch>
            <a:fillRect/>
          </a:stretch>
        </p:blipFill>
        <p:spPr>
          <a:xfrm>
            <a:off x="4913301" y="5826034"/>
            <a:ext cx="880816" cy="478157"/>
          </a:xfrm>
          <a:prstGeom prst="rect">
            <a:avLst/>
          </a:prstGeom>
        </p:spPr>
      </p:pic>
      <p:pic>
        <p:nvPicPr>
          <p:cNvPr id="1050" name="Рисунок 1049"/>
          <p:cNvPicPr>
            <a:picLocks noChangeAspect="1"/>
          </p:cNvPicPr>
          <p:nvPr/>
        </p:nvPicPr>
        <p:blipFill>
          <a:blip r:embed="rId24"/>
          <a:stretch>
            <a:fillRect/>
          </a:stretch>
        </p:blipFill>
        <p:spPr>
          <a:xfrm>
            <a:off x="5826785" y="5871954"/>
            <a:ext cx="1356418" cy="344918"/>
          </a:xfrm>
          <a:prstGeom prst="rect">
            <a:avLst/>
          </a:prstGeom>
        </p:spPr>
      </p:pic>
      <p:pic>
        <p:nvPicPr>
          <p:cNvPr id="1051" name="Рисунок 1050"/>
          <p:cNvPicPr>
            <a:picLocks noChangeAspect="1"/>
          </p:cNvPicPr>
          <p:nvPr/>
        </p:nvPicPr>
        <p:blipFill>
          <a:blip r:embed="rId25"/>
          <a:stretch>
            <a:fillRect/>
          </a:stretch>
        </p:blipFill>
        <p:spPr>
          <a:xfrm>
            <a:off x="1293235" y="5812559"/>
            <a:ext cx="355138" cy="392132"/>
          </a:xfrm>
          <a:prstGeom prst="rect">
            <a:avLst/>
          </a:prstGeom>
        </p:spPr>
      </p:pic>
      <p:pic>
        <p:nvPicPr>
          <p:cNvPr id="1052" name="Рисунок 1051"/>
          <p:cNvPicPr>
            <a:picLocks noChangeAspect="1"/>
          </p:cNvPicPr>
          <p:nvPr/>
        </p:nvPicPr>
        <p:blipFill rotWithShape="1">
          <a:blip r:embed="rId26"/>
          <a:srcRect l="10477" t="8696" r="2243" b="4563"/>
          <a:stretch/>
        </p:blipFill>
        <p:spPr>
          <a:xfrm>
            <a:off x="1821713" y="5804877"/>
            <a:ext cx="514221" cy="4074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395778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Рисунок 16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03978" y="1042386"/>
            <a:ext cx="2576119" cy="2309990"/>
          </a:xfrm>
          <a:prstGeom prst="rect">
            <a:avLst/>
          </a:prstGeom>
          <a:noFill/>
        </p:spPr>
      </p:pic>
      <p:sp>
        <p:nvSpPr>
          <p:cNvPr id="15" name="Прямоугольник 14"/>
          <p:cNvSpPr/>
          <p:nvPr/>
        </p:nvSpPr>
        <p:spPr>
          <a:xfrm>
            <a:off x="4974096" y="3209131"/>
            <a:ext cx="3857792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200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трехмерная </a:t>
            </a:r>
            <a:r>
              <a:rPr lang="ru-RU" sz="12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визуализация </a:t>
            </a:r>
            <a:r>
              <a:rPr lang="ru-RU" sz="1200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образца </a:t>
            </a:r>
            <a:r>
              <a:rPr lang="ru-RU" sz="1200" b="1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до</a:t>
            </a:r>
            <a:r>
              <a:rPr lang="ru-RU" sz="1200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 проведения фильтрационного эксперимента</a:t>
            </a:r>
            <a:endParaRPr lang="ru-RU" dirty="0"/>
          </a:p>
        </p:txBody>
      </p:sp>
      <p:pic>
        <p:nvPicPr>
          <p:cNvPr id="21" name="Рисунок 20"/>
          <p:cNvPicPr/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348" t="11095" r="6230" b="3831"/>
          <a:stretch/>
        </p:blipFill>
        <p:spPr bwMode="auto">
          <a:xfrm>
            <a:off x="7986769" y="2279628"/>
            <a:ext cx="1085928" cy="1021538"/>
          </a:xfrm>
          <a:prstGeom prst="rect">
            <a:avLst/>
          </a:prstGeom>
          <a:noFill/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151372"/>
            <a:ext cx="4499991" cy="778098"/>
          </a:xfrm>
        </p:spPr>
        <p:txBody>
          <a:bodyPr>
            <a:noAutofit/>
          </a:bodyPr>
          <a:lstStyle/>
          <a:p>
            <a:r>
              <a:rPr lang="ru-RU" sz="2400" dirty="0">
                <a:solidFill>
                  <a:srgbClr val="8F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ru-RU" sz="2400" dirty="0">
                <a:solidFill>
                  <a:srgbClr val="8F00FF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endParaRPr lang="ru-RU" sz="2400" dirty="0">
              <a:solidFill>
                <a:srgbClr val="8F00FF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4" name="Группа 3">
            <a:extLst>
              <a:ext uri="{FF2B5EF4-FFF2-40B4-BE49-F238E27FC236}">
                <a16:creationId xmlns:a16="http://schemas.microsoft.com/office/drawing/2014/main" id="{A6FE38B4-CCC3-5C6F-2A06-BEE6F0CA6A94}"/>
              </a:ext>
            </a:extLst>
          </p:cNvPr>
          <p:cNvGrpSpPr/>
          <p:nvPr/>
        </p:nvGrpSpPr>
        <p:grpSpPr>
          <a:xfrm>
            <a:off x="-2918" y="540421"/>
            <a:ext cx="3794538" cy="144016"/>
            <a:chOff x="0" y="692501"/>
            <a:chExt cx="2624903" cy="97077"/>
          </a:xfrm>
        </p:grpSpPr>
        <p:sp>
          <p:nvSpPr>
            <p:cNvPr id="5" name="Прямоугольник 4">
              <a:extLst>
                <a:ext uri="{FF2B5EF4-FFF2-40B4-BE49-F238E27FC236}">
                  <a16:creationId xmlns:a16="http://schemas.microsoft.com/office/drawing/2014/main" id="{27EF9EFC-18C6-D78F-A136-2170C155DC9D}"/>
                </a:ext>
              </a:extLst>
            </p:cNvPr>
            <p:cNvSpPr/>
            <p:nvPr/>
          </p:nvSpPr>
          <p:spPr>
            <a:xfrm>
              <a:off x="0" y="692501"/>
              <a:ext cx="1294463" cy="97077"/>
            </a:xfrm>
            <a:prstGeom prst="rect">
              <a:avLst/>
            </a:prstGeom>
            <a:solidFill>
              <a:srgbClr val="FBB3C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6" name="Прямоугольник 5">
              <a:extLst>
                <a:ext uri="{FF2B5EF4-FFF2-40B4-BE49-F238E27FC236}">
                  <a16:creationId xmlns:a16="http://schemas.microsoft.com/office/drawing/2014/main" id="{3F208CE8-E48B-A174-9E94-5BC223131363}"/>
                </a:ext>
              </a:extLst>
            </p:cNvPr>
            <p:cNvSpPr/>
            <p:nvPr/>
          </p:nvSpPr>
          <p:spPr>
            <a:xfrm>
              <a:off x="336583" y="692501"/>
              <a:ext cx="1294463" cy="97077"/>
            </a:xfrm>
            <a:prstGeom prst="rect">
              <a:avLst/>
            </a:prstGeom>
            <a:solidFill>
              <a:srgbClr val="9F00FF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7" name="Прямоугольник 6">
              <a:extLst>
                <a:ext uri="{FF2B5EF4-FFF2-40B4-BE49-F238E27FC236}">
                  <a16:creationId xmlns:a16="http://schemas.microsoft.com/office/drawing/2014/main" id="{3A2B6F7E-21FD-83AE-F39B-22D30630ABC7}"/>
                </a:ext>
              </a:extLst>
            </p:cNvPr>
            <p:cNvSpPr/>
            <p:nvPr/>
          </p:nvSpPr>
          <p:spPr>
            <a:xfrm>
              <a:off x="673166" y="692501"/>
              <a:ext cx="1294463" cy="97077"/>
            </a:xfrm>
            <a:prstGeom prst="rect">
              <a:avLst/>
            </a:prstGeom>
            <a:solidFill>
              <a:srgbClr val="FD493D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8" name="Прямоугольник 7">
              <a:extLst>
                <a:ext uri="{FF2B5EF4-FFF2-40B4-BE49-F238E27FC236}">
                  <a16:creationId xmlns:a16="http://schemas.microsoft.com/office/drawing/2014/main" id="{5CF9F7D1-7BF3-EA03-B5FD-E43A082B9DF0}"/>
                </a:ext>
              </a:extLst>
            </p:cNvPr>
            <p:cNvSpPr/>
            <p:nvPr/>
          </p:nvSpPr>
          <p:spPr>
            <a:xfrm>
              <a:off x="993857" y="692501"/>
              <a:ext cx="1294463" cy="97077"/>
            </a:xfrm>
            <a:prstGeom prst="rect">
              <a:avLst/>
            </a:prstGeom>
            <a:solidFill>
              <a:srgbClr val="FCAF17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9" name="Прямоугольник 8">
              <a:extLst>
                <a:ext uri="{FF2B5EF4-FFF2-40B4-BE49-F238E27FC236}">
                  <a16:creationId xmlns:a16="http://schemas.microsoft.com/office/drawing/2014/main" id="{6BBF0A27-944E-3E60-A404-425DB025F9D2}"/>
                </a:ext>
              </a:extLst>
            </p:cNvPr>
            <p:cNvSpPr/>
            <p:nvPr/>
          </p:nvSpPr>
          <p:spPr>
            <a:xfrm>
              <a:off x="1330440" y="692501"/>
              <a:ext cx="1294463" cy="97077"/>
            </a:xfrm>
            <a:prstGeom prst="rect">
              <a:avLst/>
            </a:prstGeom>
            <a:solidFill>
              <a:srgbClr val="B5D8E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</p:grpSp>
      <p:pic>
        <p:nvPicPr>
          <p:cNvPr id="35" name="Picture 9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74096" y="151372"/>
            <a:ext cx="1653777" cy="81217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6" name="Рисунок 35">
            <a:extLst>
              <a:ext uri="{FF2B5EF4-FFF2-40B4-BE49-F238E27FC236}">
                <a16:creationId xmlns:a16="http://schemas.microsoft.com/office/drawing/2014/main" id="{FF909D79-6D80-B7F7-0F44-55969A2C1893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53751" y="-31340"/>
            <a:ext cx="1633955" cy="1287538"/>
          </a:xfrm>
          <a:prstGeom prst="rect">
            <a:avLst/>
          </a:prstGeom>
        </p:spPr>
      </p:pic>
      <p:sp>
        <p:nvSpPr>
          <p:cNvPr id="11" name="Прямоугольник 10"/>
          <p:cNvSpPr/>
          <p:nvPr/>
        </p:nvSpPr>
        <p:spPr>
          <a:xfrm>
            <a:off x="20056" y="143718"/>
            <a:ext cx="4623952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b="1" dirty="0" err="1">
                <a:latin typeface="Georgia" panose="02040502050405020303" pitchFamily="18" charset="0"/>
              </a:rPr>
              <a:t>Инновационность</a:t>
            </a:r>
            <a:r>
              <a:rPr lang="ru-RU" sz="2400" b="1" dirty="0">
                <a:latin typeface="Georgia" panose="02040502050405020303" pitchFamily="18" charset="0"/>
              </a:rPr>
              <a:t> проекта</a:t>
            </a:r>
            <a:endParaRPr lang="ru-RU" sz="2400" b="1" dirty="0">
              <a:latin typeface="Georgia" panose="02040502050405020303" pitchFamily="18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1842839" y="3522355"/>
            <a:ext cx="1909199" cy="21544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800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Томограф </a:t>
            </a:r>
            <a:r>
              <a:rPr lang="ru-RU" sz="80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General</a:t>
            </a:r>
            <a:r>
              <a:rPr lang="ru-RU" sz="8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80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Electric</a:t>
            </a:r>
            <a:r>
              <a:rPr lang="ru-RU" sz="8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80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V|tome|X</a:t>
            </a:r>
            <a:r>
              <a:rPr lang="ru-RU" sz="8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800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S</a:t>
            </a:r>
            <a:endParaRPr lang="ru-RU" sz="1400" dirty="0"/>
          </a:p>
        </p:txBody>
      </p:sp>
      <p:pic>
        <p:nvPicPr>
          <p:cNvPr id="16" name="Picture 3" descr="http://kpfu.ru/docs/F36716495383/img1885961689.jpg"/>
          <p:cNvPicPr/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98191" y="1495057"/>
            <a:ext cx="2275820" cy="2077959"/>
          </a:xfrm>
          <a:prstGeom prst="rect">
            <a:avLst/>
          </a:prstGeom>
          <a:noFill/>
          <a:ln>
            <a:noFill/>
          </a:ln>
        </p:spPr>
      </p:pic>
      <p:pic>
        <p:nvPicPr>
          <p:cNvPr id="22" name="Рисунок 21"/>
          <p:cNvPicPr/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17473" y="3725976"/>
            <a:ext cx="2699741" cy="2540127"/>
          </a:xfrm>
          <a:prstGeom prst="rect">
            <a:avLst/>
          </a:prstGeom>
          <a:noFill/>
        </p:spPr>
      </p:pic>
      <p:pic>
        <p:nvPicPr>
          <p:cNvPr id="23" name="Рисунок 22"/>
          <p:cNvPicPr/>
          <p:nvPr/>
        </p:nvPicPr>
        <p:blipFill rotWithShape="1"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850" t="5992" r="3850" b="3992"/>
          <a:stretch/>
        </p:blipFill>
        <p:spPr bwMode="auto">
          <a:xfrm>
            <a:off x="7971986" y="5108926"/>
            <a:ext cx="1131597" cy="1029606"/>
          </a:xfrm>
          <a:prstGeom prst="rect">
            <a:avLst/>
          </a:prstGeom>
          <a:noFill/>
        </p:spPr>
      </p:pic>
      <p:sp>
        <p:nvSpPr>
          <p:cNvPr id="19" name="Прямоугольник 18"/>
          <p:cNvSpPr/>
          <p:nvPr/>
        </p:nvSpPr>
        <p:spPr>
          <a:xfrm>
            <a:off x="5492123" y="6240204"/>
            <a:ext cx="3477777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/>
            <a:r>
              <a:rPr lang="ru-RU" sz="1200" dirty="0">
                <a:solidFill>
                  <a:prstClr val="black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трехмерная визуализация образца </a:t>
            </a:r>
            <a:r>
              <a:rPr lang="ru-RU" sz="1200" b="1" dirty="0" smtClean="0">
                <a:solidFill>
                  <a:prstClr val="black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после </a:t>
            </a:r>
            <a:r>
              <a:rPr lang="ru-RU" sz="1200" dirty="0">
                <a:solidFill>
                  <a:prstClr val="black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проведения фильтрационного эксперимента</a:t>
            </a: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5" name="Прямоугольник 24"/>
          <p:cNvSpPr/>
          <p:nvPr/>
        </p:nvSpPr>
        <p:spPr>
          <a:xfrm>
            <a:off x="568868" y="903879"/>
            <a:ext cx="4154414" cy="553998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just"/>
            <a:r>
              <a:rPr lang="ru-RU" sz="1000" dirty="0" smtClean="0">
                <a:latin typeface="Times New Roman" panose="02020603050405020304" pitchFamily="18" charset="0"/>
                <a:ea typeface="Calibri" panose="020F0502020204030204" pitchFamily="34" charset="0"/>
              </a:rPr>
              <a:t>Использования </a:t>
            </a:r>
            <a:r>
              <a:rPr lang="ru-RU" sz="1000" b="1" dirty="0" err="1">
                <a:latin typeface="Times New Roman" panose="02020603050405020304" pitchFamily="18" charset="0"/>
                <a:ea typeface="Calibri" panose="020F0502020204030204" pitchFamily="34" charset="0"/>
              </a:rPr>
              <a:t>рентгенопрозрачного</a:t>
            </a:r>
            <a:r>
              <a:rPr lang="ru-RU" sz="1000" b="1" dirty="0"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ru-RU" sz="1000" b="1" dirty="0" err="1">
                <a:latin typeface="Times New Roman" panose="02020603050405020304" pitchFamily="18" charset="0"/>
                <a:ea typeface="Calibri" panose="020F0502020204030204" pitchFamily="34" charset="0"/>
              </a:rPr>
              <a:t>кернодержателя</a:t>
            </a:r>
            <a:r>
              <a:rPr lang="ru-RU" sz="1000" b="1" dirty="0"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ru-RU" sz="1000" dirty="0">
                <a:latin typeface="Times New Roman" panose="02020603050405020304" pitchFamily="18" charset="0"/>
                <a:ea typeface="Calibri" panose="020F0502020204030204" pitchFamily="34" charset="0"/>
              </a:rPr>
              <a:t>в качестве оборудования для комплексного исследования </a:t>
            </a:r>
            <a:r>
              <a:rPr lang="ru-RU" sz="1000" b="1" dirty="0">
                <a:latin typeface="Times New Roman" panose="02020603050405020304" pitchFamily="18" charset="0"/>
                <a:ea typeface="Calibri" panose="020F0502020204030204" pitchFamily="34" charset="0"/>
              </a:rPr>
              <a:t>пустотного пространства пород </a:t>
            </a:r>
            <a:r>
              <a:rPr lang="ru-RU" sz="1000" dirty="0">
                <a:latin typeface="Times New Roman" panose="02020603050405020304" pitchFamily="18" charset="0"/>
                <a:ea typeface="Calibri" panose="020F0502020204030204" pitchFamily="34" charset="0"/>
              </a:rPr>
              <a:t>с применением компьютерной томографии</a:t>
            </a:r>
            <a:endParaRPr lang="ru-RU" sz="1000" dirty="0"/>
          </a:p>
        </p:txBody>
      </p:sp>
      <p:pic>
        <p:nvPicPr>
          <p:cNvPr id="29" name="Picture 12">
            <a:extLst>
              <a:ext uri="{FF2B5EF4-FFF2-40B4-BE49-F238E27FC236}">
                <a16:creationId xmlns:a16="http://schemas.microsoft.com/office/drawing/2014/main" id="{1AB4ACC1-50C0-1C69-9A6E-DD0E23E98659}"/>
              </a:ext>
            </a:extLst>
          </p:cNvPr>
          <p:cNvPicPr>
            <a:picLocks noChangeAspect="1"/>
          </p:cNvPicPr>
          <p:nvPr/>
        </p:nvPicPr>
        <p:blipFill rotWithShape="1"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540" b="12066"/>
          <a:stretch/>
        </p:blipFill>
        <p:spPr>
          <a:xfrm rot="16200000">
            <a:off x="319053" y="3799609"/>
            <a:ext cx="1448926" cy="1296328"/>
          </a:xfrm>
          <a:prstGeom prst="rect">
            <a:avLst/>
          </a:prstGeom>
        </p:spPr>
      </p:pic>
      <p:pic>
        <p:nvPicPr>
          <p:cNvPr id="30" name="Picture 1"/>
          <p:cNvPicPr>
            <a:picLocks noChangeAspect="1" noChangeArrowheads="1"/>
          </p:cNvPicPr>
          <p:nvPr/>
        </p:nvPicPr>
        <p:blipFill rotWithShape="1"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684" t="14144" r="11901" b="22102"/>
          <a:stretch/>
        </p:blipFill>
        <p:spPr bwMode="auto">
          <a:xfrm>
            <a:off x="2112312" y="3771932"/>
            <a:ext cx="2398157" cy="122410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6" name="Прямоугольник 25"/>
          <p:cNvSpPr/>
          <p:nvPr/>
        </p:nvSpPr>
        <p:spPr>
          <a:xfrm>
            <a:off x="166943" y="5270707"/>
            <a:ext cx="4572000" cy="1200329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r>
              <a:rPr lang="ru-RU" sz="1200" dirty="0" smtClean="0">
                <a:latin typeface="+mj-lt"/>
                <a:cs typeface="Segoe UI" panose="020B0502040204020203" pitchFamily="34" charset="0"/>
              </a:rPr>
              <a:t>Компьютерная </a:t>
            </a:r>
            <a:r>
              <a:rPr lang="ru-RU" sz="1200" dirty="0">
                <a:latin typeface="+mj-lt"/>
                <a:cs typeface="Segoe UI" panose="020B0502040204020203" pitchFamily="34" charset="0"/>
              </a:rPr>
              <a:t>томография позволяет проводить исследования фильтрационных процессов при добыче нефти, в частности </a:t>
            </a:r>
            <a:r>
              <a:rPr lang="ru-RU" sz="1200" dirty="0" smtClean="0">
                <a:latin typeface="+mj-lt"/>
                <a:cs typeface="Segoe UI" panose="020B0502040204020203" pitchFamily="34" charset="0"/>
              </a:rPr>
              <a:t>паротепловые </a:t>
            </a:r>
            <a:r>
              <a:rPr lang="ru-RU" sz="1200" dirty="0" err="1" smtClean="0">
                <a:latin typeface="+mj-lt"/>
                <a:cs typeface="Segoe UI" panose="020B0502040204020203" pitchFamily="34" charset="0"/>
              </a:rPr>
              <a:t>обрабоки</a:t>
            </a:r>
            <a:r>
              <a:rPr lang="ru-RU" sz="1200" dirty="0" smtClean="0">
                <a:latin typeface="+mj-lt"/>
                <a:cs typeface="Segoe UI" panose="020B0502040204020203" pitchFamily="34" charset="0"/>
              </a:rPr>
              <a:t> , тестирование растворителей  , закачки ПАВ , полимеров которые могут  </a:t>
            </a:r>
            <a:r>
              <a:rPr lang="ru-RU" sz="1200" dirty="0">
                <a:latin typeface="+mj-lt"/>
                <a:cs typeface="Segoe UI" panose="020B0502040204020203" pitchFamily="34" charset="0"/>
              </a:rPr>
              <a:t>дать не только новую информацию о физических особенностях этих процессов, но и разработать новые методы для их тестирования и моделирования</a:t>
            </a:r>
            <a:endParaRPr lang="ru-RU" sz="1200" dirty="0"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23559978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9" name="Picture 7" descr="https://amcore.ru/image/cache/catalog/kern/kernoderzhatel/kernoderzhatel-polnorazmernij-1000x1000.png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126" t="33739" r="4666" b="28108"/>
          <a:stretch/>
        </p:blipFill>
        <p:spPr bwMode="auto">
          <a:xfrm>
            <a:off x="6382062" y="1162111"/>
            <a:ext cx="2547622" cy="105412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6" name="Picture 4" descr="http://vinci-technologies.ru/sites/default/files/image/txc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66521" y="692654"/>
            <a:ext cx="3086987" cy="146051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5" name="Picture 1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684" t="14144" r="11901" b="22102"/>
          <a:stretch/>
        </p:blipFill>
        <p:spPr bwMode="auto">
          <a:xfrm>
            <a:off x="885354" y="5363790"/>
            <a:ext cx="2403291" cy="122672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" y="116632"/>
            <a:ext cx="4499991" cy="778098"/>
          </a:xfrm>
        </p:spPr>
        <p:txBody>
          <a:bodyPr>
            <a:noAutofit/>
          </a:bodyPr>
          <a:lstStyle/>
          <a:p>
            <a:r>
              <a:rPr lang="ru-RU" sz="2400" dirty="0">
                <a:solidFill>
                  <a:srgbClr val="8F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ru-RU" sz="2400" dirty="0">
                <a:solidFill>
                  <a:srgbClr val="8F00FF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endParaRPr lang="ru-RU" sz="2400" dirty="0">
              <a:solidFill>
                <a:srgbClr val="8F00FF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4" name="Группа 3">
            <a:extLst>
              <a:ext uri="{FF2B5EF4-FFF2-40B4-BE49-F238E27FC236}">
                <a16:creationId xmlns:a16="http://schemas.microsoft.com/office/drawing/2014/main" id="{A6FE38B4-CCC3-5C6F-2A06-BEE6F0CA6A94}"/>
              </a:ext>
            </a:extLst>
          </p:cNvPr>
          <p:cNvGrpSpPr/>
          <p:nvPr/>
        </p:nvGrpSpPr>
        <p:grpSpPr>
          <a:xfrm>
            <a:off x="-2918" y="540421"/>
            <a:ext cx="3794538" cy="144016"/>
            <a:chOff x="0" y="692501"/>
            <a:chExt cx="2624903" cy="97077"/>
          </a:xfrm>
        </p:grpSpPr>
        <p:sp>
          <p:nvSpPr>
            <p:cNvPr id="5" name="Прямоугольник 4">
              <a:extLst>
                <a:ext uri="{FF2B5EF4-FFF2-40B4-BE49-F238E27FC236}">
                  <a16:creationId xmlns:a16="http://schemas.microsoft.com/office/drawing/2014/main" id="{27EF9EFC-18C6-D78F-A136-2170C155DC9D}"/>
                </a:ext>
              </a:extLst>
            </p:cNvPr>
            <p:cNvSpPr/>
            <p:nvPr/>
          </p:nvSpPr>
          <p:spPr>
            <a:xfrm>
              <a:off x="0" y="692501"/>
              <a:ext cx="1294463" cy="97077"/>
            </a:xfrm>
            <a:prstGeom prst="rect">
              <a:avLst/>
            </a:prstGeom>
            <a:solidFill>
              <a:srgbClr val="FBB3C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6" name="Прямоугольник 5">
              <a:extLst>
                <a:ext uri="{FF2B5EF4-FFF2-40B4-BE49-F238E27FC236}">
                  <a16:creationId xmlns:a16="http://schemas.microsoft.com/office/drawing/2014/main" id="{3F208CE8-E48B-A174-9E94-5BC223131363}"/>
                </a:ext>
              </a:extLst>
            </p:cNvPr>
            <p:cNvSpPr/>
            <p:nvPr/>
          </p:nvSpPr>
          <p:spPr>
            <a:xfrm>
              <a:off x="336583" y="692501"/>
              <a:ext cx="1294463" cy="97077"/>
            </a:xfrm>
            <a:prstGeom prst="rect">
              <a:avLst/>
            </a:prstGeom>
            <a:solidFill>
              <a:srgbClr val="9F00FF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7" name="Прямоугольник 6">
              <a:extLst>
                <a:ext uri="{FF2B5EF4-FFF2-40B4-BE49-F238E27FC236}">
                  <a16:creationId xmlns:a16="http://schemas.microsoft.com/office/drawing/2014/main" id="{3A2B6F7E-21FD-83AE-F39B-22D30630ABC7}"/>
                </a:ext>
              </a:extLst>
            </p:cNvPr>
            <p:cNvSpPr/>
            <p:nvPr/>
          </p:nvSpPr>
          <p:spPr>
            <a:xfrm>
              <a:off x="673166" y="692501"/>
              <a:ext cx="1294463" cy="97077"/>
            </a:xfrm>
            <a:prstGeom prst="rect">
              <a:avLst/>
            </a:prstGeom>
            <a:solidFill>
              <a:srgbClr val="FD493D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8" name="Прямоугольник 7">
              <a:extLst>
                <a:ext uri="{FF2B5EF4-FFF2-40B4-BE49-F238E27FC236}">
                  <a16:creationId xmlns:a16="http://schemas.microsoft.com/office/drawing/2014/main" id="{5CF9F7D1-7BF3-EA03-B5FD-E43A082B9DF0}"/>
                </a:ext>
              </a:extLst>
            </p:cNvPr>
            <p:cNvSpPr/>
            <p:nvPr/>
          </p:nvSpPr>
          <p:spPr>
            <a:xfrm>
              <a:off x="993857" y="692501"/>
              <a:ext cx="1294463" cy="97077"/>
            </a:xfrm>
            <a:prstGeom prst="rect">
              <a:avLst/>
            </a:prstGeom>
            <a:solidFill>
              <a:srgbClr val="FCAF17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9" name="Прямоугольник 8">
              <a:extLst>
                <a:ext uri="{FF2B5EF4-FFF2-40B4-BE49-F238E27FC236}">
                  <a16:creationId xmlns:a16="http://schemas.microsoft.com/office/drawing/2014/main" id="{6BBF0A27-944E-3E60-A404-425DB025F9D2}"/>
                </a:ext>
              </a:extLst>
            </p:cNvPr>
            <p:cNvSpPr/>
            <p:nvPr/>
          </p:nvSpPr>
          <p:spPr>
            <a:xfrm>
              <a:off x="1330440" y="692501"/>
              <a:ext cx="1294463" cy="97077"/>
            </a:xfrm>
            <a:prstGeom prst="rect">
              <a:avLst/>
            </a:prstGeom>
            <a:solidFill>
              <a:srgbClr val="B5D8E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</p:grpSp>
      <p:pic>
        <p:nvPicPr>
          <p:cNvPr id="35" name="Picture 9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48954" y="202513"/>
            <a:ext cx="1669362" cy="8198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6" name="Рисунок 35">
            <a:extLst>
              <a:ext uri="{FF2B5EF4-FFF2-40B4-BE49-F238E27FC236}">
                <a16:creationId xmlns:a16="http://schemas.microsoft.com/office/drawing/2014/main" id="{FF909D79-6D80-B7F7-0F44-55969A2C1893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41305" y="-31340"/>
            <a:ext cx="1633955" cy="1287538"/>
          </a:xfrm>
          <a:prstGeom prst="rect">
            <a:avLst/>
          </a:prstGeom>
        </p:spPr>
      </p:pic>
      <p:sp>
        <p:nvSpPr>
          <p:cNvPr id="12" name="Прямоугольник 11"/>
          <p:cNvSpPr/>
          <p:nvPr/>
        </p:nvSpPr>
        <p:spPr>
          <a:xfrm>
            <a:off x="20056" y="143718"/>
            <a:ext cx="397588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b="1" dirty="0">
                <a:latin typeface="Georgia" panose="02040502050405020303" pitchFamily="18" charset="0"/>
              </a:rPr>
              <a:t>Аналоги и конкуренты</a:t>
            </a:r>
            <a:endParaRPr lang="ru-RU" sz="2400" b="1" dirty="0">
              <a:latin typeface="Georgia" panose="02040502050405020303" pitchFamily="18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pic>
        <p:nvPicPr>
          <p:cNvPr id="3074" name="Picture 2" descr="https://metalltex.ru/skins/mainskin/images/catalog/1617771541.jpg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1547" y="727367"/>
            <a:ext cx="2181270" cy="14541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4" name="TextBox 13"/>
          <p:cNvSpPr txBox="1"/>
          <p:nvPr/>
        </p:nvSpPr>
        <p:spPr>
          <a:xfrm>
            <a:off x="2152466" y="2629753"/>
            <a:ext cx="4695052" cy="553998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ru-RU" sz="1000" dirty="0"/>
              <a:t> </a:t>
            </a:r>
            <a:r>
              <a:rPr lang="ru-RU" sz="1000" dirty="0" smtClean="0"/>
              <a:t>     Ограничения: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ru-RU" sz="1000" dirty="0" smtClean="0"/>
              <a:t>Использование при температуре до 200 ⁰С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ru-RU" sz="1000" dirty="0" smtClean="0"/>
              <a:t>Исследование на насыпных моделях с заданием нужной проницаемости </a:t>
            </a:r>
            <a:endParaRPr lang="ru-RU" sz="1050" dirty="0" smtClean="0"/>
          </a:p>
        </p:txBody>
      </p:sp>
      <p:sp>
        <p:nvSpPr>
          <p:cNvPr id="15" name="Прямоугольник 14"/>
          <p:cNvSpPr/>
          <p:nvPr/>
        </p:nvSpPr>
        <p:spPr>
          <a:xfrm>
            <a:off x="267651" y="2282758"/>
            <a:ext cx="2289061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000" dirty="0">
                <a:solidFill>
                  <a:srgbClr val="101010"/>
                </a:solidFill>
                <a:latin typeface="+mj-lt"/>
              </a:rPr>
              <a:t>ООО "Томская приборостроительная компания"</a:t>
            </a:r>
            <a:endParaRPr lang="ru-RU" sz="1000" dirty="0">
              <a:latin typeface="+mj-lt"/>
            </a:endParaRPr>
          </a:p>
        </p:txBody>
      </p:sp>
      <p:sp>
        <p:nvSpPr>
          <p:cNvPr id="17" name="Прямоугольник 16"/>
          <p:cNvSpPr/>
          <p:nvPr/>
        </p:nvSpPr>
        <p:spPr>
          <a:xfrm>
            <a:off x="3381437" y="1851902"/>
            <a:ext cx="1175322" cy="2308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900" dirty="0">
                <a:latin typeface="+mj-lt"/>
              </a:rPr>
              <a:t>ЗАО “ЭПАК-Сервис” </a:t>
            </a:r>
          </a:p>
        </p:txBody>
      </p:sp>
      <p:pic>
        <p:nvPicPr>
          <p:cNvPr id="3077" name="Picture 5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64858" y="5312711"/>
            <a:ext cx="1354051" cy="132888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4" name="TextBox 23"/>
          <p:cNvSpPr txBox="1"/>
          <p:nvPr/>
        </p:nvSpPr>
        <p:spPr>
          <a:xfrm>
            <a:off x="5504810" y="5741409"/>
            <a:ext cx="317164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900" dirty="0" smtClean="0"/>
              <a:t>Модель разработанного </a:t>
            </a:r>
            <a:r>
              <a:rPr lang="ru-RU" sz="900" dirty="0" err="1" smtClean="0"/>
              <a:t>рентгенопрозрачного</a:t>
            </a:r>
            <a:r>
              <a:rPr lang="ru-RU" sz="900" dirty="0" smtClean="0"/>
              <a:t> </a:t>
            </a:r>
            <a:r>
              <a:rPr lang="ru-RU" sz="900" dirty="0" err="1" smtClean="0"/>
              <a:t>кернодержателя</a:t>
            </a:r>
            <a:r>
              <a:rPr lang="ru-RU" sz="900" dirty="0" smtClean="0"/>
              <a:t> вид сбоку и сверху соответственно</a:t>
            </a:r>
            <a:endParaRPr lang="ru-RU" sz="900" dirty="0"/>
          </a:p>
        </p:txBody>
      </p:sp>
      <p:sp>
        <p:nvSpPr>
          <p:cNvPr id="32" name="Прямоугольник 31"/>
          <p:cNvSpPr/>
          <p:nvPr/>
        </p:nvSpPr>
        <p:spPr>
          <a:xfrm>
            <a:off x="236279" y="3464698"/>
            <a:ext cx="8640960" cy="1785104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just"/>
            <a:r>
              <a:rPr lang="ru-RU" sz="1000" dirty="0" smtClean="0">
                <a:latin typeface="+mj-lt"/>
              </a:rPr>
              <a:t>Существующие </a:t>
            </a:r>
            <a:r>
              <a:rPr lang="ru-RU" sz="1000" dirty="0">
                <a:latin typeface="+mj-lt"/>
              </a:rPr>
              <a:t>на российском </a:t>
            </a:r>
            <a:r>
              <a:rPr lang="ru-RU" sz="1000" dirty="0" smtClean="0">
                <a:latin typeface="+mj-lt"/>
              </a:rPr>
              <a:t>рынке </a:t>
            </a:r>
            <a:r>
              <a:rPr lang="ru-RU" sz="1000" dirty="0" err="1" smtClean="0">
                <a:latin typeface="+mj-lt"/>
              </a:rPr>
              <a:t>рентгенопрозрачные</a:t>
            </a:r>
            <a:r>
              <a:rPr lang="ru-RU" sz="1000" dirty="0" smtClean="0">
                <a:latin typeface="+mj-lt"/>
              </a:rPr>
              <a:t> </a:t>
            </a:r>
            <a:r>
              <a:rPr lang="ru-RU" sz="1000" dirty="0" err="1" smtClean="0">
                <a:latin typeface="+mj-lt"/>
              </a:rPr>
              <a:t>кернодержатели</a:t>
            </a:r>
            <a:r>
              <a:rPr lang="ru-RU" sz="1000" dirty="0" smtClean="0">
                <a:latin typeface="+mj-lt"/>
              </a:rPr>
              <a:t>  </a:t>
            </a:r>
            <a:r>
              <a:rPr lang="ru-RU" sz="1000" b="1" dirty="0">
                <a:latin typeface="+mj-lt"/>
              </a:rPr>
              <a:t>в </a:t>
            </a:r>
            <a:r>
              <a:rPr lang="ru-RU" sz="1000" b="1" dirty="0" smtClean="0">
                <a:latin typeface="+mj-lt"/>
              </a:rPr>
              <a:t>основном </a:t>
            </a:r>
            <a:r>
              <a:rPr lang="ru-RU" sz="1000" dirty="0" smtClean="0">
                <a:latin typeface="+mj-lt"/>
              </a:rPr>
              <a:t>выпускаются в формате внутренней манжеты  </a:t>
            </a:r>
            <a:r>
              <a:rPr lang="ru-RU" sz="1000" dirty="0">
                <a:latin typeface="+mj-lt"/>
              </a:rPr>
              <a:t>произведены </a:t>
            </a:r>
            <a:r>
              <a:rPr lang="ru-RU" sz="1000" dirty="0" smtClean="0">
                <a:latin typeface="+mj-lt"/>
              </a:rPr>
              <a:t>во </a:t>
            </a:r>
            <a:r>
              <a:rPr lang="ru-RU" sz="1000" b="1" dirty="0" smtClean="0">
                <a:latin typeface="+mj-lt"/>
              </a:rPr>
              <a:t>Франции («</a:t>
            </a:r>
            <a:r>
              <a:rPr lang="en-US" sz="1000" b="1" dirty="0">
                <a:latin typeface="+mj-lt"/>
              </a:rPr>
              <a:t>VINCI TECHNOLOGIES</a:t>
            </a:r>
            <a:r>
              <a:rPr lang="ru-RU" sz="1000" b="1" dirty="0" smtClean="0">
                <a:latin typeface="+mj-lt"/>
              </a:rPr>
              <a:t>»), </a:t>
            </a:r>
            <a:r>
              <a:rPr lang="ru-RU" sz="1000" dirty="0">
                <a:latin typeface="+mj-lt"/>
              </a:rPr>
              <a:t>прямые поставки </a:t>
            </a:r>
            <a:r>
              <a:rPr lang="ru-RU" sz="1000" dirty="0" smtClean="0">
                <a:latin typeface="+mj-lt"/>
              </a:rPr>
              <a:t>лабораторного оборудования </a:t>
            </a:r>
            <a:r>
              <a:rPr lang="ru-RU" sz="1000" dirty="0">
                <a:latin typeface="+mj-lt"/>
              </a:rPr>
              <a:t>прекращены. </a:t>
            </a:r>
          </a:p>
          <a:p>
            <a:r>
              <a:rPr lang="ru-RU" sz="1000" dirty="0">
                <a:latin typeface="+mj-lt"/>
              </a:rPr>
              <a:t>Конкурентными преимуществами будут являться: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1000" dirty="0" smtClean="0">
                <a:latin typeface="+mj-lt"/>
              </a:rPr>
              <a:t>Полное </a:t>
            </a:r>
            <a:r>
              <a:rPr lang="ru-RU" sz="1000" dirty="0">
                <a:latin typeface="+mj-lt"/>
              </a:rPr>
              <a:t>импортозамещение</a:t>
            </a:r>
            <a:r>
              <a:rPr lang="ru-RU" sz="1000" dirty="0">
                <a:latin typeface="+mj-lt"/>
              </a:rPr>
              <a:t> и формирование </a:t>
            </a:r>
            <a:r>
              <a:rPr lang="ru-RU" sz="1000" dirty="0" smtClean="0">
                <a:latin typeface="+mj-lt"/>
              </a:rPr>
              <a:t>нового отечественного производства в сегменте лабораторного оборудования;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1000" dirty="0" smtClean="0">
                <a:latin typeface="Times New Roman" panose="02020603050405020304" pitchFamily="18" charset="0"/>
                <a:ea typeface="Calibri" panose="020F0502020204030204" pitchFamily="34" charset="0"/>
              </a:rPr>
              <a:t>Максимальная температура проведения исследований </a:t>
            </a:r>
            <a:r>
              <a:rPr lang="ru-RU" sz="1000" dirty="0">
                <a:latin typeface="Times New Roman" panose="02020603050405020304" pitchFamily="18" charset="0"/>
                <a:ea typeface="Calibri" panose="020F0502020204030204" pitchFamily="34" charset="0"/>
              </a:rPr>
              <a:t>+400 °</a:t>
            </a:r>
            <a:r>
              <a:rPr lang="en-US" sz="1000" dirty="0" smtClean="0">
                <a:latin typeface="Times New Roman" panose="02020603050405020304" pitchFamily="18" charset="0"/>
                <a:ea typeface="Calibri" panose="020F0502020204030204" pitchFamily="34" charset="0"/>
              </a:rPr>
              <a:t>C</a:t>
            </a:r>
            <a:endParaRPr lang="ru-RU" sz="1000" dirty="0" smtClean="0">
              <a:latin typeface="Times New Roman" panose="02020603050405020304" pitchFamily="18" charset="0"/>
              <a:ea typeface="Calibri" panose="020F050202020403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1000" dirty="0" smtClean="0">
                <a:latin typeface="Times New Roman" panose="02020603050405020304" pitchFamily="18" charset="0"/>
              </a:rPr>
              <a:t>Использование в агрессивных средах </a:t>
            </a:r>
            <a:endParaRPr lang="ru-RU" sz="1000" dirty="0">
              <a:latin typeface="+mj-lt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1000" dirty="0">
                <a:latin typeface="+mj-lt"/>
              </a:rPr>
              <a:t>У</a:t>
            </a:r>
            <a:r>
              <a:rPr lang="ru-RU" sz="1000" dirty="0" smtClean="0">
                <a:latin typeface="+mj-lt"/>
              </a:rPr>
              <a:t>скоренные </a:t>
            </a:r>
            <a:r>
              <a:rPr lang="ru-RU" sz="1000" dirty="0">
                <a:latin typeface="+mj-lt"/>
              </a:rPr>
              <a:t>сроки поставки до потребителей;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1000" dirty="0">
                <a:latin typeface="+mj-lt"/>
              </a:rPr>
              <a:t>А</a:t>
            </a:r>
            <a:r>
              <a:rPr lang="ru-RU" sz="1000" dirty="0" smtClean="0">
                <a:latin typeface="+mj-lt"/>
              </a:rPr>
              <a:t>даптация </a:t>
            </a:r>
            <a:r>
              <a:rPr lang="ru-RU" sz="1000" dirty="0">
                <a:latin typeface="+mj-lt"/>
              </a:rPr>
              <a:t>характеристик продукции под требования заказчика</a:t>
            </a:r>
            <a:r>
              <a:rPr lang="ru-RU" sz="1000" dirty="0" smtClean="0">
                <a:latin typeface="+mj-lt"/>
              </a:rPr>
              <a:t>. (Длина и Диаметр модели)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1000" dirty="0" smtClean="0">
                <a:latin typeface="+mj-lt"/>
              </a:rPr>
              <a:t>Возможность использования составной и насыпной керновой модели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1000" dirty="0" smtClean="0">
                <a:latin typeface="+mj-lt"/>
              </a:rPr>
              <a:t>Использование </a:t>
            </a:r>
            <a:r>
              <a:rPr lang="ru-RU" sz="1000" dirty="0" err="1" smtClean="0">
                <a:latin typeface="+mj-lt"/>
              </a:rPr>
              <a:t>кернодержателя</a:t>
            </a:r>
            <a:r>
              <a:rPr lang="ru-RU" sz="1000" dirty="0" smtClean="0">
                <a:latin typeface="+mj-lt"/>
              </a:rPr>
              <a:t> при высоких термобарических условиях и агрессивных средах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1000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Возможность контроля за </a:t>
            </a:r>
            <a:r>
              <a:rPr lang="ru-RU" sz="10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динамикой температурного </a:t>
            </a:r>
            <a:r>
              <a:rPr lang="ru-RU" sz="1000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фронта </a:t>
            </a:r>
            <a:r>
              <a:rPr lang="ru-RU" sz="10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и давления в модели пласта за счет </a:t>
            </a:r>
            <a:r>
              <a:rPr lang="ru-RU" sz="1000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установки датчиков </a:t>
            </a:r>
            <a:r>
              <a:rPr lang="ru-RU" sz="10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температуры и давления</a:t>
            </a:r>
            <a:r>
              <a:rPr lang="ru-RU" sz="1000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  <a:endParaRPr lang="ru-RU" sz="10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cxnSp>
        <p:nvCxnSpPr>
          <p:cNvPr id="28" name="Прямая со стрелкой 27"/>
          <p:cNvCxnSpPr/>
          <p:nvPr/>
        </p:nvCxnSpPr>
        <p:spPr>
          <a:xfrm flipH="1">
            <a:off x="4568304" y="1603658"/>
            <a:ext cx="6512" cy="974950"/>
          </a:xfrm>
          <a:prstGeom prst="straightConnector1">
            <a:avLst/>
          </a:prstGeom>
          <a:ln w="28575">
            <a:solidFill>
              <a:schemeClr val="tx2">
                <a:lumMod val="60000"/>
                <a:lumOff val="4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" name="Прямая со стрелкой 36"/>
          <p:cNvCxnSpPr/>
          <p:nvPr/>
        </p:nvCxnSpPr>
        <p:spPr>
          <a:xfrm flipH="1">
            <a:off x="5832196" y="1961894"/>
            <a:ext cx="810658" cy="610612"/>
          </a:xfrm>
          <a:prstGeom prst="straightConnector1">
            <a:avLst/>
          </a:prstGeom>
          <a:ln w="28575">
            <a:solidFill>
              <a:schemeClr val="tx2">
                <a:lumMod val="60000"/>
                <a:lumOff val="4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8" name="Прямая со стрелкой 37"/>
          <p:cNvCxnSpPr/>
          <p:nvPr/>
        </p:nvCxnSpPr>
        <p:spPr>
          <a:xfrm>
            <a:off x="2711462" y="2086552"/>
            <a:ext cx="658430" cy="434527"/>
          </a:xfrm>
          <a:prstGeom prst="straightConnector1">
            <a:avLst/>
          </a:prstGeom>
          <a:ln w="28575">
            <a:solidFill>
              <a:schemeClr val="tx2">
                <a:lumMod val="60000"/>
                <a:lumOff val="4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1" name="Прямоугольник 40"/>
          <p:cNvSpPr/>
          <p:nvPr/>
        </p:nvSpPr>
        <p:spPr>
          <a:xfrm>
            <a:off x="3900133" y="3137680"/>
            <a:ext cx="108350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b="1" dirty="0" smtClean="0"/>
              <a:t>Решение</a:t>
            </a:r>
            <a:endParaRPr lang="ru-RU" dirty="0"/>
          </a:p>
        </p:txBody>
      </p:sp>
      <p:sp>
        <p:nvSpPr>
          <p:cNvPr id="43" name="Прямоугольник 42"/>
          <p:cNvSpPr/>
          <p:nvPr/>
        </p:nvSpPr>
        <p:spPr>
          <a:xfrm>
            <a:off x="7090633" y="2151747"/>
            <a:ext cx="104067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b="1" i="1" dirty="0">
                <a:solidFill>
                  <a:srgbClr val="32353A"/>
                </a:solidFill>
                <a:latin typeface="OpenSans"/>
              </a:rPr>
              <a:t> </a:t>
            </a:r>
            <a:r>
              <a:rPr lang="ru-RU" sz="900" i="1" dirty="0">
                <a:solidFill>
                  <a:srgbClr val="32353A"/>
                </a:solidFill>
                <a:latin typeface="OpenSans"/>
              </a:rPr>
              <a:t>ООО "АМКОР"</a:t>
            </a:r>
            <a:endParaRPr lang="ru-RU" sz="900" dirty="0"/>
          </a:p>
        </p:txBody>
      </p:sp>
    </p:spTree>
    <p:extLst>
      <p:ext uri="{BB962C8B-B14F-4D97-AF65-F5344CB8AC3E}">
        <p14:creationId xmlns:p14="http://schemas.microsoft.com/office/powerpoint/2010/main" val="40347676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" y="116632"/>
            <a:ext cx="4499991" cy="778098"/>
          </a:xfrm>
        </p:spPr>
        <p:txBody>
          <a:bodyPr>
            <a:noAutofit/>
          </a:bodyPr>
          <a:lstStyle/>
          <a:p>
            <a:r>
              <a:rPr lang="ru-RU" sz="2400" dirty="0">
                <a:solidFill>
                  <a:srgbClr val="8F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ru-RU" sz="2400" dirty="0">
                <a:solidFill>
                  <a:srgbClr val="8F00FF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endParaRPr lang="ru-RU" sz="2400" dirty="0">
              <a:solidFill>
                <a:srgbClr val="8F00FF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4" name="Группа 3">
            <a:extLst>
              <a:ext uri="{FF2B5EF4-FFF2-40B4-BE49-F238E27FC236}">
                <a16:creationId xmlns:a16="http://schemas.microsoft.com/office/drawing/2014/main" id="{A6FE38B4-CCC3-5C6F-2A06-BEE6F0CA6A94}"/>
              </a:ext>
            </a:extLst>
          </p:cNvPr>
          <p:cNvGrpSpPr/>
          <p:nvPr/>
        </p:nvGrpSpPr>
        <p:grpSpPr>
          <a:xfrm>
            <a:off x="10027" y="750714"/>
            <a:ext cx="3794538" cy="144016"/>
            <a:chOff x="0" y="692501"/>
            <a:chExt cx="2624903" cy="97077"/>
          </a:xfrm>
        </p:grpSpPr>
        <p:sp>
          <p:nvSpPr>
            <p:cNvPr id="5" name="Прямоугольник 4">
              <a:extLst>
                <a:ext uri="{FF2B5EF4-FFF2-40B4-BE49-F238E27FC236}">
                  <a16:creationId xmlns:a16="http://schemas.microsoft.com/office/drawing/2014/main" id="{27EF9EFC-18C6-D78F-A136-2170C155DC9D}"/>
                </a:ext>
              </a:extLst>
            </p:cNvPr>
            <p:cNvSpPr/>
            <p:nvPr/>
          </p:nvSpPr>
          <p:spPr>
            <a:xfrm>
              <a:off x="0" y="692501"/>
              <a:ext cx="1294463" cy="97077"/>
            </a:xfrm>
            <a:prstGeom prst="rect">
              <a:avLst/>
            </a:prstGeom>
            <a:solidFill>
              <a:srgbClr val="FBB3C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6" name="Прямоугольник 5">
              <a:extLst>
                <a:ext uri="{FF2B5EF4-FFF2-40B4-BE49-F238E27FC236}">
                  <a16:creationId xmlns:a16="http://schemas.microsoft.com/office/drawing/2014/main" id="{3F208CE8-E48B-A174-9E94-5BC223131363}"/>
                </a:ext>
              </a:extLst>
            </p:cNvPr>
            <p:cNvSpPr/>
            <p:nvPr/>
          </p:nvSpPr>
          <p:spPr>
            <a:xfrm>
              <a:off x="336583" y="692501"/>
              <a:ext cx="1294463" cy="97077"/>
            </a:xfrm>
            <a:prstGeom prst="rect">
              <a:avLst/>
            </a:prstGeom>
            <a:solidFill>
              <a:srgbClr val="9F00FF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7" name="Прямоугольник 6">
              <a:extLst>
                <a:ext uri="{FF2B5EF4-FFF2-40B4-BE49-F238E27FC236}">
                  <a16:creationId xmlns:a16="http://schemas.microsoft.com/office/drawing/2014/main" id="{3A2B6F7E-21FD-83AE-F39B-22D30630ABC7}"/>
                </a:ext>
              </a:extLst>
            </p:cNvPr>
            <p:cNvSpPr/>
            <p:nvPr/>
          </p:nvSpPr>
          <p:spPr>
            <a:xfrm>
              <a:off x="673166" y="692501"/>
              <a:ext cx="1294463" cy="97077"/>
            </a:xfrm>
            <a:prstGeom prst="rect">
              <a:avLst/>
            </a:prstGeom>
            <a:solidFill>
              <a:srgbClr val="FD493D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8" name="Прямоугольник 7">
              <a:extLst>
                <a:ext uri="{FF2B5EF4-FFF2-40B4-BE49-F238E27FC236}">
                  <a16:creationId xmlns:a16="http://schemas.microsoft.com/office/drawing/2014/main" id="{5CF9F7D1-7BF3-EA03-B5FD-E43A082B9DF0}"/>
                </a:ext>
              </a:extLst>
            </p:cNvPr>
            <p:cNvSpPr/>
            <p:nvPr/>
          </p:nvSpPr>
          <p:spPr>
            <a:xfrm>
              <a:off x="993857" y="692501"/>
              <a:ext cx="1294463" cy="97077"/>
            </a:xfrm>
            <a:prstGeom prst="rect">
              <a:avLst/>
            </a:prstGeom>
            <a:solidFill>
              <a:srgbClr val="FCAF17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9" name="Прямоугольник 8">
              <a:extLst>
                <a:ext uri="{FF2B5EF4-FFF2-40B4-BE49-F238E27FC236}">
                  <a16:creationId xmlns:a16="http://schemas.microsoft.com/office/drawing/2014/main" id="{6BBF0A27-944E-3E60-A404-425DB025F9D2}"/>
                </a:ext>
              </a:extLst>
            </p:cNvPr>
            <p:cNvSpPr/>
            <p:nvPr/>
          </p:nvSpPr>
          <p:spPr>
            <a:xfrm>
              <a:off x="1330440" y="692501"/>
              <a:ext cx="1294463" cy="97077"/>
            </a:xfrm>
            <a:prstGeom prst="rect">
              <a:avLst/>
            </a:prstGeom>
            <a:solidFill>
              <a:srgbClr val="B5D8E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</p:grpSp>
      <p:pic>
        <p:nvPicPr>
          <p:cNvPr id="35" name="Picture 9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6276" y="5768915"/>
            <a:ext cx="1669362" cy="8198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6" name="Рисунок 35">
            <a:extLst>
              <a:ext uri="{FF2B5EF4-FFF2-40B4-BE49-F238E27FC236}">
                <a16:creationId xmlns:a16="http://schemas.microsoft.com/office/drawing/2014/main" id="{FF909D79-6D80-B7F7-0F44-55969A2C1893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36296" y="5570462"/>
            <a:ext cx="1633955" cy="1287538"/>
          </a:xfrm>
          <a:prstGeom prst="rect">
            <a:avLst/>
          </a:prstGeom>
        </p:spPr>
      </p:pic>
      <p:sp>
        <p:nvSpPr>
          <p:cNvPr id="11" name="Объект 4"/>
          <p:cNvSpPr txBox="1">
            <a:spLocks/>
          </p:cNvSpPr>
          <p:nvPr/>
        </p:nvSpPr>
        <p:spPr>
          <a:xfrm>
            <a:off x="9252520" y="894730"/>
            <a:ext cx="3042464" cy="402740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110000"/>
              </a:lnSpc>
              <a:buFont typeface="Arial" panose="020B0604020202020204" pitchFamily="34" charset="0"/>
              <a:buNone/>
            </a:pPr>
            <a:r>
              <a:rPr lang="ru-RU" sz="1050" b="1" dirty="0">
                <a:latin typeface="Georgia" panose="02040502050405020303" pitchFamily="18" charset="0"/>
                <a:ea typeface="Tahoma" panose="020B0604030504040204" pitchFamily="34" charset="0"/>
                <a:cs typeface="Tahoma" panose="020B0604030504040204" pitchFamily="34" charset="0"/>
              </a:rPr>
              <a:t>Что должно быть на слайде?</a:t>
            </a:r>
          </a:p>
          <a:p>
            <a:pPr marL="457200" indent="-457200">
              <a:lnSpc>
                <a:spcPct val="110000"/>
              </a:lnSpc>
              <a:buFont typeface="Arial" panose="020B0604020202020204" pitchFamily="34" charset="0"/>
              <a:buAutoNum type="arabicPeriod"/>
            </a:pPr>
            <a:endParaRPr lang="ru-RU" sz="1050" dirty="0">
              <a:latin typeface="Georgia" panose="02040502050405020303" pitchFamily="18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514350" indent="-514350">
              <a:buAutoNum type="arabicPeriod"/>
            </a:pPr>
            <a:r>
              <a:rPr lang="ru-RU" sz="1050" dirty="0">
                <a:latin typeface="Georgia" panose="02040502050405020303" pitchFamily="18" charset="0"/>
              </a:rPr>
              <a:t>Ключевая техническая задача. Наличие членов команды необходимой квалификации. Возможность аутсорсинга.</a:t>
            </a:r>
          </a:p>
          <a:p>
            <a:pPr marL="514350" indent="-514350">
              <a:buAutoNum type="arabicPeriod"/>
            </a:pPr>
            <a:r>
              <a:rPr lang="ru-RU" sz="1050" dirty="0">
                <a:latin typeface="Georgia" panose="02040502050405020303" pitchFamily="18" charset="0"/>
              </a:rPr>
              <a:t>Оценка объема финансовых ресурсов для реализации проекта. Предполагаемые источники (грант, собственные средства, средства инвесторов и т.д.)</a:t>
            </a:r>
          </a:p>
        </p:txBody>
      </p:sp>
      <p:sp>
        <p:nvSpPr>
          <p:cNvPr id="12" name="Прямоугольник 11"/>
          <p:cNvSpPr/>
          <p:nvPr/>
        </p:nvSpPr>
        <p:spPr>
          <a:xfrm>
            <a:off x="0" y="79730"/>
            <a:ext cx="4932040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000" b="1" dirty="0">
                <a:latin typeface="Georgia" panose="02040502050405020303" pitchFamily="18" charset="0"/>
              </a:rPr>
              <a:t>Технико-экономическая оценка возможности реализации проекта</a:t>
            </a:r>
            <a:endParaRPr lang="ru-RU" sz="2000" b="1" dirty="0">
              <a:latin typeface="Georgia" panose="02040502050405020303" pitchFamily="18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graphicFrame>
        <p:nvGraphicFramePr>
          <p:cNvPr id="13" name="Таблица 9">
            <a:extLst>
              <a:ext uri="{FF2B5EF4-FFF2-40B4-BE49-F238E27FC236}">
                <a16:creationId xmlns:a16="http://schemas.microsoft.com/office/drawing/2014/main" id="{D39E4DEC-534A-D353-5974-51FB2994592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232809058"/>
              </p:ext>
            </p:extLst>
          </p:nvPr>
        </p:nvGraphicFramePr>
        <p:xfrm>
          <a:off x="1683602" y="1484784"/>
          <a:ext cx="3067773" cy="3680507"/>
        </p:xfrm>
        <a:graphic>
          <a:graphicData uri="http://schemas.openxmlformats.org/drawingml/2006/table">
            <a:tbl>
              <a:tblPr firstRow="1" bandRow="1">
                <a:tableStyleId>{21E4AEA4-8DFA-4A89-87EB-49C32662AFE0}</a:tableStyleId>
              </a:tblPr>
              <a:tblGrid>
                <a:gridCol w="216913">
                  <a:extLst>
                    <a:ext uri="{9D8B030D-6E8A-4147-A177-3AD203B41FA5}">
                      <a16:colId xmlns:a16="http://schemas.microsoft.com/office/drawing/2014/main" val="2966387708"/>
                    </a:ext>
                  </a:extLst>
                </a:gridCol>
                <a:gridCol w="2167429">
                  <a:extLst>
                    <a:ext uri="{9D8B030D-6E8A-4147-A177-3AD203B41FA5}">
                      <a16:colId xmlns:a16="http://schemas.microsoft.com/office/drawing/2014/main" val="1347193285"/>
                    </a:ext>
                  </a:extLst>
                </a:gridCol>
                <a:gridCol w="683431">
                  <a:extLst>
                    <a:ext uri="{9D8B030D-6E8A-4147-A177-3AD203B41FA5}">
                      <a16:colId xmlns:a16="http://schemas.microsoft.com/office/drawing/2014/main" val="1371225775"/>
                    </a:ext>
                  </a:extLst>
                </a:gridCol>
              </a:tblGrid>
              <a:tr h="730401">
                <a:tc>
                  <a:txBody>
                    <a:bodyPr/>
                    <a:lstStyle/>
                    <a:p>
                      <a:pPr algn="ctr"/>
                      <a:r>
                        <a:rPr lang="ru-RU" sz="1100" dirty="0">
                          <a:latin typeface="Fira Sans Extra Condensed Medium" panose="020B0604020202020204" charset="0"/>
                        </a:rPr>
                        <a:t>№</a:t>
                      </a:r>
                      <a:endParaRPr lang="ru-RU" sz="1100" dirty="0">
                        <a:solidFill>
                          <a:schemeClr val="tx1"/>
                        </a:solidFill>
                        <a:latin typeface="Fira Sans Extra Condensed Medium" panose="020B0604020202020204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dirty="0">
                          <a:latin typeface="Fira Sans Extra Condensed Medium" panose="020B0604020202020204" charset="0"/>
                        </a:rPr>
                        <a:t>Статья доходов</a:t>
                      </a:r>
                      <a:endParaRPr lang="ru-RU" sz="1100" dirty="0">
                        <a:solidFill>
                          <a:schemeClr val="tx1"/>
                        </a:solidFill>
                        <a:latin typeface="Fira Sans Extra Condensed Medium" panose="020B0604020202020204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dirty="0">
                          <a:latin typeface="Fira Sans Extra Condensed Medium" panose="020B0604020202020204" charset="0"/>
                        </a:rPr>
                        <a:t>Сумма, тыс. руб.</a:t>
                      </a:r>
                      <a:endParaRPr lang="ru-RU" sz="1100" dirty="0">
                        <a:solidFill>
                          <a:schemeClr val="tx1"/>
                        </a:solidFill>
                        <a:latin typeface="Fira Sans Extra Condensed Medium" panose="020B0604020202020204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4762337"/>
                  </a:ext>
                </a:extLst>
              </a:tr>
              <a:tr h="730401">
                <a:tc>
                  <a:txBody>
                    <a:bodyPr/>
                    <a:lstStyle/>
                    <a:p>
                      <a:pPr algn="ctr"/>
                      <a:r>
                        <a:rPr lang="ru-RU" sz="1100" dirty="0">
                          <a:latin typeface="Fira Sans Extra Condensed Medium" panose="020B0604020202020204" charset="0"/>
                        </a:rPr>
                        <a:t>1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sz="1100" dirty="0">
                          <a:latin typeface="Fira Sans Extra Condensed Medium" panose="020B0604020202020204" charset="0"/>
                        </a:rPr>
                        <a:t>Поддержка Фонда содействия инновациям 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dirty="0">
                          <a:latin typeface="Fira Sans Extra Condensed Medium" panose="020B0604020202020204" charset="0"/>
                        </a:rPr>
                        <a:t>1000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2424685939"/>
                  </a:ext>
                </a:extLst>
              </a:tr>
              <a:tr h="1011325">
                <a:tc>
                  <a:txBody>
                    <a:bodyPr/>
                    <a:lstStyle/>
                    <a:p>
                      <a:pPr algn="ctr"/>
                      <a:r>
                        <a:rPr lang="ru-RU" sz="1100" dirty="0">
                          <a:latin typeface="Fira Sans Extra Condensed Medium" panose="020B0604020202020204" charset="0"/>
                        </a:rPr>
                        <a:t>2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sz="1100" dirty="0">
                          <a:latin typeface="Fira Sans Extra Condensed Medium" panose="020B0604020202020204" charset="0"/>
                        </a:rPr>
                        <a:t>Финансовая поддержка заинтересованных организаций 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dirty="0">
                          <a:latin typeface="Fira Sans Extra Condensed Medium" panose="020B0604020202020204" charset="0"/>
                        </a:rPr>
                        <a:t>200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745895056"/>
                  </a:ext>
                </a:extLst>
              </a:tr>
              <a:tr h="730401">
                <a:tc>
                  <a:txBody>
                    <a:bodyPr/>
                    <a:lstStyle/>
                    <a:p>
                      <a:pPr algn="ctr"/>
                      <a:r>
                        <a:rPr lang="ru-RU" sz="1100" dirty="0">
                          <a:latin typeface="Fira Sans Extra Condensed Medium" panose="020B0604020202020204" charset="0"/>
                        </a:rPr>
                        <a:t>3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sz="1100" dirty="0">
                          <a:latin typeface="Fira Sans Extra Condensed Medium" panose="020B0604020202020204" charset="0"/>
                        </a:rPr>
                        <a:t>Реализация изготовленных </a:t>
                      </a:r>
                      <a:r>
                        <a:rPr lang="ru-RU" sz="1100" dirty="0" err="1" smtClean="0">
                          <a:latin typeface="Fira Sans Extra Condensed Medium" panose="020B0604020202020204" charset="0"/>
                        </a:rPr>
                        <a:t>кернодержателей</a:t>
                      </a:r>
                      <a:r>
                        <a:rPr lang="ru-RU" sz="1100" dirty="0" smtClean="0">
                          <a:latin typeface="Fira Sans Extra Condensed Medium" panose="020B0604020202020204" charset="0"/>
                        </a:rPr>
                        <a:t> (за </a:t>
                      </a:r>
                      <a:r>
                        <a:rPr lang="ru-RU" sz="1100" dirty="0">
                          <a:latin typeface="Fira Sans Extra Condensed Medium" panose="020B0604020202020204" charset="0"/>
                        </a:rPr>
                        <a:t>2 года) 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dirty="0" smtClean="0">
                          <a:latin typeface="Fira Sans Extra Condensed Medium" panose="020B0604020202020204" charset="0"/>
                        </a:rPr>
                        <a:t>12</a:t>
                      </a:r>
                      <a:r>
                        <a:rPr lang="en-US" sz="1100" dirty="0" smtClean="0">
                          <a:latin typeface="Fira Sans Extra Condensed Medium" panose="020B0604020202020204" charset="0"/>
                        </a:rPr>
                        <a:t>00</a:t>
                      </a:r>
                      <a:endParaRPr lang="ru-RU" sz="1100" dirty="0">
                        <a:latin typeface="Fira Sans Extra Condensed Medium" panose="020B0604020202020204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534393855"/>
                  </a:ext>
                </a:extLst>
              </a:tr>
              <a:tr h="477979">
                <a:tc gridSpan="2">
                  <a:txBody>
                    <a:bodyPr/>
                    <a:lstStyle/>
                    <a:p>
                      <a:pPr algn="r"/>
                      <a:r>
                        <a:rPr lang="ru-RU" sz="1100" dirty="0">
                          <a:latin typeface="Fira Sans Extra Condensed Medium" panose="020B0604020202020204" charset="0"/>
                        </a:rPr>
                        <a:t>Итого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pPr algn="r"/>
                      <a:r>
                        <a:rPr lang="ru-RU" sz="1000" dirty="0">
                          <a:latin typeface="PT Sans" panose="020B0503020203020204" pitchFamily="34" charset="-52"/>
                        </a:rPr>
                        <a:t>Итого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dirty="0" smtClean="0">
                          <a:latin typeface="Fira Sans Extra Condensed Medium" panose="020B0604020202020204" charset="0"/>
                        </a:rPr>
                        <a:t>24</a:t>
                      </a:r>
                      <a:r>
                        <a:rPr lang="en-US" sz="1100" dirty="0" smtClean="0">
                          <a:latin typeface="Fira Sans Extra Condensed Medium" panose="020B0604020202020204" charset="0"/>
                        </a:rPr>
                        <a:t>00</a:t>
                      </a:r>
                      <a:endParaRPr lang="ru-RU" sz="1100" dirty="0">
                        <a:latin typeface="Fira Sans Extra Condensed Medium" panose="020B0604020202020204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3276368002"/>
                  </a:ext>
                </a:extLst>
              </a:tr>
            </a:tbl>
          </a:graphicData>
        </a:graphic>
      </p:graphicFrame>
      <p:graphicFrame>
        <p:nvGraphicFramePr>
          <p:cNvPr id="14" name="Таблица 9">
            <a:extLst>
              <a:ext uri="{FF2B5EF4-FFF2-40B4-BE49-F238E27FC236}">
                <a16:creationId xmlns:a16="http://schemas.microsoft.com/office/drawing/2014/main" id="{45F9F69F-A56C-D8C0-DC8B-75B91864F8DF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315405595"/>
              </p:ext>
            </p:extLst>
          </p:nvPr>
        </p:nvGraphicFramePr>
        <p:xfrm>
          <a:off x="5181926" y="1484783"/>
          <a:ext cx="3688325" cy="3679423"/>
        </p:xfrm>
        <a:graphic>
          <a:graphicData uri="http://schemas.openxmlformats.org/drawingml/2006/table">
            <a:tbl>
              <a:tblPr firstRow="1" bandRow="1">
                <a:tableStyleId>{21E4AEA4-8DFA-4A89-87EB-49C32662AFE0}</a:tableStyleId>
              </a:tblPr>
              <a:tblGrid>
                <a:gridCol w="269951">
                  <a:extLst>
                    <a:ext uri="{9D8B030D-6E8A-4147-A177-3AD203B41FA5}">
                      <a16:colId xmlns:a16="http://schemas.microsoft.com/office/drawing/2014/main" val="2966387708"/>
                    </a:ext>
                  </a:extLst>
                </a:gridCol>
                <a:gridCol w="2553439">
                  <a:extLst>
                    <a:ext uri="{9D8B030D-6E8A-4147-A177-3AD203B41FA5}">
                      <a16:colId xmlns:a16="http://schemas.microsoft.com/office/drawing/2014/main" val="1347193285"/>
                    </a:ext>
                  </a:extLst>
                </a:gridCol>
                <a:gridCol w="864935">
                  <a:extLst>
                    <a:ext uri="{9D8B030D-6E8A-4147-A177-3AD203B41FA5}">
                      <a16:colId xmlns:a16="http://schemas.microsoft.com/office/drawing/2014/main" val="1371225775"/>
                    </a:ext>
                  </a:extLst>
                </a:gridCol>
              </a:tblGrid>
              <a:tr h="707162">
                <a:tc>
                  <a:txBody>
                    <a:bodyPr/>
                    <a:lstStyle/>
                    <a:p>
                      <a:pPr algn="ctr"/>
                      <a:r>
                        <a:rPr lang="ru-RU" sz="1100" dirty="0">
                          <a:latin typeface="Fira Sans Extra Condensed Medium" panose="020B0604020202020204" charset="0"/>
                        </a:rPr>
                        <a:t>№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dirty="0">
                          <a:latin typeface="Fira Sans Extra Condensed Medium" panose="020B0604020202020204" charset="0"/>
                        </a:rPr>
                        <a:t>Статья расходов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dirty="0">
                          <a:latin typeface="Fira Sans Extra Condensed Medium" panose="020B0604020202020204" charset="0"/>
                        </a:rPr>
                        <a:t>Стоимость, тыс. руб.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4762337"/>
                  </a:ext>
                </a:extLst>
              </a:tr>
              <a:tr h="276342">
                <a:tc>
                  <a:txBody>
                    <a:bodyPr/>
                    <a:lstStyle/>
                    <a:p>
                      <a:pPr algn="ctr"/>
                      <a:r>
                        <a:rPr lang="ru-RU" sz="1100" dirty="0">
                          <a:latin typeface="Fira Sans Extra Condensed Medium" panose="020B0604020202020204" charset="0"/>
                        </a:rPr>
                        <a:t>1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sz="1100" dirty="0">
                          <a:latin typeface="Fira Sans Extra Condensed Medium" panose="020B0604020202020204" charset="0"/>
                        </a:rPr>
                        <a:t>Регистрация юридического лица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dirty="0" smtClean="0">
                          <a:latin typeface="Fira Sans Extra Condensed Medium" panose="020B0604020202020204" charset="0"/>
                        </a:rPr>
                        <a:t>1</a:t>
                      </a:r>
                      <a:r>
                        <a:rPr lang="en-US" sz="1100" dirty="0" smtClean="0">
                          <a:latin typeface="Fira Sans Extra Condensed Medium" panose="020B0604020202020204" charset="0"/>
                        </a:rPr>
                        <a:t>5</a:t>
                      </a:r>
                      <a:endParaRPr lang="ru-RU" sz="1100" dirty="0">
                        <a:latin typeface="Fira Sans Extra Condensed Medium" panose="020B0604020202020204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2424685939"/>
                  </a:ext>
                </a:extLst>
              </a:tr>
              <a:tr h="455152">
                <a:tc>
                  <a:txBody>
                    <a:bodyPr/>
                    <a:lstStyle/>
                    <a:p>
                      <a:pPr algn="ctr"/>
                      <a:r>
                        <a:rPr lang="ru-RU" sz="1100" dirty="0">
                          <a:latin typeface="Fira Sans Extra Condensed Medium" panose="020B0604020202020204" charset="0"/>
                        </a:rPr>
                        <a:t>2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sz="1100" dirty="0">
                          <a:latin typeface="Fira Sans Extra Condensed Medium" panose="020B0604020202020204" charset="0"/>
                        </a:rPr>
                        <a:t>Подготовка конструкторской документации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dirty="0" smtClean="0">
                          <a:latin typeface="Fira Sans Extra Condensed Medium" panose="020B0604020202020204" charset="0"/>
                        </a:rPr>
                        <a:t>-</a:t>
                      </a:r>
                      <a:endParaRPr lang="ru-RU" sz="1100" dirty="0">
                        <a:latin typeface="Fira Sans Extra Condensed Medium" panose="020B0604020202020204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745895056"/>
                  </a:ext>
                </a:extLst>
              </a:tr>
              <a:tr h="455152">
                <a:tc>
                  <a:txBody>
                    <a:bodyPr/>
                    <a:lstStyle/>
                    <a:p>
                      <a:pPr algn="ctr"/>
                      <a:r>
                        <a:rPr lang="ru-RU" sz="1100" dirty="0">
                          <a:latin typeface="Fira Sans Extra Condensed Medium" panose="020B0604020202020204" charset="0"/>
                        </a:rPr>
                        <a:t>3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sz="1100" dirty="0">
                          <a:latin typeface="Fira Sans Extra Condensed Medium" panose="020B0604020202020204" charset="0"/>
                        </a:rPr>
                        <a:t>Изобретение и регистрация полезной модели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dirty="0">
                          <a:latin typeface="Fira Sans Extra Condensed Medium" panose="020B0604020202020204" charset="0"/>
                        </a:rPr>
                        <a:t>15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534393855"/>
                  </a:ext>
                </a:extLst>
              </a:tr>
              <a:tr h="403905">
                <a:tc>
                  <a:txBody>
                    <a:bodyPr/>
                    <a:lstStyle/>
                    <a:p>
                      <a:pPr algn="ctr"/>
                      <a:r>
                        <a:rPr lang="ru-RU" sz="1100" dirty="0">
                          <a:latin typeface="Fira Sans Extra Condensed Medium" panose="020B0604020202020204" charset="0"/>
                        </a:rPr>
                        <a:t>4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sz="1100" dirty="0">
                          <a:latin typeface="Fira Sans Extra Condensed Medium" panose="020B0604020202020204" charset="0"/>
                        </a:rPr>
                        <a:t>Создание </a:t>
                      </a:r>
                      <a:r>
                        <a:rPr lang="en-US" sz="1100" dirty="0">
                          <a:latin typeface="Fira Sans Extra Condensed Medium" panose="020B0604020202020204" charset="0"/>
                        </a:rPr>
                        <a:t>WEB-</a:t>
                      </a:r>
                      <a:r>
                        <a:rPr lang="ru-RU" sz="1100" dirty="0">
                          <a:latin typeface="Fira Sans Extra Condensed Medium" panose="020B0604020202020204" charset="0"/>
                        </a:rPr>
                        <a:t>страницы компании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dirty="0">
                          <a:latin typeface="Fira Sans Extra Condensed Medium" panose="020B0604020202020204" charset="0"/>
                        </a:rPr>
                        <a:t>50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2526668726"/>
                  </a:ext>
                </a:extLst>
              </a:tr>
              <a:tr h="276342">
                <a:tc>
                  <a:txBody>
                    <a:bodyPr/>
                    <a:lstStyle/>
                    <a:p>
                      <a:pPr algn="ctr"/>
                      <a:r>
                        <a:rPr lang="ru-RU" sz="1100" dirty="0">
                          <a:latin typeface="Fira Sans Extra Condensed Medium" panose="020B0604020202020204" charset="0"/>
                        </a:rPr>
                        <a:t>5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sz="1100" dirty="0">
                          <a:latin typeface="Fira Sans Extra Condensed Medium" panose="020B0604020202020204" charset="0"/>
                        </a:rPr>
                        <a:t>Закупка материалов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dirty="0" smtClean="0">
                          <a:latin typeface="Fira Sans Extra Condensed Medium" panose="020B0604020202020204" charset="0"/>
                        </a:rPr>
                        <a:t>3</a:t>
                      </a:r>
                      <a:r>
                        <a:rPr lang="ru-RU" sz="1100" dirty="0" smtClean="0">
                          <a:latin typeface="Fira Sans Extra Condensed Medium" panose="020B0604020202020204" charset="0"/>
                        </a:rPr>
                        <a:t>00</a:t>
                      </a:r>
                      <a:endParaRPr lang="ru-RU" sz="1100" dirty="0">
                        <a:latin typeface="Fira Sans Extra Condensed Medium" panose="020B0604020202020204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4203598008"/>
                  </a:ext>
                </a:extLst>
              </a:tr>
              <a:tr h="276342">
                <a:tc>
                  <a:txBody>
                    <a:bodyPr/>
                    <a:lstStyle/>
                    <a:p>
                      <a:pPr algn="ctr"/>
                      <a:r>
                        <a:rPr lang="ru-RU" sz="1100" dirty="0">
                          <a:latin typeface="Fira Sans Extra Condensed Medium" panose="020B0604020202020204" charset="0"/>
                        </a:rPr>
                        <a:t>6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sz="1100" dirty="0">
                          <a:latin typeface="Fira Sans Extra Condensed Medium" panose="020B0604020202020204" charset="0"/>
                        </a:rPr>
                        <a:t>Процессинг (аутсорсинг)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dirty="0">
                          <a:latin typeface="Fira Sans Extra Condensed Medium" panose="020B0604020202020204" charset="0"/>
                        </a:rPr>
                        <a:t>500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2041616223"/>
                  </a:ext>
                </a:extLst>
              </a:tr>
              <a:tr h="276342">
                <a:tc>
                  <a:txBody>
                    <a:bodyPr/>
                    <a:lstStyle/>
                    <a:p>
                      <a:pPr algn="ctr"/>
                      <a:r>
                        <a:rPr lang="ru-RU" sz="1100" dirty="0">
                          <a:latin typeface="Fira Sans Extra Condensed Medium" panose="020B0604020202020204" charset="0"/>
                        </a:rPr>
                        <a:t>7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sz="1100" dirty="0">
                          <a:latin typeface="Fira Sans Extra Condensed Medium" panose="020B0604020202020204" charset="0"/>
                        </a:rPr>
                        <a:t>Сбыт продукции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dirty="0">
                          <a:latin typeface="Fira Sans Extra Condensed Medium" panose="020B0604020202020204" charset="0"/>
                        </a:rPr>
                        <a:t>30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3994144480"/>
                  </a:ext>
                </a:extLst>
              </a:tr>
              <a:tr h="276342">
                <a:tc>
                  <a:txBody>
                    <a:bodyPr/>
                    <a:lstStyle/>
                    <a:p>
                      <a:pPr algn="ctr"/>
                      <a:r>
                        <a:rPr lang="ru-RU" sz="1100" dirty="0">
                          <a:latin typeface="Fira Sans Extra Condensed Medium" panose="020B0604020202020204" charset="0"/>
                        </a:rPr>
                        <a:t>8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sz="1100" dirty="0">
                          <a:latin typeface="Fira Sans Extra Condensed Medium" panose="020B0604020202020204" charset="0"/>
                        </a:rPr>
                        <a:t>Оплата труда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dirty="0" smtClean="0">
                          <a:latin typeface="Fira Sans Extra Condensed Medium" panose="020B0604020202020204" charset="0"/>
                        </a:rPr>
                        <a:t>5</a:t>
                      </a:r>
                      <a:r>
                        <a:rPr lang="ru-RU" sz="1100" dirty="0" smtClean="0">
                          <a:latin typeface="Fira Sans Extra Condensed Medium" panose="020B0604020202020204" charset="0"/>
                        </a:rPr>
                        <a:t>00</a:t>
                      </a:r>
                      <a:endParaRPr lang="ru-RU" sz="1100" dirty="0">
                        <a:latin typeface="Fira Sans Extra Condensed Medium" panose="020B0604020202020204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567103584"/>
                  </a:ext>
                </a:extLst>
              </a:tr>
              <a:tr h="276342">
                <a:tc gridSpan="2">
                  <a:txBody>
                    <a:bodyPr/>
                    <a:lstStyle/>
                    <a:p>
                      <a:pPr algn="r"/>
                      <a:r>
                        <a:rPr lang="ru-RU" sz="1100" dirty="0">
                          <a:latin typeface="Fira Sans Extra Condensed Medium" panose="020B0604020202020204" charset="0"/>
                        </a:rPr>
                        <a:t>Итого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pPr algn="r"/>
                      <a:r>
                        <a:rPr lang="ru-RU" sz="1000" dirty="0">
                          <a:latin typeface="PT Sans" panose="020B0503020203020204" pitchFamily="34" charset="-52"/>
                        </a:rPr>
                        <a:t>Итого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dirty="0" smtClean="0">
                          <a:latin typeface="Fira Sans Extra Condensed Medium" panose="020B0604020202020204" charset="0"/>
                        </a:rPr>
                        <a:t>1410</a:t>
                      </a:r>
                      <a:endParaRPr lang="ru-RU" sz="1100" dirty="0">
                        <a:latin typeface="Fira Sans Extra Condensed Medium" panose="020B0604020202020204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3276368002"/>
                  </a:ext>
                </a:extLst>
              </a:tr>
            </a:tbl>
          </a:graphicData>
        </a:graphic>
      </p:graphicFrame>
      <p:sp>
        <p:nvSpPr>
          <p:cNvPr id="3" name="Прямоугольник 2"/>
          <p:cNvSpPr/>
          <p:nvPr/>
        </p:nvSpPr>
        <p:spPr>
          <a:xfrm>
            <a:off x="2317651" y="5431094"/>
            <a:ext cx="4572000" cy="646331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pPr algn="ctr"/>
            <a:r>
              <a:rPr lang="ru-RU" sz="1200" dirty="0">
                <a:latin typeface="Fira Sans Extra Condensed Medium" panose="020B0604020202020204" charset="0"/>
              </a:rPr>
              <a:t>Согласно базовой концепции бизнес-модели, при изготовлении и реализации </a:t>
            </a:r>
            <a:r>
              <a:rPr lang="en-US" sz="1200" dirty="0" smtClean="0">
                <a:latin typeface="Fira Sans Extra Condensed Medium" panose="020B0604020202020204" charset="0"/>
              </a:rPr>
              <a:t>2</a:t>
            </a:r>
            <a:r>
              <a:rPr lang="ru-RU" sz="1200" dirty="0" smtClean="0">
                <a:latin typeface="Fira Sans Extra Condensed Medium" panose="020B0604020202020204" charset="0"/>
              </a:rPr>
              <a:t> </a:t>
            </a:r>
            <a:r>
              <a:rPr lang="ru-RU" sz="1200" dirty="0">
                <a:latin typeface="Fira Sans Extra Condensed Medium" panose="020B0604020202020204" charset="0"/>
              </a:rPr>
              <a:t>единиц </a:t>
            </a:r>
            <a:r>
              <a:rPr lang="ru-RU" sz="1200" dirty="0" err="1" smtClean="0">
                <a:latin typeface="Fira Sans Extra Condensed Medium" panose="020B0604020202020204" charset="0"/>
              </a:rPr>
              <a:t>рентгенопрозрачных</a:t>
            </a:r>
            <a:r>
              <a:rPr lang="ru-RU" sz="1200" dirty="0" smtClean="0">
                <a:latin typeface="Fira Sans Extra Condensed Medium" panose="020B0604020202020204" charset="0"/>
              </a:rPr>
              <a:t> </a:t>
            </a:r>
            <a:r>
              <a:rPr lang="ru-RU" sz="1200" dirty="0" err="1" smtClean="0">
                <a:latin typeface="Fira Sans Extra Condensed Medium" panose="020B0604020202020204" charset="0"/>
              </a:rPr>
              <a:t>кернодержателей</a:t>
            </a:r>
            <a:r>
              <a:rPr lang="ru-RU" sz="1200" dirty="0" smtClean="0">
                <a:latin typeface="Fira Sans Extra Condensed Medium" panose="020B0604020202020204" charset="0"/>
              </a:rPr>
              <a:t> срок </a:t>
            </a:r>
            <a:r>
              <a:rPr lang="ru-RU" sz="1200" dirty="0">
                <a:latin typeface="Fira Sans Extra Condensed Medium" panose="020B0604020202020204" charset="0"/>
              </a:rPr>
              <a:t>окупаемости составит 2 года.</a:t>
            </a:r>
            <a:endParaRPr lang="ru-RU" sz="1200" dirty="0">
              <a:latin typeface="Fira Sans Extra Condensed Medium" panose="020B0604020202020204" charset="0"/>
            </a:endParaRPr>
          </a:p>
        </p:txBody>
      </p:sp>
      <p:grpSp>
        <p:nvGrpSpPr>
          <p:cNvPr id="16" name="Google Shape;1493;p44"/>
          <p:cNvGrpSpPr/>
          <p:nvPr/>
        </p:nvGrpSpPr>
        <p:grpSpPr>
          <a:xfrm>
            <a:off x="68083" y="1498354"/>
            <a:ext cx="1400244" cy="3666937"/>
            <a:chOff x="710279" y="1228946"/>
            <a:chExt cx="2117634" cy="3207864"/>
          </a:xfrm>
        </p:grpSpPr>
        <p:sp>
          <p:nvSpPr>
            <p:cNvPr id="17" name="Google Shape;1494;p44"/>
            <p:cNvSpPr/>
            <p:nvPr/>
          </p:nvSpPr>
          <p:spPr>
            <a:xfrm>
              <a:off x="710279" y="1228946"/>
              <a:ext cx="2013822" cy="3207864"/>
            </a:xfrm>
            <a:custGeom>
              <a:avLst/>
              <a:gdLst/>
              <a:ahLst/>
              <a:cxnLst/>
              <a:rect l="l" t="t" r="r" b="b"/>
              <a:pathLst>
                <a:path w="70903" h="112943" extrusionOk="0">
                  <a:moveTo>
                    <a:pt x="70902" y="0"/>
                  </a:moveTo>
                  <a:lnTo>
                    <a:pt x="1" y="48"/>
                  </a:lnTo>
                  <a:lnTo>
                    <a:pt x="35446" y="112943"/>
                  </a:lnTo>
                  <a:lnTo>
                    <a:pt x="70902" y="0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endParaRPr>
                <a:latin typeface="Fira Sans Extra Condensed Medium" panose="020B0604020202020204" charset="0"/>
              </a:endParaRPr>
            </a:p>
          </p:txBody>
        </p:sp>
        <p:sp>
          <p:nvSpPr>
            <p:cNvPr id="18" name="Google Shape;1495;p44"/>
            <p:cNvSpPr/>
            <p:nvPr/>
          </p:nvSpPr>
          <p:spPr>
            <a:xfrm>
              <a:off x="1581412" y="4004343"/>
              <a:ext cx="670611" cy="431519"/>
            </a:xfrm>
            <a:custGeom>
              <a:avLst/>
              <a:gdLst/>
              <a:ahLst/>
              <a:cxnLst/>
              <a:rect l="l" t="t" r="r" b="b"/>
              <a:pathLst>
                <a:path w="23611" h="15193" extrusionOk="0">
                  <a:moveTo>
                    <a:pt x="0" y="0"/>
                  </a:moveTo>
                  <a:lnTo>
                    <a:pt x="4775" y="15193"/>
                  </a:lnTo>
                  <a:lnTo>
                    <a:pt x="16288" y="15193"/>
                  </a:lnTo>
                  <a:lnTo>
                    <a:pt x="23610" y="7597"/>
                  </a:lnTo>
                  <a:lnTo>
                    <a:pt x="16478" y="0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endParaRPr>
                <a:latin typeface="Fira Sans Extra Condensed Medium" panose="020B0604020202020204" charset="0"/>
              </a:endParaRPr>
            </a:p>
          </p:txBody>
        </p:sp>
        <p:sp>
          <p:nvSpPr>
            <p:cNvPr id="19" name="Google Shape;1496;p44"/>
            <p:cNvSpPr/>
            <p:nvPr/>
          </p:nvSpPr>
          <p:spPr>
            <a:xfrm>
              <a:off x="1421449" y="3493857"/>
              <a:ext cx="902603" cy="431519"/>
            </a:xfrm>
            <a:custGeom>
              <a:avLst/>
              <a:gdLst/>
              <a:ahLst/>
              <a:cxnLst/>
              <a:rect l="l" t="t" r="r" b="b"/>
              <a:pathLst>
                <a:path w="31779" h="15193" extrusionOk="0">
                  <a:moveTo>
                    <a:pt x="1" y="0"/>
                  </a:moveTo>
                  <a:lnTo>
                    <a:pt x="4775" y="15193"/>
                  </a:lnTo>
                  <a:lnTo>
                    <a:pt x="24456" y="15193"/>
                  </a:lnTo>
                  <a:lnTo>
                    <a:pt x="31778" y="7596"/>
                  </a:lnTo>
                  <a:lnTo>
                    <a:pt x="24646" y="0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endParaRPr>
                <a:latin typeface="Fira Sans Extra Condensed Medium" panose="020B0604020202020204" charset="0"/>
              </a:endParaRPr>
            </a:p>
          </p:txBody>
        </p:sp>
        <p:sp>
          <p:nvSpPr>
            <p:cNvPr id="20" name="Google Shape;1497;p44"/>
            <p:cNvSpPr/>
            <p:nvPr/>
          </p:nvSpPr>
          <p:spPr>
            <a:xfrm>
              <a:off x="1260151" y="2982084"/>
              <a:ext cx="1174131" cy="431860"/>
            </a:xfrm>
            <a:custGeom>
              <a:avLst/>
              <a:gdLst/>
              <a:ahLst/>
              <a:cxnLst/>
              <a:rect l="l" t="t" r="r" b="b"/>
              <a:pathLst>
                <a:path w="41339" h="15205" extrusionOk="0">
                  <a:moveTo>
                    <a:pt x="0" y="0"/>
                  </a:moveTo>
                  <a:lnTo>
                    <a:pt x="4775" y="15204"/>
                  </a:lnTo>
                  <a:lnTo>
                    <a:pt x="34016" y="15204"/>
                  </a:lnTo>
                  <a:lnTo>
                    <a:pt x="41339" y="7608"/>
                  </a:lnTo>
                  <a:lnTo>
                    <a:pt x="34207" y="0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endParaRPr>
                <a:latin typeface="Fira Sans Extra Condensed Medium" panose="020B0604020202020204" charset="0"/>
              </a:endParaRPr>
            </a:p>
          </p:txBody>
        </p:sp>
        <p:sp>
          <p:nvSpPr>
            <p:cNvPr id="21" name="Google Shape;1498;p44"/>
            <p:cNvSpPr/>
            <p:nvPr/>
          </p:nvSpPr>
          <p:spPr>
            <a:xfrm>
              <a:off x="1097831" y="2470623"/>
              <a:ext cx="1435888" cy="431548"/>
            </a:xfrm>
            <a:custGeom>
              <a:avLst/>
              <a:gdLst/>
              <a:ahLst/>
              <a:cxnLst/>
              <a:rect l="l" t="t" r="r" b="b"/>
              <a:pathLst>
                <a:path w="50555" h="15194" extrusionOk="0">
                  <a:moveTo>
                    <a:pt x="0" y="1"/>
                  </a:moveTo>
                  <a:lnTo>
                    <a:pt x="4775" y="15193"/>
                  </a:lnTo>
                  <a:lnTo>
                    <a:pt x="43232" y="15193"/>
                  </a:lnTo>
                  <a:lnTo>
                    <a:pt x="50554" y="7597"/>
                  </a:lnTo>
                  <a:lnTo>
                    <a:pt x="43422" y="1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endParaRPr>
                <a:latin typeface="Fira Sans Extra Condensed Medium" panose="020B0604020202020204" charset="0"/>
              </a:endParaRPr>
            </a:p>
          </p:txBody>
        </p:sp>
        <p:sp>
          <p:nvSpPr>
            <p:cNvPr id="22" name="Google Shape;1499;p44"/>
            <p:cNvSpPr/>
            <p:nvPr/>
          </p:nvSpPr>
          <p:spPr>
            <a:xfrm>
              <a:off x="939913" y="1959162"/>
              <a:ext cx="1739540" cy="431548"/>
            </a:xfrm>
            <a:custGeom>
              <a:avLst/>
              <a:gdLst/>
              <a:ahLst/>
              <a:cxnLst/>
              <a:rect l="l" t="t" r="r" b="b"/>
              <a:pathLst>
                <a:path w="61246" h="15194" extrusionOk="0">
                  <a:moveTo>
                    <a:pt x="0" y="1"/>
                  </a:moveTo>
                  <a:lnTo>
                    <a:pt x="4774" y="15193"/>
                  </a:lnTo>
                  <a:lnTo>
                    <a:pt x="53923" y="15193"/>
                  </a:lnTo>
                  <a:lnTo>
                    <a:pt x="61246" y="7597"/>
                  </a:lnTo>
                  <a:lnTo>
                    <a:pt x="54102" y="1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endParaRPr>
                <a:latin typeface="Fira Sans Extra Condensed Medium" panose="020B0604020202020204" charset="0"/>
              </a:endParaRPr>
            </a:p>
          </p:txBody>
        </p:sp>
        <p:sp>
          <p:nvSpPr>
            <p:cNvPr id="23" name="Google Shape;1500;p44"/>
            <p:cNvSpPr/>
            <p:nvPr/>
          </p:nvSpPr>
          <p:spPr>
            <a:xfrm>
              <a:off x="780291" y="1447740"/>
              <a:ext cx="2047621" cy="431519"/>
            </a:xfrm>
            <a:custGeom>
              <a:avLst/>
              <a:gdLst/>
              <a:ahLst/>
              <a:cxnLst/>
              <a:rect l="l" t="t" r="r" b="b"/>
              <a:pathLst>
                <a:path w="72093" h="15193" extrusionOk="0">
                  <a:moveTo>
                    <a:pt x="0" y="1"/>
                  </a:moveTo>
                  <a:lnTo>
                    <a:pt x="4775" y="15193"/>
                  </a:lnTo>
                  <a:lnTo>
                    <a:pt x="64770" y="15193"/>
                  </a:lnTo>
                  <a:lnTo>
                    <a:pt x="72093" y="7597"/>
                  </a:lnTo>
                  <a:lnTo>
                    <a:pt x="64961" y="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endParaRPr>
                <a:latin typeface="Fira Sans Extra Condensed Medium" panose="020B060402020202020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0018360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10"/>
          <p:cNvSpPr/>
          <p:nvPr/>
        </p:nvSpPr>
        <p:spPr>
          <a:xfrm>
            <a:off x="3022474" y="-25311"/>
            <a:ext cx="6121526" cy="1800326"/>
          </a:xfrm>
          <a:prstGeom prst="rect">
            <a:avLst/>
          </a:prstGeom>
          <a:solidFill>
            <a:srgbClr val="FD493D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FFFFFF"/>
                </a:solidFill>
                <a:latin typeface="+mj-lt"/>
                <a:ea typeface="+mj-ea"/>
                <a:cs typeface="+mj-cs"/>
                <a:sym typeface="Calibri"/>
              </a:defRPr>
            </a:pPr>
            <a:endParaRPr/>
          </a:p>
        </p:txBody>
      </p:sp>
      <p:sp>
        <p:nvSpPr>
          <p:cNvPr id="7" name="Прямоугольник 9"/>
          <p:cNvSpPr/>
          <p:nvPr/>
        </p:nvSpPr>
        <p:spPr>
          <a:xfrm>
            <a:off x="5275122" y="-25311"/>
            <a:ext cx="3868878" cy="1811885"/>
          </a:xfrm>
          <a:prstGeom prst="rect">
            <a:avLst/>
          </a:prstGeom>
          <a:solidFill>
            <a:srgbClr val="FCAF17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ADDAE3"/>
                </a:solidFill>
                <a:latin typeface="+mj-lt"/>
                <a:ea typeface="+mj-ea"/>
                <a:cs typeface="+mj-cs"/>
                <a:sym typeface="Calibri"/>
              </a:defRPr>
            </a:pPr>
            <a:endParaRPr/>
          </a:p>
        </p:txBody>
      </p:sp>
      <p:sp>
        <p:nvSpPr>
          <p:cNvPr id="8" name="Прямоугольник 7"/>
          <p:cNvSpPr/>
          <p:nvPr/>
        </p:nvSpPr>
        <p:spPr>
          <a:xfrm>
            <a:off x="3563888" y="1726072"/>
            <a:ext cx="5580110" cy="5131928"/>
          </a:xfrm>
          <a:prstGeom prst="rect">
            <a:avLst/>
          </a:prstGeom>
          <a:solidFill>
            <a:srgbClr val="B5D8E1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9F00FF"/>
                </a:solidFill>
                <a:latin typeface="+mj-lt"/>
                <a:ea typeface="+mj-ea"/>
                <a:cs typeface="+mj-cs"/>
                <a:sym typeface="Calibri"/>
              </a:defRPr>
            </a:pPr>
            <a:endParaRPr/>
          </a:p>
        </p:txBody>
      </p:sp>
      <p:sp>
        <p:nvSpPr>
          <p:cNvPr id="10" name="Квадрат"/>
          <p:cNvSpPr/>
          <p:nvPr/>
        </p:nvSpPr>
        <p:spPr>
          <a:xfrm>
            <a:off x="5281544" y="1726072"/>
            <a:ext cx="3868878" cy="5170773"/>
          </a:xfrm>
          <a:prstGeom prst="rect">
            <a:avLst/>
          </a:prstGeom>
          <a:solidFill>
            <a:srgbClr val="8F00FF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>
              <a:defRPr>
                <a:latin typeface="+mj-lt"/>
                <a:ea typeface="+mj-ea"/>
                <a:cs typeface="+mj-cs"/>
                <a:sym typeface="Calibri"/>
              </a:defRPr>
            </a:pPr>
            <a:endParaRPr/>
          </a:p>
        </p:txBody>
      </p:sp>
      <p:sp>
        <p:nvSpPr>
          <p:cNvPr id="11" name="Прямоугольник 13"/>
          <p:cNvSpPr/>
          <p:nvPr/>
        </p:nvSpPr>
        <p:spPr>
          <a:xfrm>
            <a:off x="3022474" y="5340367"/>
            <a:ext cx="2258750" cy="1515887"/>
          </a:xfrm>
          <a:prstGeom prst="rect">
            <a:avLst/>
          </a:prstGeom>
          <a:solidFill>
            <a:srgbClr val="FBB3C1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>
              <a:defRPr>
                <a:solidFill>
                  <a:srgbClr val="FFFFFF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pPr>
            <a:endParaRPr/>
          </a:p>
        </p:txBody>
      </p:sp>
      <p:sp>
        <p:nvSpPr>
          <p:cNvPr id="12" name="TextBox 11"/>
          <p:cNvSpPr txBox="1"/>
          <p:nvPr/>
        </p:nvSpPr>
        <p:spPr>
          <a:xfrm>
            <a:off x="5508104" y="1988840"/>
            <a:ext cx="3672407" cy="1631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>
                <a:solidFill>
                  <a:schemeClr val="bg1"/>
                </a:solidFill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tazeev19980816@gmail.com</a:t>
            </a:r>
            <a:endParaRPr lang="ru-RU" sz="1600" b="1" dirty="0">
              <a:solidFill>
                <a:schemeClr val="bg1"/>
              </a:solidFill>
              <a:latin typeface="Arial" panose="020B0604020202020204" pitchFamily="34" charset="0"/>
              <a:ea typeface="Tahoma" panose="020B0604030504040204" pitchFamily="34" charset="0"/>
              <a:cs typeface="Arial" panose="020B0604020202020204" pitchFamily="34" charset="0"/>
            </a:endParaRPr>
          </a:p>
          <a:p>
            <a:endParaRPr lang="ru-RU" sz="1600" dirty="0">
              <a:solidFill>
                <a:schemeClr val="bg1"/>
              </a:solidFill>
              <a:latin typeface="Arial" panose="020B0604020202020204" pitchFamily="34" charset="0"/>
              <a:ea typeface="Tahoma" panose="020B0604030504040204" pitchFamily="34" charset="0"/>
              <a:cs typeface="Arial" panose="020B0604020202020204" pitchFamily="34" charset="0"/>
            </a:endParaRPr>
          </a:p>
          <a:p>
            <a:endParaRPr lang="ru-RU" sz="1600" dirty="0">
              <a:solidFill>
                <a:schemeClr val="bg1"/>
              </a:solidFill>
              <a:latin typeface="Arial" panose="020B0604020202020204" pitchFamily="34" charset="0"/>
              <a:ea typeface="Tahoma" panose="020B0604030504040204" pitchFamily="34" charset="0"/>
              <a:cs typeface="Arial" panose="020B0604020202020204" pitchFamily="34" charset="0"/>
            </a:endParaRPr>
          </a:p>
          <a:p>
            <a:r>
              <a:rPr lang="en-US" b="1" dirty="0" smtClean="0">
                <a:solidFill>
                  <a:schemeClr val="bg1"/>
                </a:solidFill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89179351255</a:t>
            </a:r>
            <a:endParaRPr lang="ru-RU" sz="1600" b="1" dirty="0">
              <a:solidFill>
                <a:schemeClr val="bg1"/>
              </a:solidFill>
              <a:latin typeface="Arial" panose="020B0604020202020204" pitchFamily="34" charset="0"/>
              <a:ea typeface="Tahoma" panose="020B0604030504040204" pitchFamily="34" charset="0"/>
              <a:cs typeface="Arial" panose="020B0604020202020204" pitchFamily="34" charset="0"/>
            </a:endParaRPr>
          </a:p>
          <a:p>
            <a:endParaRPr lang="en-US" sz="1600" dirty="0">
              <a:latin typeface="Arial" panose="020B0604020202020204" pitchFamily="34" charset="0"/>
              <a:ea typeface="Tahoma" panose="020B0604030504040204" pitchFamily="34" charset="0"/>
              <a:cs typeface="Arial" panose="020B0604020202020204" pitchFamily="34" charset="0"/>
            </a:endParaRPr>
          </a:p>
          <a:p>
            <a:endParaRPr lang="ru-RU" sz="1600" dirty="0">
              <a:latin typeface="Arial" panose="020B0604020202020204" pitchFamily="34" charset="0"/>
              <a:ea typeface="Tahoma" panose="020B0604030504040204" pitchFamily="34" charset="0"/>
              <a:cs typeface="Arial" panose="020B0604020202020204" pitchFamily="34" charset="0"/>
            </a:endParaRPr>
          </a:p>
        </p:txBody>
      </p:sp>
      <p:sp>
        <p:nvSpPr>
          <p:cNvPr id="14" name="Прямоугольник 13"/>
          <p:cNvSpPr/>
          <p:nvPr/>
        </p:nvSpPr>
        <p:spPr>
          <a:xfrm>
            <a:off x="5868144" y="280564"/>
            <a:ext cx="2536400" cy="104028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342900" lvl="0" indent="-342900" algn="ctr">
              <a:spcBef>
                <a:spcPct val="20000"/>
              </a:spcBef>
              <a:defRPr/>
            </a:pPr>
            <a:r>
              <a:rPr lang="ru-RU" sz="2800" b="1" dirty="0">
                <a:solidFill>
                  <a:schemeClr val="bg1"/>
                </a:solidFill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Спасибо </a:t>
            </a:r>
          </a:p>
          <a:p>
            <a:pPr marL="342900" lvl="0" indent="-342900" algn="ctr">
              <a:spcBef>
                <a:spcPct val="20000"/>
              </a:spcBef>
              <a:defRPr/>
            </a:pPr>
            <a:r>
              <a:rPr lang="ru-RU" sz="2800" b="1" dirty="0">
                <a:solidFill>
                  <a:schemeClr val="bg1"/>
                </a:solidFill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за внимание!</a:t>
            </a:r>
          </a:p>
        </p:txBody>
      </p:sp>
      <p:pic>
        <p:nvPicPr>
          <p:cNvPr id="17" name="Рисунок 16">
            <a:extLst>
              <a:ext uri="{FF2B5EF4-FFF2-40B4-BE49-F238E27FC236}">
                <a16:creationId xmlns:a16="http://schemas.microsoft.com/office/drawing/2014/main" id="{7140A3EF-AD60-FCFE-F5E0-5B7844E4A879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86922" y="4794411"/>
            <a:ext cx="1857486" cy="1724605"/>
          </a:xfrm>
          <a:prstGeom prst="rect">
            <a:avLst/>
          </a:prstGeom>
        </p:spPr>
      </p:pic>
      <p:pic>
        <p:nvPicPr>
          <p:cNvPr id="18" name="Picture 9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7544" y="404664"/>
            <a:ext cx="2016224" cy="93610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AutoShape 2" descr="data:image/png;base64,iVBORw0KGgoAAAANSUhEUgAAB9AAAAfQCAYAAACaOMR5AAAACXBIWXMAAA7EAAAOxAGVKw4bAAAgAElEQVR4nOzbi23EIBBAwUd0/be8aSGfu5CDmQrWsgFLT6yZmQAAAAAAAADgch+7BwAAAAAAAACA/0BABwAAAAAAAIA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6rF7AOD11lq7RwCAZmb3CH/K+Qvvy37FSW77njmb/QqA/8D/FZzPDXQAAAAAAAAASEAHAAAAAAAAgEpABwAAAAAAAIBKQAcAAAAAAACASkAHAAAAAAAAgEpABwAAAAAAAIBKQAcAAAAAAACASkAHAAAAAAAAgEpABwAAAAAAAIBKQAcAAAAAAACASkAHAAAAAAAAgEpABwAAAAAAAIBKQAcAAAAAAACASkAHAAAAAAAAgEpABwAAAAAAAIBKQAcAAAAAAACASkAHAAAAAAAAgEpABwAAAAAAAIBKQAcAAAAAAACASkAHAAAAAAAAgEpABwAAAAAAAIBKQAcAAAAAAACASkAHAAAAAAAAgEpABwAAAAAAAIBKQAcAAAAAAACASkAHAAAAAAAAgEpABwAAAAAAAIBKQAcAAAAAAACASkAHAAAAAAAAgEpABwAAAAAAAIBKQAcAAAAAAACASkAHAAAAAAAAgEpABwAAAAAAAIBKQAcAAAAAAACASkAHAAAAAAAAgEpABwAAAAAAAIBKQAcAAAAAAACASkAHAAAAAAAAgEpABwAAAAAAAIBKQAcAAAAAAACASkAHAAAAAAAAgEpABwAAAAAAAIBKQAcAAAAAAACASkAHAAAAAAAAgEpABwAAAAAAAIBKQAcAAAAAAACASkAHAAAAAAAAgEpABwAAAAAAAIBKQAcAAAAAAACASkAHAAAAAAAAgEpABwAAAAAAAIBKQAcAAAAAAACASkAHAAAAAAAAgEpABwAAAAAAAIBKQAcAAAAAAACASkAHAAAAAAAAgEpABwAAAAAAAIBKQAcAAAAAAACASkAHAAAAAAAAgKoeuwcAeLaZ2T0CwJestXaPwAs5jzjJbfvVbc97G/vz2W5bv77ns3m/wLu47fwFzucGOgAAAAAAAAAkoAMAAAAAAABAJaADAAAAAAAAQCWgAwAAAAAAAEAloAMAAAAAAABAJaADAAAAAAAAQCWgAwAAAAAAAEAloAMAAAAAAABAJaADAAAAAAAAQCWgAwAAAAAAAEAloAMAAAAAAABAJaADAAAAAAAAQCWgAwAAAAAAAEAloAMAAAAAAABAJaADAAAAAAAAQCWgAwAAAAAAAEAloAMAAAAAAABAJaADAAAAAAAAQCWgAwAAAAAAAEAloAMAAAAAAABAJaADAAAAAAAAQCWgAwAAAAAAAEAloAMAAAAAAABAJaADAAAAAAAAQCWgAwAAAAAAAEAloAMAAAAAAABAJaADAAAAAAAAQCWgAwAAAAAAAEAloAMAAAAAAABAJaADAAAAAAAAQCWgAwAAAAAAAEAloAMAAAAAAABAJaADAAAAAAAAQCWgAwAAAAAAAEAloAMAAAAAAABAJaADAAAAAAAAQCWgAwAAAAAAAEAloAMAAAAAAABAJaADAAAAAAAAQCWgAwAAAAAAAEAloAMAAAAAAABAJaADAAAAAAAAQCWgAwAAAAAAAEAloAMAAAAAAABAJaADAAAAAAAAQCWgAwAAAAAAAEAloAMAAAAAAABAJaADAAAAAAAAQCWgAwAAAAAAAEAloAMAAAAAAABAJaADAAAAAAAAQCWgAwAAAAAAAEAloAMAAAAAAABAJaADAAAAAAAAQCWgAwAAAAAAAEAloAMAAAAAAABAJaADAAAAAAAAQCWgAwAAAAAAAEAloAMAAAAAAABAVY/dAwDwO2ut3SPA08zM7hGAH7rtPLJfne2293vb+r3teQHehf2Zk9z2PwlwGjfQAQAAAAAAACA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CqeuweAAAAeH8zs3uEP7XW2j0CPM1t6/c29isAAIDvcQMdAAAAAAAAABLQAQAAAAAAAKAS0AEAAAAAAACgEtABAAAAAAAAoBLQAQAAAAAAAKAS0AEAAAAAAACgEtABAAAAAAAAoBLQAQAAAAAAAKAS0AEAAAAAAACgEtABAAAAAAAAoBLQAQAAAAAAAKAS0AEAAAAAAACgEtABAAAAAAAAoBLQAQAAAAAAAKAS0AEAAAAAAACgEtABAAAAAAAAoBLQAQAAAAAAAKAS0AEAAAAAAACgEtABAAAAAAAAoBLQAQAAAAAAAKAS0AEAAAAAAACgEtABAAAAAAAAoBLQAQAAAAAAAKAS0AEAAAAAAACgEtABAAAAAAAAoBLQAQAAAAAAAKAS0AEAAAAAAACgEtABAAAAAAAAoBLQAQAAAAAAAKAS0AEAAAAAAACgEtABAAAAAAAAoBLQAQAAAAAAAKAS0AEAAAAAAACgEtABAAAAAAAAoBLQAQAAAAAAAKAS0AEAAAAAAACgEtABAAAAAAAAoBLQAQAAAAAAAKAS0AEAAAAAAACgEtABAAAAAAAAoBLQAQAAAAAAAKAS0AEAAAAAAACgEtABAAAAAAAAoBLQAQAAAAAAAKAS0AEAAAAAAACgEtABAAAAAAAAoBLQAQAAAAAAAKAS0AEAAAAAAACgEtABAAAAAAAAoBLQAQAAAAAAgE/27q3HrvMgwPC77XGaJk6apKGpKEICUSpVoojSIuAOccm/4Q80bgMUUBWhluaCwyUSdxAUUQQqUAGC4kPi1Kl7iLBzaJrE8XHG9hwXN0FJaDx2kpnZe6/1PHeRljPf9lrft5bn1bc2UAnoAAAAAAAAAFAJ6AAAAAAAAABQCegAAAAAAAAAUAnoAAAAAAAAAFAJ6AAAAAAAAABQCegAAAAAAAAAUAnoAAAAAAAAAFAJ6AAAAAAAAABQCegAAAAAAAAAUNXKvAcAAAAAi2Q2m817COyjYRjmPYQDNbXPa/4CAAAflB3oAAAAAAAAAJCADgAAAAAAAACVgA4AAAAAAAAAlYAOAAAAAAAAAJWADgAAAAAAAACVgA4AAAAAAAAAlYAOAAAAAAAAAJWADgAAAAAAAACVgA4AAAAAAAAAlYAOAAAAAAAAAJWADgAAAAAAAACVgA4AAAAAAAAAlYAOAAAAAAAAAJWADgAAAAAAAACVgA4AAAAAAAAAlYAOAAAAAAAAAJWADgAAAAAAAACVgA4AAAAAAAAAlYAOAAAAAAAAAJWADgAAAAAAAACVgA4AAAAAAAAAlYAOAAAAAAAAAJWADgAAAAAAAACVgA4AAAAAAAAAlYAOAAAAAAAAAJWADgAAAAAAAACVgA4AAAAAAAAAlYAOAAAAAAAAAJWADgAAAAAAAACVgA4AAAAAAAAAlYAOAAAAAAAAAJWADgAAAAAAAACVgA4AAAAAAAAAlYAOAAAAAAAAAJWADgAAAAAAAACVgA4AAAAAAAAAlYAOAAAAAAAAAJWADgAAAAAAAACVgA4AAAAAAAAAlYAOAAAAAAAAAJWADgAAAAAAAACVgA4AAAAAAAAAlYAOAAAAAAAAAJWADgAAAAAAAACVgA4AAAAAAAAAlYAOAAAAAAAAAJWADgAAAAAAAACVgA4AAAAAAAAAlYAOAAAAAAAAAJWADgAAAAAAAACVgA4AAAAAAAAAlYAOAAAAAAAAAJWADgAAAAAAAACVgA4AAAAAAAAAlYAOAAAAAAAAAJWADgAAAAAAAACVgA4AAAAAAAAAlYAOAAAAAAAAAJWADgAAAAAAAABVrcx7AAB8MMMwzHsIANBsNpv3EA7U1O6/zu+4Te38Tu3zTu16ntrnhTExfwGARWEHOgAAAAAAAAAkoAMAAAAAAABAJaADAAAAAAAAQCWgAwAAAAAAAEAloAMAAAAAAABAJaADAAAAAAAAQCWgAwAAAAAAAEAloAMAAAAAAABAJaADAAAAAAAAQCWgAwAAAAAAAEAloAMAAAAAAABAJaADAAAAAAAAQCWgAwAAAAAAAEAloAMAAAAAAABAJaADAAAAAAAAQCWgAwAAAAAAAEAloAMAAAAAAABAJaADAAAAAAAAQCWgAwAAAAAAAEAloAMAAAAAAABAJaADAAAAAAAAQCWgAwAAAAAAAEAloAMAAAAAAABAJaADAAAAAAAAQCWgAwAAAAAAAEAloAMAAAAAAABAJaADAAAAAAAAQCWgAwAAAAAAAEAloAMAAAAAAABAJaADAAAAAAAAQCWgAwAAAAAAAEAloAMAAAAAAABAJaADAAAAAAAAQCWgAwAAAAAAAEAloAMAAAAAAABAJaADAAAAAAAAQCWgAwAAAAAAAEAloAMAAAAAAABAJaADAAAAAAAAQCWgAwAAAAAAAEAloAMAAAAAAABAJaADAAAAAAAAQCWgAwAAAAAAAEAloAMAAAAAAABAJaADAAAAAAAAQCWgAwAAAAAAAEAloAMAAAAAAABAJaADAAAAAAAAQCWgAwAAAAAAAEAloAMAAAAAAABAJaADAAAAAAAAQCWgAwAAAAAAAEAloAMAAAAAAABAJaADAAAAAAAAQCWgAwAAAAAAAEAloAMAAAAAAABAJaADAAAAAAAAQCWgAwAAAAAAAEAloAMAAAAAAABAVSvzHgDAXpvNZvMeAgBM7n40DMO8h3CgnN9xc37HbWrnd2qmdn6nNn+nZmrXMwDAorADHQAAAAAAAAAS0AEAAAAAAACgEtABAAAAAAAAoBLQAQAAAAAAAKAS0AEAAAAAAACgEtABAAAAAAAAoBLQAQAAAAAAAKAS0AEAAAAAAACgEtABAAAAAAAAoBLQAQAAAAAAAKAS0AEAAAAAAACgEtABAAAAAAAAoBLQAQAAAAAAAKAS0AEAAAAAAACgEtABAAAAAAAAoBLQAQAAAAAAAKAS0AEAAAAAAACgEtABAAAAAAAAoBLQAQAAAAAAAKAS0AEAAAAAAACgEtABAAAAAAAAoBLQAQAAAAAAAKAS0AEAAAAAAACgEtABAAAAAAAAoBLQAQAAAAAAAKAS0AEAAAAAAACgEtABAAAAAAAAoBLQAQAAAAAAAKAS0AEAAAAAAACgEtABAAAAAAAAoBLQAQAAAAAAAKAS0AEAAAAAAACgEtABAAAAAAAAoBLQAQAAAAAAAKAS0AEAAAAAAACgEtABAAAAAAAAoBLQAQAAAAAAAKAS0AEAAAAAAACgEtABAAAAAAAAoBLQAQAAAAAAAKAS0AEAAAAAAACgEtABAAAAAAAAoBLQAQAAAAAAAKAS0AEAAAAAAACgEtABAAAAAAAAoBLQAQAAAAAAAKAS0AEAAAAAAACgEtABAAAAAAAAoBLQAQAAAAAAAKAS0AEAAAAAAACgEtABAAAAAAAAoBLQAQAAAAAAAKAS0AEAAAAAAACgEtABAAAAAAAAoBLQAQAAAAAAAKAS0AEAAAAAAACgEtABAAAAAAAAoBLQAQAAAAAAAKAS0AEAAAAAAACgqtkwDMO8BwEAAGMzm83mPQT2kX9GjZv5O25Tm79Tu56ndn4BAIC9Zwc6AAAAAAAAACSgAwAAAAAAAEAloAMAAAAAAABAJaADAAAAAAAAQCWgAwAAAAAAAEAloAMAAAAAAABAJaADAAAAAAAAQCWgAwAAAAAAAEAloAMAAAAAAABAJaADAAAAAAAAQCWgAwAAAAAAAEAloAMAAAAAAABAJaADAAAAAAAAQCWgAwAAAAAAAEAloAMAAAAAAABAJaADAAAAAAAAQCWgAwAAAAAAAEAloAMAAAAAAABAJaADAAAAAAAAQCWgAwAAAAAAAEAloAMAAAAAAABAJaADAAAAAAAAQCWgAwAAAAAAAEAloAMAAAAAAABAJaADAAAAAAAAQCWgAwAAAAAAAEAloAMAAAAAAABAJaADAAAAAAAAQCWgAwAAAAAAAEAloAMAAAAAAABAJaADAAAAAAAAQCWgAwAAAAAAAEAloAMAAAAAAABAJaADAAAAAAAAQCWgAwAAAAAAAEAloAMAAAAAAABAJaADAAAAAAAAQCWgAwAAAAAAAEAloAMAAAAAAABAJaADAAAAAAAAQCWgAwAAAAAAAEAloAMAAAAAAABAJaADAAAAAAAAQCWgAwAAAAAAAEAloAMAAAAAAABAJaADAAAAAAAAQCWgAwAAAAAAAEAloAMAAAAAAABAJaADAAAAAAAAQCWgAwAAAAAAAEAloAMAAAAAAABAJaADAAAAAAAAQCWgAwAAAAAAAEAloAMAAAAAAABAJaADAAAAAAAAQCWgAwAAAAAAAEAloAMAAAAAAABAJaADAAAAAAAAQCWgAwAAAAAAAEBVK/MeALD/ZrPZvIfAPhqGYd5DOFCu53FzPY/b1M7v1D7v1K5nGBPrFbAspjZ/p7Y+A8vL+gyMjR3oAAAAAAAAAJCADgAAAAAAAACVgA4AAAAAAAAAlYAOAAAAAAAAAJWADgAAAAAAAACVgA4AAAAAAAAAlYAOAAAAAAAAAJWADgAAAAAAAACVgA4AAAAAAAAAlYAOAAAAAAAAAJWADgAAAAAAAACVgA4AAAAAAAAAlYAOAAAAAAAAAJWADgAAAAAAAACVgA4AAAAAAAAAlYAOAAAAAAAAAJWADgAAAAAAAACVgA4AAAAAAAAAlYAOAAAAAAAAAJWADgAAAAAAAACVgA4AAAAAAAAAlYAOAAAAAAAAAJWADgAAAAAAAACVgA4AAAAAAAAAlYAOAAAAAAAAAJWADgAAAAAAAACVgA4AAAAAAAAAlYAOAAAAAAAAAJWADgAAAAAAAACVgA4AAAAAAAAAlYAOAAAAAAAAAJWADgAAAAAAAACVgA4AAAAAAAAAlYAOAAAAAAAAAJWADgAAAAAAAACVgA4AAAAAAAAAlYAOAAAAAAAAAJWADgAAAAAAAACVgA4AAAAAAAAAlYAOAAAAAAAAAJWADgAAAAAAAACVgA4AAAAAAAAAlYAOAAAAAAAAAJWADgAAAAAAAACVgA4AAAAAAAAAlfU0NmIAACAASURBVIAOAAAAAAAAAJWADgAAAAAAAACVgA4AAAAAAAAAlYAOAAAAAAAAAJWADgAAAAAAAACVgA4AAAAAAAAAlYAOAAAAAAAAAJWADgAAAAAAAACVgA4AAAAAAAAAlYAOAAAAAAAAAJWADgAAAAAAAACVgA4AAAAAAAAAlYAOAAAAAAAAAJWADgAAAAAAAABVrcx7AMD+G4Zh3kMA3qepzd/ZbDbvIRyoqZ1fxm1q17P1atym9nkBloX1edym9nwFY2J9BsbGDnQAAAAAAAAASEAHAAAAAAAAgEpABwAAAAAAAIBKQAcAAAAAAACASkAHAAAAAAAAgEpABwAAAAAAAIBKQAcAAAAAAACASkAHAAAAAAAAgEpABwAAAAAAAIBKQAcAAAAAAACASkAHAAAAAAAAgEpABwAAAAAAAIBKQAcAAAAAAACASkAHAAAAAAAAgEpABwAAAAAAAIBKQAcAAAAAAACASkAHAAAAAAAAgEpABwAAAAAAAIBKQAcAAAAAAACASkAHAAAAAAAAgEpABwAAAAAAAIBKQAcAAAAAAACASkAHAAAAAAAAgEpABwAAAAAAAIBKQAcAAAAAAACASkAHAAAAAAAAgEpABwAAAAAAAIBKQAcAAAAAAACASkAHAAAAAAAAgEpABwAAAAAAAIBKQAcAAAAAAACASkAHAAAAAAAAgEpABwAAAAAAAIBKQAcAAAAAAACASkAHAAAAAAAAgEpABwAAAAAAAIBKQAcAAAAAAACASkAHAAAAAAAAgEpABwAAAAAAAIBKQAcAAAAAAACASkAHAAAAAAAAgEpABwAAAAAAAIBKQAcAAAAAAACASkAHAAAAAAAAgEpABwAAAAAAAIBKQAcAAAAAAACASkAHAAAAAAAAgEpABwAAAAAAAIBKQAcAAAAAAACASkAHAAAAAAAAgEpABwAAAAAAAIBKQAcAAAAAAACASkAHAAAAAAAAgEpABwAAAAAAAIBKQAcAAAAAAACASkAHAAAAAAAAgEpABwAAAAAAAIBKQAcAAAAAAACASkAHAAAAAAAAgKpW5j0AYP/NZrN5DwH2zDAM8x7CgZra/HV+gWUxtfUKxmRq83dqzxtT+7xTu56B5WW9Gjf3X2Bs7EAHAAAAAAAAg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amXeAwAAAABYFkP16vWdXl7b7rUbO71+c6fzq9td3djpULOGhn7+/pV+4f7Dffyew/3iA4e769Bs3sMGAADgDgnoAAAAALewM9TzV7f67qWt/vr5m528sHkHf2r9Hf/1Sw+t9LufOdqvP3JkfwYJAADAnpkNwzDMexDA/prN7HZgPKZ225ra/HV+gWUxtfUKpmZ1c+i/XtvoL87e6NQdBfM788iHD/WFz93Xb/30XXv2/7wdzxvj5n7EmFivxs16NW5Tm7+uZxg/AR0mYGoPMIzb1G5bU5u/zi+wLKa2XsEUXN7Y6d9e2ezPz17ve5e33uOf/v9rwu73+E9+ZKUvfO5ov/rw/u9I97wxbu5HjIn1atysV+M2tfnreobxE9BhAqb2AMO4Te22NbX56/wCy2Jq6xWM1ZWNoX99Zb0/++6NfnjlTqL5+537P3nP/8S9h/vS54/2G4/s7250zxvj5n7EmFivxs16NW5Tm7+uZxg/AR0mYGoPMIzb1G5bU5u/zi+wLKa2XsGYrG4O/cerG33tO9f7wW2j+V7P9Xfe+3/m3sN95Tfv7zMPrezxz3nbT/S8MWruR4yJ9WrcrFfjNrX563qG8RPQYQKm9gDDuE3ttjW1+ev8AstiausVLLudob792kZffnrtDl7PfhDz+61ngE8/uNLv/9p9feqB/YnonjfGzf2IMbFejZv1atymNn9dzzB+AjpMwNQeYBi3qd22pjZ/nV9gWUxtvYJldfbyVl88sdqpC5u3OXIec/qt54BfefhIf/XbD+zPT/G8MWruR4yJ9WrcrFfjNrX563qG8du/d4QBAAAAHLArG0PfeHG9J86s9eqNnV2OXJxffJ66sNnOUIem9btnAACAhSSgAwAAAEvvP1/d6LGTqz1/dfs2Ry5KOB96+y70127s9PF7Ds1vOAAAAFQCOgAAALCk/ufadt98eb0nzlxvbWu3ML4o0fzWTlzY7Hd+9kPzHgYAAMDkCegAAADA0hiqv39hva9+Z61z13bbbb740fztu9D/8ux1AR0AAGABCOgAAADAwvv+la2OHV/t5IXN2xy5DOH8Jz13aaub20N3H/ZF6AAAAPMkoAMAAAALaXuop1642dfPXO/80u82v721TQEdAABg3gR0AAAAYKGcvbzVo8dXe+aN3XabjyOav921zaGP3j3vUQAAAEybgA4AAADM3eZO/cOL633tzNokdpu/m7Wt8X42AACAZSGgAwAAAHPz3KWtjh2/1umLW7scNY2wfHVjZ95DAAAAmDwBHRidYZjGL9f+z2zmOxLHzPU8bs7vuE3t/AK8Fxs7Q//00kZ/8uxaL6xOc7f5u3lpbe8D+tTuR1N73pja53U9j5vzO25T+7wALDcBHQAAADgQZ97cbf6s3eYAAAAsKAEdAAAA2DebO/UvP1rvj59Z60W7zQEAAFhwAjoAAACw53y3+Xu3468DAABg7gR0AAAAYM9865WNHju5arf5+3D/Ed8PCwAAMG8COgAAAPCBXFzf6e/Orff159a6unGrOC6a384njh6e9xAAAAAmT0AHAAAA3pf/fn2zL59a7blLXtO+F+7RzwEAAOZOQAcAAADu2I2tob85d7M/PXO9N27u3OIo0fz9OHrk0LyHAAAAMHkCOgAAAHBbpy9u9XsnrnX6ot3m++Ve34EOAAAwdwI6AAAA8K62h/rmy+v9wanVXrl+q93mJZzvDRvQAQAA5k9ABwAAAN7he5e3OnZitVMXNnc5SjTfS59+cKW7D9uBDgAAMG8COgAAAFDVv/94oy+dXO38te1djhLO98NnHz4y7yEAAACQgA4AAACTdnVj6MnzN3vizPUurt/qNe2i+f54a8f5T33Y+9sBAAAWgYAOAAAAE3Ti9c0ePbHaD69s7XKUcH5Q7l3x+nYAAIBFIKADAADARGwP9bfnbvb46bUu3LTbfJH83H2H5z0EAAAAEtABAABg9L5/Zatjx1c7eWFzl6OE83n6mFe4AwAALAQBHQAAAEbqH19a7yun1zp/bXuXo4TzRXDfXQI6AADAIhDQAQAAYEQub+z05Ln1Hj+91s3tW8Vx0XzR3OM70AEAABaCgA4AAAAjcOLCZseOr/aDK1u7HCWcL6qjRwR0AACARSCgAwAAwJLaHuqpF2721Wev99LarV7TLpovus8+fCT5HAAAYDEI6AAAALBkzl7e6tHjqz3zxuYuRwnny+LzHzsy7yEAAADwJgEdAAAAlsS3X9vssZNe0z4Ob+05f+hDh+Y4DgAAAN5OQAcAAIAFdnN76Knz6/3h06td27xVHBfNl9knP3J43kMAAADgTQI6AAAALKBnL2517Pi1zlyy23zsHrQDHQAAYGEI6AAAALBAvvXKRn/09GrPX93e5SjhfEweuEtABwAAWBQCOgAAAMzZpfWdvvHieo+fXvOa9gk6emR2+4MAAAA4EAI6AAAAzMnpN1/T/pzXtE/Wpx5YEdABAAAWiIAOAAAAB+yff7TRF09c68fXd25xhGg+Fb/8Ub+aAQAAWCT+lQYAAAAH4PLGTk+eW/9f9u48SI+7sPPwd26NNKc0tmzLV3zKBluyJAgYsAGZK1lIKlmqNrW5s6kKtWzYsAkkIRtpIBdsDkjMFVgCCQmQrQo5lkqF3YQUgeDAjC3Lt40xGIMtLMmS5h0dM6OZ/UN459Ktmbfft/t5/vM7r2d+ervffrv78/66c/u9LtPOrMEu9z8HAABoJAI6AAAALKN7905leHQs9+51mXaeNXvJ9otWthU4DgAAABYS0AEAAGCJzST53Lcm8o47Xaadk7uyX0AHAABoJAI6AAAALJGH909leKSWO3dPnuRZwjmzBjtdwh0AAKCRCOgAAABwju57ZirDI2O5x2XaOUP9nS2nfhIAAAB1I6ADAADAWTg6k3z+yYm8Y3QsT7pMO2fhst62rFlhBjoAAEAjEdABAADgDDy479hl2nfscZl2zs0Nq52WAQAAaDSO1AAAAOA0uEw7S211l9nnAAAAjUZABwAAgBOYnkm+8NRE3jFayxPjR0/wLNGcMzF7z/Mr+5yWAQAAaDSO1AAAAGCBh/ZNZXi0lrt2u0w7y+fSHjPQAQAAGo2ADgAAAN/1wDNT2T5ay073N6cOVq8Q0AEAABqNgA4AAEDlffGpiQyP1vLNmsu0Uz+r2ltO/SQAAADqSkAHAACgkg4fncmnHzuc9953MHsOT5/gWcL50ns2GnttL1jZVvQQAAAAWEBABwAAoFLc37wIx5tp3ZIqv84b1nSkzQR0AACAhiOgAwAAUAl37JrI9tFavjHmMu31c6pCXN2Ift2AUzIAAACNyNEaAAAApTU1nfzN1w/nPfeO5+lDLtNeX4vj+Y9e3Z1rBtrzZw8fyiP7pwoYU9FmX5Mr+ly+HQAAoBEJ6AAAAJSOy7QXaXE4f85ge7Zt6c0Nq4+dhvhfjx6q96AazlX9AjoAAEAjEtABAAAoja88PZnhkbE8euBEl2lPhPPlND+en9/dmm2be/PydZ3//7GPP3Io9+yt4uzz+Qa7WoseAgAAAMchoAMAAND0Pv3Y4bz7nvF8x2XaC7J41vmbb1yVn71u5bzHPvftifzmnbV6DaqhXbjSDHQAAIBGJKADAADQlL5ZO5rPPnEkv3v3+EmeJZwvr8Xh/Mq+tmzb0pvnndcx7/Ev7ZrIW+44sODZ1V0+fZ2LXzsAAACKJ6ADAADQVEaensx2l2lvAIsD8Ns29eRHr+5e9PiXvzOZX/tKLbXJuculusto01DHcV49AAAAGoGADgAAQFP4zONH8u6d43li/EThvLpBtr4Wp9/nDLZn25be3LB68WmG0d2TGR4dy7fnLbdqL6sNa5yOAQAAaFSO2AAAAGhY+ydm8unHDuf3dtYydaLbm1c8xtbX/Hg+0NmabVt68upLuo777Lt2T2Z4pJavHRDP57526wecjgEAAGhUjtgAAABoOHftnszwaC0P7Zs6ybOqGmKLsHjW+YY1Hdm+peeEMfjZZfjI/rnL0DJLkvO724oeAgAAACcgoAMAANAwPvvEkfze3eN5vOYy7Y1jfjwfWtGa7Vt6snXd8WedJ8mOPcf7AoRl96zBLndABwAAaFQCOgAAAIXaNzGdv3/8SN61YzyHj54osoqv9bc48m4a6si2LT25pv/EpxPuf2YqwyPi+clc0mMGOgAAQKMS0AEAACjEzj2T2T5aywPPuEx745kfzy9Y2Zrtm3tz60Wdp/w/h0fG8qB4flLd7WagAwAANCoBHQAAgLr64lMT+e27ann0gMu0N57FYfdNN6zKz12/8rT+7zd+4UB27hXPT2bTUMdxXmUAAAAahYAOAADAsjt8dCaf+caRvHNHLWOTLtPemOZn3YtXtWXblp68+IJTzzpPjsXzf/zWkTmPWJ6zZl/bm0/z9QQAAKAYAjoAAADLZufeqQyPjOV+l2lvYIvnQ/+3G1flP113erPO79o9meFR9zw/XVf1uf85AABAIxPQAQAAWHJf2jWR375rPI/sP1E4F1gbw/x4fllvW7Zv7skL1p7eLGnx/MytWdFa9BAAAAA4CQEdAACAJfO33zicd941nr1Hpk/wDHG1MSyedf6WjT35qWu7T/s3iOdn59IeM9ABAAAamYAOFTAz4yRWmVm+lEnV1ueWlsXxgvKwfMutaturU9l1aDp/8/XDuf3e8UyeqJsLqw1k/vbpir62bNvcm+ef33Hav+HO3ZMZHqnl4f3i+Zka7KrvDHSfR+VWtc+jqq3PVVu+VWP5UiZV2z4D5SegAwAAcFZ27DkWUR/c5zLtzWHxic1f3tiTnziDWeeJeH4ublzdng5XcAcAAGhoAjoAAABn5LNPHMlv3FnL04dcpr15zI/nV/a1ZfuW3mw57/RnnSfJ6Hfj+SPi+Vm5fvDMXm8AAADqT0AHAADglPZNTOfTjx3J7feO5+DUiYKpkNp4Fs86f+vGnvzkGc46T5KRpyezfWQsjx44OudRy/zUZpfB+kGnYQAAABqdIzcAAABO6L5npjI8MpZ79p7oMu2JiNqo5sfzq/rbs31zTzaf4azzJPnydyYzPDqWr4nn5+T8btdvBwAAaHQCOgAAAIt8/smJvGtHbcFs47nE08a1eNb5Wzb25KfOYtZ5ktyxazL//StjeWJcPD9Xl6wS0AEAABqdgA4AAECSZHxqJv/wzSN5545aDky4THtzmh/Pr+5vz7YtPdk8dHb33v7Sron8yr+NZde8+91bB87Whavaih4CAAAApyCgAwAAVNz9371M+06XaW9iSzvrPEm+8NRE3nLHWJ45Ip4vle62xcsJAACAxiKgAwAAVNS/fWcywyNjeWzMZdqb2/woe2VfW7Zt6c3zzuJe58/6/JMTefO/Hsj41Nx1wPpwLm4a6kirfg4AANDwBHQAAIAKOTqT/P3jR/Kuu2t5et5luecSSpvD4hr7SxtW5afXrzyn3/rP357Im754IBPT4vm5m11GL7+os8BxAAAAcLoEdAAAgAp4cN9Uto/UcveeyZM8SyRtHvPj+ff0Hpt1/r3nn/2s8yT5x28dyRu/cGDBo9aLpeD+5wAAAM1BQAcAACixHXsm8xujtdz3jPubl8PiWee/uGFVfuYcZ50nyccfOZTfvLO24FHrxlK5YGVr0UMAAADgNAjoAAAAJTOT5J++dSS/cWctTx10mfbymB/PL+9ty7bNvXnB2nObdZ4kH3voUH5nh3i+nC7vMQMdAACgGQjoAAAAJfHw/qkMj9Ry526XaS+XxbPO37qxJz95bfeS/PYPPXAwv79zfMGj1pOl1tu5eDkCAADQeAR0AACAJvfgvmPhfIf7m5fQ/Oh6WW9btm/uyQvWdi7Jb3/ffQfzR/eK5/XQ0SqgAwAANAMBHQAAoEl98amJDI/W8s3a0RM8QwhtXotj6y9v7MlPLNGs8yR5zz3j+cD9Bxc8ap1ZDpuGOo6zRAEAAGhEAjoAAEATqU3O5O++cTjvve9g9hx2f/Nymp9aL+1py/YtPXnhEs06T5J37ajlTx46tOBR683Sml2Or7t8RYHjAAAA4EwI6AAAAE3ggWemsn20lp0u015ii+co/8pNPfnxa5Zu1nmSvH20lk98VTyvp/O7W4seAgAAAKdJQAcAAGhgd+yayPbRWr4x5jLt5ba89zp/1tu+PJa/euzwgketQ8vt6v62oocAAADAaRLQAQAAGtC/fvf+5o+7v3nJLf+9zpPk7j2T2T5Sy4P7phb8xHpUD4NdZqADAAA0CwEdAACggZhxXiXz4/nlvW3Ztrk3L1jbsaR/ZceeyQyL54Va0bb4ixIAAAA0JgEdAACgATy4byrDI7XsOOE9zsXO8lgcU9+6sSc/ucSzzpPkrt2TGR6t5aF58dy6VE8b1nREPwcAAGgeAjoAAEDB/vrrhzM8Usvho8cLm2JnucwvqVf0HZt1/vzzl3bWeZKM7j428/yR/eJ5/c0u5++7tKvAcQAAAHCmBHQAAICCPLRvKsOjtdy1+3izzoXOclk8BfmXNqzKT69fuSx/7cvfmcx//8pYHq/NvRWAdaoI7n8OAADQXAR0AACAAnzxqYkMj9byzdrCe52LnOVTv1nnSfKlXRN567+N5elD03MetV4V5bqBtqKHAAAAwBkQ0AEAAOrsX56cyK+PjOWpg9MLfiJylsviWedvvnFVfva65Zl1nhxbt978pQOpTc5dl6xXRTqvW0AHAABoJgI6AABAHT343cu2z4/nAmf51HfWeZJ8+rHD2TYylsl538uwbhVthX4OAADQVAR0AACAOto+Usu3xt2XurwWzzr/+RtW5Q3XL9+s8yT5i0cO5R131hY8at0q2nNXt6erbfE6AQAAQOMS0AEAAOrkc9+eyN17Juc8InCWy/xQennvsVnnL1i7fLPOk+SjDx3KO3eI541jdj3Yuq6rwHEAAABwNgR0AACAOhkeGSt6CCyLxTOM//NzVuaNz1217H/5g/cfzLvvGV/wqHjeKC5Y2Vr0EAAAADhDAjoAAEAdPLx/KrsOue95+cyP55f2tGX7lp68cG3nsv/lP7xnPO+//+CCR61XjeS6AaddAAAAmo0jOQAAgDoYfXry1E+iiSyedf5z16/Mm25Y/lnnSfLOHbV89KFDCx4VzxvNmhVmoAMAADQbAR0AAKAOduyemvNfQmdzmx/Pz+9uzbbNvXn5uuWfdZ4kbx+t5RNfFc+bQU/H4i9aAAAA0NgEdAAAgDo4OiNwNr/FMfTGNR3Zvrkn1w0u/+H1vXunMjw6lnv3Ti34iXWrEV0/2J4VbQI6AABAsxHQAQAA6mDtyraih8A5KXbW+c69UxkeGcv9z4jnzeKlF9Vn3QAAAGBpuRkXAABAHWwamvv9ZbNSm0dLFi6vjWs68sFb+usWz+/eM5ltX1kYz2cinjei2XXlsh5fmgEAAGhGZqADAADUwaahjqKHwBmbH87P627Nts092bquq24jGN09meGRWh7ZvzCe0+iu7nfKBQAAoBmZgQ4AAFAHg12tuaJv7oxUs9Ab1+JZ55uGOvLhW/vrGs+/8vRkfvmOMfG8SQ12OeUCAADQjBzNAQAA1Mm2zb0LHhHRG8/8ZTLY1Zp339yXP986kGvqOKP4jl0T+YV/PZAnxo/OeVQ8byaDXd7fAAAAzUhABwAAqJPnn9+RN9+4asGjIltjWDzr/KahjvzJS/vzqkvqN+s8Sf7664fzhn85kD2Hp+c8Kp43k+eubk9Xm/c2AABAM3JDLgAAgDr62etW5pkj0/mThw7NebQlAmmR5ofO3o6WbN/Sm++7tL7hPEn+8tHD2TYytuBR60azecHazqKHAAAAwFkS0AEAAOrsLRt70tvRmj+8d3zOo89GXLG0fhbPEL5pqCPbNvfk2oH6Hy5//JFD+c07awsetT40j9n16YJuF/wDAABoVgI6AABAAd7wnJW5ZqAtw6O1PH1o7qW6hfT6mB/PV7W3ZNuW3rz2svrPOk+Sjzx4MP/j7vEFj1oHmtUNazqKHgIAAABnyVeiAQAACrJ1XVc+/7o1+a3n9x7nfsktOd59uTlXi1/TDWs68vGtA4XF8/ffJ56XzZou71sAAIBm1TIzM+OoHACgAC0tTq5Ds1quw6hPPXo479xRy6Gpk/1+h3Bnb/52d0VbS7Zv6ckPXL6ioPEkf7BzPH/8wMEFj1rGzWl2/fryDw2lt6MxPuftb5Rb1U7rVW19rtryBZqX7TNQNgI6AEBBqnaACWWy3IdRn33iSN5zz3i+duDoqUayrOMol/nb3BtXt2fblt5cP1jcnc1++65a/vThQwsetUyb17F17Or+9vztqwcLHsss+xvlVrXTelVbn6u2fIHmZfsMlI17oAMAADSYV17clVde3JWH909leKSWO3dPnuCZc09UOYlzfPNP5rW1JNu29Ob1VxQ36/z+Z6YyPDKWnXunFvzEMiyDmy9w/3MAAIBmJqADAAA0qGv62/PnWwcyk+ShfVN5x6iYfmbmx/P1A+3ZvqUnG9YUFzjF87KaXde+p9epFgAAgGbmEu4AAAWp2iXOoEyKPIx6NqZ/7tsT+ehDB3Ng4lRjqeIh3+Lt669v7smPXNVdwFhmiedlNrvO/eUrBnPD6saJ6PY3yq1qp/Wqtj5XbfkCzcv2GSgbAR0AoCBVO8CEMmmkw6iv7p/KHd+ZzMceOpQnxqt+z/TF29X1A+3ZtqUnGwucdZ6cKJ6XfXlUyey69w/fvzqX9rQVOJb57G+UWyN9HtVD1dbnqi1foHnZPgNlI6ADABSkageYUCaNehi169B0/uXJiXzogYN5vHaqmJ6UK+Au3qb+2qae/Meri511nojn1TC7/t35w0Ppbm+cz3j7G+XWqJ9Hy6Vq63PVli/QvGyfgbIR0AEAClK1A0wok2Y4jNp9eDpf2jWZ9983nsfGyhzTF29Lrxtsz/bNPbmx4FnnSXLfd+P5PeJ5yR1bD68bbM9fvXKw4LHMZ3+j3Jrh82gpVW19rtryBZqX7TNQNo1zUy4AAACWzNCK1rz2sq689rKu7D0ynXv2TOX2+8Zz76L7bz9r4UmvRj8ptPgk3WBXa7Zt7smrLukqYDyLiefVs2mo+C9tAAAAcG4EdAAAgJJb3dWaWy/qzK0XdebI0Zncu3cq77p7PDv3TJ7k/5obqBsp+h5/dssvbViVn16/ss5jObF7905leHRswRcWGul1ZOnMrpPXDzrNAgAA0Oxcwh0AoCBVu8QZlElZDqOmppMnDx7N6O7JfPiBg3n0wOlc6j0pJgQfrj4rkQAAIABJREFUf5t5w+r2bNvSm+c0ULgUz6tmdt385G0D2dAAtw6Yy/5GuZXl8+h0VW19rtryBZqX7TNQNo1zhgEAAIC6am9NLulpyyU9bfnBy1dk38R0Htl/NL+7o5adJ7zUe3L8mL0cJ5FOfCKuEcN5Ip5XXV9na9FDAAAA4ByZgQ4AUJCqfUMbyqQKh1GT08neI9O58+nJfPShg6cI6idyJq/TqbeJvR0t+YUbV+X7L12Rvs7G24bes/fYPc/ve0Y8r5bZdfHu1w+ls7Wx1k37G+VWhc+juaq2Pldt+QLNy/YZKBsBHQCgIFU7wIQyqeJh1OR08tTBo9m5dyoff/hQdpz0/ulL6/rB9rzphlW55cLOuv3NMyWeV9mxz/MbVrfnL18xWPBYFrO/UW5V+zyq2vpcteULNC/bZ6BsGutadwAAADSkjjmXe//+S7tydCbZd2Q6D+ybytcOHM1nHj+SnUsY1Tes6ch/ee7KbD6vIyvaGvuE3L3iOUluvqBxv+ABAADA6TMDHQCgIFX7hjaUicOo45uaTvYcmc6j+6ey69B0vj52NA/vn8ruw9ML7gk+6/rB9qxb1ZbnDLbnyr62XDvQnotWtaXBm/k8r/8/z7jneWXNrqjvvrkvr7qkq8CxHJ/9jXKr2udR1dbnqi1foHnZPgNlYwY6VIAdGMqkausz5Va17VXV3r9VW76QJO2tydru1qztXjwT98jRmUxOJ0dnktaWY9mxvTUNP7v8VN5zz7h4TpLk/O7WoocApWf/qtwcL1Am1meA5iagAwAAsOy62lrS1Vb0KJbWnz18KB+4/2DRw6BBXLyqZCs4AABARfl6NAAAAJyhO3ZN5rfuqi141MybKhsyAx0AAKAUHN0BAADAGXh4/1SGR8cWPCqeV9mmoY5U60KtAAAA5SWgAwAAwBkYHqnl62NH5zwinlfTbDK/+YLOAscBAADAUhLQAQAA4DQ9uG8qd+6enPOIeE5ydb/7nwMAAJSFgA4AAACnaXhk4X3PITlvhdMrAAAAZeEIDwAAAE7D0Zlkxx6zz1nssl4z0AEAAMpCQAcAAIDT8LlvHSl6CDSogU6nVwAAAMrCER4AAACcho88dGjOf5l9zjE3DXWktaXoUQAAALBUBHQAAAA4hemZ5K7dk6d+IhUxW8y3russcBwAAAAsNQEdAAAATuHglBnnHN9lPe5/DgAAUCYCOgAAAJzC1IyAzvENdTu1AgAAUCaO8gAAAOAUOtzkmhO4sq+96CEAAACwhAR0AAAAOIWV7QI6x9fTYd0AAAAoEwEdAAAATqElyaahjqKHQYPZNNQR+RwAAKBcBHQAAAA4DW987so5/yWbVtfssv93l3UVOA4AAACWg4AOAAAAp+GFazvT7VLuzLG2u63oIQAAALDEBHQAAAA4TW+7qWfOf4npVXdVv4AOAABQNgI6AAAAnKYfvmJFBrvmHkqL6FV23gqnVQAAAMrGkR4AAACcgW2be079JCphhUv6AwAAlI6ADgAAAGfgVZd0ZeOajjmPiKhVtGmow5IHAAAoIQEdAAAAztC2LT3ZIKJX0Oxy/sHvWVHgOAAAAFguAjoAAACcofUD7dm+pSc3iuiVtbbbKRUAAIAycrQHAAAAZ2H9QHu2bz5eRBfSq+Ca/vaihwAAAMAyENABAADgLF032J7hLT0L7omeiOjlN9BlGQMAAJSRgA4AAADnYP1Aez5x20B++IqF98QWWMusq83yBQAAKCMBHQAAAJbAbzyvN2/b1LPgUZd0L4/Z5bhpqMNSBQAAKCkBHQAAAJbIj17dndtf3JehFQsPt+XWMvn3i642AAAAQFkI6AAAALCEtq7ryv98aX82DR3vvuhCehlcO9Be9BAAAABYJgI6AAAALLFr+tvz51sH8vsv7Etf58JoLqI3uwtXOp0CAABQVo74AAAAYJm85tKufOxlA9m4xmz0MlnZbtkBAACUlYAOAAAAy2j9QHs+cdtA3n1zXwa73Bu92T13dXu62iw3AACAshLQAQAAoA5edUlXPvLS/mwwG70JzS6fV1/SVeA4AAAAWG4COgAAANTJ+oH2fPK2gbznRX1ZbTZ6U7qyr73oIQAAALCMBHQAAACos1de3JUP39qfG81GbzpX9LUVPQQAAACWkYAOAAAABbhusD2fum0gf/SivqxZYTZ6sxjodCoFAACgzBz1AQAAQIFuu7grf3xLf25cvfDS4GajN6JVHZYJAABAmQnoAAAAULDrB9vzqVcMmo3e4Dau6UibxQEAAFBqAjoAAAA0CLPRG9Hs6/6aS7sKHAcAAAD1IKADAABAA3l2Nvp7XtSX1V1mozeS5yz6YgMAAABlI6ADAABAA3rlxV350K1mozeSdSvbih4CAAAAy0xABwAAgAb17Gz037+5L/2dC6O5iF5vA11ecwAAgLIT0AEAAKDBveaSrrzvJf25pt9s9KJcP9ieFW1eawAAgLIT0AEAAKAJbBrqyN+8ejBvf15vFndcYXe53XphZ9FDAAAAoA4EdAAAAGgir79iRT76soFc2bfwftwi+tKbfU2vGVg4+x8AAIAyEtABAACgyWw5ryP/+zWr8+ubexb8xCXdl8vViy6fDwAAQBkJ6AAAANCkfuSq7vzpy81Gr4fVXV5TAACAKhDQAQAAoIk977uz0X/1JrPRl8sVfW0Z7HIKBQAAoAoc/QEAAEAJ/Ng13fnYywZyhdnoS+7mtZ1FDwEAAIA6EdABAACgJJ5/fkc+85rVectGs9HP3ezrdWnPwi8lAAAAUFYCOgAAAJTMT13bnfe9pD9ruxce9ovoZ2PDmvaihwAAAECdCOgAAABQQi+7qDP//Lo1ecP1Kxf8xGz0M7VmhdMnAAAAVeEIEAAAAErs529Yldtf3JehRRFYRD9dF6x0CXcAAICqENABAACg5Lau68qHb+3PTUMdC35iNvqpbFjTkTYvEQAAQGUI6AAAAFAB1w605y+2DuQPX9R3nEuSK8Qn8oK1C790AAAAQJkJ6AAAAFAhr7j42Gz0DWvMRj+x2ddh06JZ+wAAAJSZgA4AAAAVs36gPZ+8zWz003HhSqdOAAAAqsRRIAAAAFTUKy7uyodu6c+NZqOf0LpVbUUPAQAAgDoS0AEAAKDCrhtsz6duG8jtL+7Led1mo8+1fqA9K9ur/RoAAABUTXvRAwBYai0tTnBBs5qZmSl6CHVle1VuVVu+VXv/QhltXdeVi1a2ZftoLTv3TM75ybPbs+q9z7eu6yx6CHBS9jegeVXt/Uu5VW199nkE5WcGOgAAAJBkdjb6e1/cn/MrOxt99t+5+byFl7YHAACg7AR0AAAAYJ6Xr+vMB2/pz4aK3xv9ij4X7gMAAKgaAR0AAABYZP1Aez5520De/5L+XLCyerPRL17VlrWLZuEDAABQdo4EAQAAgBN66UWd+cBL+nPTUBVmo8/+e/7DVSsKHAcAAABFEdABAACAk7p2oD1/sXUgH7ylPxdWZDb688/vLHoIAAAAFEBABwAAAE7LLRd25p9euyY/s37lgp+Ubzb69YPufw4AAFBFAjoAAABwRn5xw6q87yX9x7lHeDNH9Nmxb1jTkbZm/qcAAABw1gR0AAAA4Iy97KLOfO51a/Jj13Qv+Enzz0b/1ZtWFT0EAAAACiKgAwAAAGelJcmv3tSTd9/cl8GucsxG7+1oyY1rOooeBgAAAAUR0AEAAIBz8qpLuvLeF/fl2oGF9w1vlog+O87/eoPZ5wAAAFXWMjMzM1P0IIDl1dLSLCetgKqr2m6J7TNlUrX3L3Bin/jqobx9tHacnzTydmL2M/nLPzSU3o7yfEbb36BM7G+Um+0V0Cx8HkH5mYEOAAAALJkfuao7H7ylPxeubJZLus+O67rB9lLFcwAAAM6cGehQAb7BCzSLqu2W2D5TJlV7/wKn5z33jOcD9x88zk8aaZsx+3n8qdsGSnf/c/sblIn9jXKzvQKahc8jKD8z0AEAAIBl8aYbVuWPXtSXNSsadTb67Dieu7q9dPEcAACAMyegAwAAAMvmtou78pGX9mfT0MI43ZJiQ/rs317R1pJtm3sLHAsAAACNwiXcoQJcAgtoFlXbLbF9pkyq9v4Fzs7ff/NIhkfGsn9i4TajiG3I7Ofw73xvb37g8hUFjGH52d+gTOxvlJvtFdAsfB5B+ZmBDgAAANTFay7pykdfNpCNiy6VXu/Z6LN/68bV7aWN5wAAAJw5M9ChAnyDF2gWVdstsX2mTKr2/gXO3T9/eyLDo2N56uD0cX66nNuU2c/fC1e25vYX9+f6wfZl/HvFsr9BmdjfKDfbK6BZ+DyC8hPQoQIcgADNomq7JbbPlEnV3r/A0vm7bxy7rPv41PG2I0u9bZn97B3sas3vfG9vbrmwc4n/RmOxv0GZ2N8oN9sroFn4PILyE9ChAhyAAM2iarslts+USdXev8DSenDfVLaP1HL3nsmTPOtctjPzP3PXrGjN8JaebF3XdQ6/sznY36BM7G+Um+0V0Cx8HkH5CehQAQ5AgGZRtd0S22fKpGrvX2B5PPDMVLaP1rLzpCH9Wafa7hz/c/aKvrZs29yb55+/8D7s5WR/gzKxv1FutldAs/B5BOUnoEMFOAABmkXVdktsnymTqr1/geU1NZ38328dyR/sHM/jtaNL9nt/5aae/Pg13Uv2+5qB/Q3KxP5GudleAc3C5xGUn4AOFeAABGgWVdstsX2mTKr2/gXq59vjR/OFpybzpw8fzKMHzi6mbxrqyLYtPbmmv32JR9f47G9QJvY3ys32CmgWPo+g/AR0qAAHIECzqNpuie0zZVK19y9QjP0TM/nq/qk8uG8quw5N54na0Tx5cDpjk9NpaWnJzMxMhla0Zt2qtlzR15aNazqy6byOE1zMvRrsb1Am9jfKzfYKaBY+j6D8BHSoAAcgQLOo2m6J7TNlUrX3L0CzsL9BmdjfKDfbK6BZ+DyC8mstegAAAAAAAAAA0AgEdAAAAAAAAACIgA4AAAAAAAAASQR0AAAAAAAAAEgioAMAAAAAAABAEgEdAAAAAAAAAJII6AAAAAAAAACQREAHAAAAAAAAgCQCOgAAAAAAAAAkEdABAAAAAAAAIImADgAAAAAAAABJBHQAAAAAAAAASCKgAwAAAAAAAEASAR0AAAAAAAAAkgjoAAAAAAAAAJBEQAcAAAAAAACAJAI6AAAAAAAAACQR0AEAAAAAAAAgiYAOAAAAAAAAAEkEdAAAAAAAAABIIqADAAAAAAAAQBIBHQAAAAAAAACSCOgAAAAAAAAAkERABwAAAAAAAIAkAjoAAAAAAAAAJBHQAQAAAAAAACCJgA4AAAAAAAAASQR0AAAAAAAAAEgioAMAAAAAAABAEgEdAAAAAAAAAJII6AAAAAAAAACQREAHAAAAAAAAgCQCOgAAAAAAAAAkEdABAAAAAAAAIEnSXvQAAJbazMxM0UOAJdPS0lL0EOqqav/eqm2vLF+gWdheQfOq2vpcte1V1f69VeP9S5lYnwGamxnoAAAAAAAAABABHQAAAAAAAACSCOgAAAAAAAAAkERABwAAAAAAAIAkAjoAAAAAAAAAJBHQAQAAAAAAACCJgA4AAAAAAAAASQR0AAAAAAAAAEgioAMAAAAAAABAEgEdAAAAAAAAAJII6AAAAAAAAACQREAHAAAAAAAAgCQCOgAAAAAAAAAkEdABAAAAAAAAIImADgAAAAAAAABJBHQAAAAAAAAASCKgAwAAAAAAAEASAR0AAAAAAAAAkgjoAAAAAAAAAJBEQAcAAAAAAACAJAI6AAAAAAAAACQR0AEAAAAAAAAgiYAOAAAAAAAAAEkEdAAAAAAAAABIIqADAAAAAAAAQBIBHQAAAAAAAACSCOgAAAAAAAAAkERABwAAAAAAAIAkAjoAAAAAAAAAJBHQAQAAAAAAACCJgA4AAAAAAAAASQR0AAAAAAAAAEgioAMAAAAAAABAEgEdAAAAAAAAAJII6AAAAAAAAACQREAHAAAAAAAAgCQCOgAAAAAAAAAkEdABAAAAAAAAIImADgAAAAAAAABJBHQAAAAAAAAASCKgAwAAAAAAAEASAR0AAAAAAAAAkgjoAAAAAAAAAJBEQAcAAAAAAACAJAI6AAAAAAAAACQR0AEAAAAAAAAgiYAOAAAAAAAAAEkEdAAAAAAAAABIIqADAAAAAAAAQBIBHQAAAAAAAACSCOgAAAAAAAAAkERABwAAAAAAAIAkAjoAAAAAAAAAJBHQAQAAAAAAACCJgA4AAAAAAAAASQR0AAAAAAAAAEgioAMAAAAAAABAEgEdAAAAAAAAAJII6AAAAAAAAACQJGkvegAAnJuWlpaih1BXMzMzRQ+BZVS15ev9C82rau9fyq1q67PPo3Kr2voMZVK192/VPo+qtnyr9u+t2voMlJ8Z6AAAAAAAAAAQAR0AAAAAAAAAkgjoAAAAAAAAAJBEQAcAAAAAAACAJAI6AAAAAAAAACQR0AEAAAAAAAAgiYAOAAAAAAAAAEkEdAAAAAAAAABIIqADAAAAAAAAQBIBHQAAAAAAAACSCOgAAAAAAAAAkERABwAAAAAAAIAkAjoAAAAAAAAAJBHQAQAAAAAAACCJgA4AAAAAAAAASQR0AAAAAAAAAEgioAMAAAAAAABAEgEdAAAAAAAAAJII6AAAAAAAAACQREAHAAAAAAAAgCQCOgAAAAAAAAAkEdABAAAAAAAAIImADgAAAAAAAABJBHQAAAAAAAAASCKgAwAAAAAAAEASAR0AAAAAAAAAkgjoAAAAAAAAAJBEQAcAAAAAAACAJAI6AAAAAAAAACQR0AEAAAAAAAAgiYAOAAAAAAAAAEkEdAAAAAAAAABIIqADAAAAAAAAQBIBHQAAAAAAAACSCOgAAAAAAAAAkERABwAAAAAAAIAkAjoAAAAAAAAAJBHQAQAAAAAAACCJgA4AAAAAAAAASQR0AAAAAAAAAEgioAMAAAAAAABAEgEdAAAAAAAAAJII6AAAAAAAAACQREAHAAAAAAAAgCQCOgAAAAAAAAAkEdABAAAAAAAAIImADgAAAAAAAABJBHQAAAAAAAAASCKgAwAAAAAAAEASAR0AAAAAAAAAkgjoAAAAAAAAAJBEQAcAAAAAAACAJAI6AAAAAAAAACQR0AEAAAAAAAAgiYAOAAAAAAAAAEkEdAAAAAAAAABIIqADAAAAAAAAQBIBHQAAAAAAAACSCOgAAAAAAAAAkCRpL3oAwPKbmZkpeggsI8u33CzfcrN8y62lpaXoIdSV9ZkysT6Xm+1zuVm+0Lyq9v4FABqXGegAAAAAAAAAEAEdAAAAAAAAAJII6AAAAAAAAACQREAHAAAAAAAAgCQCOgAAAAAAAAAkEdABAAAAAAAAIImADgAAAAAAAABJBHQAAAAAAAAASCKgAwAAAAAAAEASAR0AAAAAAAAAkgjoAAAAAAAAAJBEQAcAAAAAAACAJAI6AAAAAAAAACQR0AEAAAAAAAAgiYAOAAAAAAAAAEkEdAAAAAAAAABIIqADAAAAAAAAQBIBHQAAAAAAAACSCOgAAAAAAAAAkERABwAAAAAAAIAkAjoAAAAAAAAAJBHQAQAAAAAAACCJgA4AAAAAAAAASQR0AAAAAAAAAEgioAMAAAAAAABAEgEdAAAAAAAAAJII6AAAAAAAAACQREAHAAAAAAAAgCQCOgAAAAAAAAAkEdABAAAAAAAAIImADgAAAAAAAABJBHQAAAAAAAAASCKgAwAAAAAAAEASAR0AAAAAAAAAkgjoAAAAAAAAAJBEQAcAAAAAAACAJAI6AAAAAAAAACQR0AEAAAAAAAAgiYAOAAAAAAAA8P/Yt6MTyWEggIJP4PxT1iVwHws7O5pRV0XQRrJseAgqAR0AAAAAAAAAKgEdAAAAAAAAACoBHQAAAAAAAAAqAR0AAAAAAAAAKgEdAAAAAAAAACoBHQAAAAAAAAAqAR0AAAAAAAAAKgEdAAAAAAAAACoBHQAAAAAAAAAqAR0AAAAAAAAAKgEdAAAAAAAAACoBHQAAAAAAAAAqAR0AAAAAAAAAKgEdAAAAAAAAACoBHQAAAAAAAAAqAR0AAAAAAAAAKgEdAAAAAAAAACoBHQAAAAAAAAAqAR0AAAAAAAAAKgEdAAAAAAAAAKp6Tg8A/L211ukRAKC99+kR3mra83K3afvZ//Pdpu1nuMm089l5xU3s57s5n4HbuIEOAAAAAAAAAAnoAAAAAAAAAFAJ6AAAAAAAAABQCegAAAAAAAAAUAnoAAAAAAAAAFAJ6AAAAAAAAABQCegAAAAAAAAAUAnoAAAAAAAAAFAJ6AAAAAAAAABQCegAAAAAAAAAUAnoAAAAAAAAAFAJ6AAAAAAAAABQCegAAAAAAAAAUAnoAAAAAAAAAFAJ6AAAAAAAAABQCegAAAAAAAAAUAnoAAAAAAAAAFAJ6AAAAAAAAABQCegAAAAAAAAAUAnoAAAAAAAAAFAJ6AAAAAAAAABQCegAAAAAAAAAUAnoAAAAAAAAAFAJ6AAAAAAAAABQCegAAAAAAAAAUAnoAAAAAAAAAFAJ6AAAAAAAAABQCegAAAAAAAAAUAnoAAAAAAAAAFAJ6AAAAAAAAABQCegAAAAAAAAAUAnoAAAAAAAAAFAJ6AAAAAAAAABQCegAAAAAAAAAUAnoAAAAAAAAAFAJ6AAAAAAAAABQCegAAAAAAAAAUAnoAAAAAAAAAFAJ6AAAAAAAAABQCegAAAAAAAAAUAnoAAAAAAAAAFAJ6AAAAAAAAABQCegAAAAAAAAAUAnoAAAAAAAAAFAJ6AAAAAAAAABQCegAAAAAAAAAUAnoAAAAAAAAAFAJ6AAAAAAAAABQCegAAAAAAAAAUAnoAAAAAAAAAFAJ6AAAAAAAAABQCegAAAAAAAAAUAnoAAAAAAAAAFAJ6AAAAAAAAABQCegAAAAAAAAAUAnoAAAAAAAAAFAJ6AAAAAAAAABQCegAAAAAAAAAUAnoAAAAAAAAAFDVc3oAgFfbe58eAeBH1lqnRwD4kWnn1bT/yWnrO+154SbTzmeAb+F8Bm7jBjoAAAAAAAAAJKADAAAAAAAAQCWgAwAAAAAAAEAloAMAAAAAAABAJaADAAAAAAAAQCWgAwAAAAAAAEAloAMAAAAAAABAJaADAAAAAAAAQCWgAwAAAAAAAEAloAMAAAAAAABAJaADAAAAAAAAQCWgAwAAAAAAAEAloAMAAAAAAABAJaADAAAAAAAAQCWgAwAAAAAAAEAloAMAAAAAAABAJaADAAAAAAAAQCWgAwAAAAAAAEAloAMAAAAAAABAJaADAAAAAAAAQCWgAwAAAAAAAEAloAMAAAAAAABAJaADAAAAAAAAQCWgAwAAAAAAAEAloAMAAAAAAABAJaADAAAAAAAAQCWgAwAAAAAAAEAloAMAAAAAAABAJaADAAAAAAAAQCWgAwAAAAAAAEAloAMAAAAAAABAJaADAAAAAAAAQCWgAwAAAAAAAEAloAMAAAAAAABAJaADAAAAAAAAQCWgAwAAAAAAAEAloAMAAAAAAABAJaADAAAAAAAAQCWgAwAAAAAAAEAloAMAAAAAAABAJaADAAAAAAAAQCWgAwAAAAAAAEAloAMAAAAAAABAJaADAAAAAAAAQCWgAwAAAAAAAEAloAMAAAAAAABAJaADAAAAAAAAQCWgAwAAAAAAAEAloAMAAAAAAABAJaADAAAAAAAAQCWgAwAAAAAAAEAloAMAAAAAAABAJaADAAAAAAAAQCWgAwAAAAAAAEAloAMAAAAAAABAJaADAAAAAAAAQCWgAwAAAAAAAEAloAMAAAAAAABAJaADAAAAAAAAQFXP6QEA+J211ukR4GX23qdHgJdxPt9t2nllP3MT7y83sb4An8n5fLdp/5MwkRvoAAAAAAAAAJCADgAAAAAAAACVgA4AAAAAAAAAlYAOAAAAAAAAAJWADgAAAAAAAACVgA4AAAAAAAAAlYAOAAAAAAAAAJWADgAAAAAAAACVgA4AAAAAAAAAlYAOAAAAAAAAAJWADgAAAAAAAACVgA4AAAAAAAAAlYAOAAAAAAAAAJWADgAAAAAAAACVgA4AAAAAAAAAlYAOAAAAAAAAAJWADgAAAAAAAACVgA4AAAAAAAAAlYAOAAAAAAAAAJWADgAAAAAAAACVgA4AAAAAAAAAlYAOAAAAAAAAAJWADgAAAAAAAACVgA4AAAAAAAAAlYAOAAAAAAAAAJWADgAAAAAAAACVgA4AAAAAAAAAlYAOAAAAAAAAAJWADgAAAAAAAACVgA4AAAAAAAAAlYAOAAAAAAAAAJWADgAAAAAAAACVgA4AAAAAAAAAlYAOAAAAAAAAAJWADgAAAAAAAACVgA4AAAAAAAAAlYAOAAAAAAAAAJWADgAAAAAAAACVgA4AAAAAAAAAlYAOAAAAAAAAAJWADgAAAAAAAACVgA4AAAAAAAAAlYAOAAAAAAAAAJWADgAAAAAAAACVgA4AAAAAAAAAlYAOAAAAAAAAAJWADgAAAAAAAACVgA4AAAAAAAAAlYAOAAAAAAAAAJWADgAAAAAAAACVgA4AAAAAAAAAlYAOAAAAAAAAAJWADgAAAAAAAACVgA4AAAAAAAAAlYAOAAAAAAAAAJWADgAAAAAAAACVgA4AAAAAAAAAlYAOAAAAAAAAAJWADgAAAAAAAABVPacHAAAA4LPtvU+P8FZrrdMj8Ies792cV9xk2n4GAPgUbqADAAAAAAAAQAI6AAAAAAAAAFQCOgAAAAAAAABUAjoAAAAAAAAAVAI6AAAAAAAAAFQCOgAAAAAAAABUAjoAAAAAAAAAVAI6AAAAAAAAAFQCOgAAAAAAAABUAjoAAAAAAAAAVAI6AAAAAAAAAFQCOgAAAAAAAABUAjoAAAAAAAAAVAI6AAAAAAAAAFQCOgAAAAAAAABUAjoAAAAAAAAAVAI6AAAAAAB2ma1rAAAS2ElEQVQAAFQCOgAAAAAAAABUAjoAAAAAAAAAVAI6AAAAAAAAAFQCOgAAAAAAAABUAjoAAAAAAAAAVAI6AAAAAAAAAFQCOgAAAAAAAABUAjoAAAAAAAAAVAI6AAAAAAAAAFQCOgAAAAAAAABUAjoAAAAAAAAAVAI6AAAAAAAAAFQCOgAAAAAAAABUAjoAAAAAAAAAVAI6AAAAAAAAAFQCOgAAAAAAAABUAjoAAAAAAAAAVAI6AAAAAAAAAFQCOgAAAAAAAABUAjoAAAAAAAAAVAI6AAAAAAAAAFQCOgAAAAAAAABUAjoAAAAAAAAAVAI6AAAAAAAAAFQCOgAAAAAAAABUAjoAAAAAAAAAVAI6AAAAAAAAAFQCOgAAAAAAAABUAjoAAAAAAAAAVAI6AAAAAAAAAFQCOgAAAAAAAABUAjoAAAAAAAAAVAI6AAAAAAAAAFQCOgAAAAAAAABUAjoAAAAAAAAAVAI6AAAAAAAAAFQCOgAAAAAAAABUAjoAAAAAAAAAVAI6AAAAAAAAAFQCOgAAAAAAAABUAjoAAAAAAAAAVAI6AAAAAAAAAFT1nB4AAAButPc+PcJbrbVOj/BW0553Gu/v3aat7zTT9vM03t+7eX8BgE/hBjoAAAAAAAAAJKADAAAAAAAAQCWgAwAAAAAAAEAloAMAAAAAAABAJaADAAAAAAAAQCWgAwAAAAAAAEAloAMAAAAAAABAJaADAAAAAAAAQCWgAwAAAAAAAEAloAMAAAAAAABAJaADAAAAAAAAQCWgAwAAAAAAAEAloAMAAAAAAABAJaADAAAAAAAAQCWgAwAAAAAAAEAloAMAAAAAAABAJaADAAAAAAAAQCWgAwAAAAAAAEAloAMAAAAAAABAJaADAAAAAAAAQCWgAwAAAAAAAEAloAMAAAAAAABAJaADAAAAAAAAQCWgAwAAAAAAAEAloAMAAAAAAABAJaADAAAAAAAAQCWgAwAAAAAAAEAloAMAAAAAAABAJaADAAAAAAAAQCWgAwAAAAAAAEAloAMAAAAAAABAJaADAAAAAAAAQCWgAwAAAAAAAEAloAMAAAAAAABAJaADAAAAAAAAQCWgAwAAAAAAAEAloAMAAAAAAABAJaADAAAAAAAAQCWgAwAAAAAAAEAloAMAAAAAAABAJaADAAAAAAAAQCWgAwAAAAAAAEAloAMAAAAAAABAJaADAAAAAAAAQCWgAwAAAAAAAEAloAMAAAAAAABAJaADAAAAAAAAQCWgAwAAAAAAAEAloAMAAAAAAABAJaADAAAAAAAAQCWgAwAAAAAAAEAloAMAAAAAAABAJaADAAAAAAAAQCWgAwAAAAAAAEAloAMAAAAAAABAJaADAAAAAAAAQCWgAwAAAAAAAEAloAMAAAAAAABAJaADAAAAAAAAQFXP6QEA+J299+kRAPiPtdbpEd5q2vdo2vpOY33he037Hk3jfOYm084r7y8A38QNdAAAAAAAAABIQAcAAAAAAACASkAHAAAAAAAAgEpABwAAAAAAAIBKQAcAAAAAAACASkAHAAAAAAAAgEpABwAAAAAAAIBKQAcAAAAAAACASkAHAAAAAAAAgEpABwAAAAAAAIBKQAcAAAAAAACASkAHAAAAAAAAgEpABwAAAAAAAIBKQAcAAAAAAACASkAHAAAAAAAAgEpABwAAAAAAAIBKQAcAAAAAAACASkAHAAAAAAAAgEpABwAAAAAAAIBKQAcAAAAAAACASkAHAAAAAAAAgEpABwAAAAAAAIBKQAcAAAAAAACASkAHAAAAAAAAgEpABwAAAAAAAIBKQAcAAAAAAACASkAHAAAAAAAAgEpABwAAAAAAAIBKQAcAAAAAAACASkAHAAAAAAAAgEpABwAAAAAAAIBKQAcAAAAAAACASkAHAAAAAAAAgEpABwAAAAAAAIBKQAcAAAAAAACASkAHAAAAAAAAgEpABwAAAAAAAIBKQAcAAAAAAACASkAHAAAAAAAAgEpABwAAAAAAAIBKQAcAAAAAAACASkAHAAAAAAAAgEpABwAAAAAAAIBKQAcAAAAAAACASkAHAAAAAAAAgEpABwAAAAAAAIBKQAcAAAAAAACASkAHAAAAAAAAgEpABwAAAAAAAIBKQAcAAAAAAACASkAHAAAAAAAAgEpABwAAAAAAAIBKQAcAAAAAAACASkAHAAAAAAAAgEpABwAAAAAAAIBKQAcAAAAAAACASkAHAAAAAAAAgEpABwAAAAAAAIBKQAcAAAAAAACAqp7TAwC82lrr9AgAwOX23qdHeCv/V/C9vL93m/Y9msb63m3a+Ww/323afgbu5wY6AAAAAAAAACSgAwAAAAAAAEAloAMAAAAAAABAJaADAAAAAAAAQCWgAwAAAAAAAEAloAMAAAAAAABAJaADAAAAAAAAQCWgAwAAAAAAAEAloAMAAAAAAABAJaADAAAAAAAAQCWgAwAAAAAAAEAloAMAAAAAAABAJaADAAAAAAAAQCWgAwAAAAAAAEAloAMAAAAAAABAJaADAAAAAAAAQCWgAwAAAAAAAEAloAMAAAAAAABAJaADAAAAAAAAQCWgAwAAAAAAAEAloAMAAAAAAABAJaADAAAAAAAAQCWgAwAAAAAAAEAloAMAAAAAAABAJaADAAAAAAAAQCWgAwAAAAAAAEAloAMAAAAAAABAJaADAAAAAAAAQCWgAwAAAAAAAEAloAMAAAAAAABAJaADAAAAAAAAQCWgAwAAAAAAAEAloAMAAAAAAABAJaADAAAAAAAAQCWgAwAAAAAAAEAloAMAAAAAAABAJaADAAAAAAAAQCWgAwAAAAAAAEAloAMAAAAAAABAJaADAAAAAAAAQCWgAwAAAAAAAEAloAMAAAAAAABAJaADAAAAAAAAQCWgAwAAAAAAAEAloAMAAAAAAABAJaADAAAAAAAAQCWgAwAAAAAAAEAloAMAAAAAAABAJaADAAAAAAAAQCWgAwAAAAAAAEAloAMAAAAAAABAJaADAAAAAAAAQCWgAwAAAAAAAEAloAMAAAAAAABAJaADAAAAAAAAQCWgAwAAAAAAAEAloAMAAAAAAABAJaADAAAAAAAAQCWgAwAAAAAAAEBVa++9Tw8BAAAAAAAAAKe5gQ4AAAAAAAAACegAAAAAAAAAUAnoAAAAAAAAAFAJ6AAAAAAAAABQCegAAAAAAAAAUAnoAAAAAAAAAFAJ6AAAAAAAAABQCegAAAAAAAAAUAnoAAAAAAAAAFAJ6AAAAAAAAABQCegAAAAAAAAAUAnoAAAAAAAAAFAJ6AAAAAAAAABQCegAAAAAAAAAUAnoAAAAAAAAAFAJ6AAAAAAAAABQCegAAAAAAAAAUAnoAAAAAAAAAFAJ6AAAAAAAAABQCegAAAAAAAAAUAnoAAAAAAAAAFAJ6AAAAAAAAABQCegAAAAAAAAAUAnoAAAAAAAAAFAJ6AAAAAAAAABQCegAAAAAAAAAUAnoAAAAAAAAAFAJ6AAAAAAAAABQCegAAAAAAAAAUAnoAAAAAAAAAFAJ6AAAAAAAAABQCegAAAAAAAAAUAnoAAAAAAAAAFAJ6AAAAAAAAABQCegAAAAAAAAAUAnoAAAAAAAAAFAJ6AAAAAAAAABQCegAAAAAAAAAUAnoAAAAAAAAAP/aswMBAAAAAEH7Uy9SGkEl0AEAAAAAAACgEugAAAAAAAAAUAl0AAAAAAAAAKgEOgAAAAAAAABUAh0AAAAAAAAAKoEOAAAAAAAAAJVABwAAAAAAAIBKoAMAAAAAAABAJdABAAAAAAAAoBLoAAAAAAAAAFAJdAAAAAAAAACoBDoAAAAAAAAAVAIdAAAAAAAAACqBDgAAAAAAAACVQAcAAAAAAACASqADAAAAAAAAQCXQAQAAAAAAAKAS6AAAAAAAAABQCXQAAAAAAAAAqAQ6AAAAAAAAAFQCHQAAAAAAAAAqgQ4AAAAAAAAAlUAHAAAAAAAAgEqgAwAAAAAAAEAl0AEAAAAAAACgEugAAAAAAAAAUAl0AAAAAAAAAKgEOgAAAAAAAABUAh0AAAAAAAAAKoEOAAAAAAAAAJVABwAAAAAAAIBKoAMAAAAAAABAJdABAAAAAAAAoBLoAAAAAAAAAFAJdAAAAAAAAACoBDoAAAAAAAAAVAIdAAAAAAAAACqBDgAAAAAAAACVQAcAAAAAAACASqADAAAAAAAAQCXQAQAAAAAAAKAS6AAAAAAAAABQCXQAAAAAAAAAqAQ6AAAAAAAAAFQCHQAAAAAAAAAqgQ4AAAAAAAAAlUAHAAAAAAAAgEqgAwAAAAAAAEAl0AEAAAAAAACgEugAAAAAAAAAUAl0AAAAAAAAAKgEOgAAAAAAAABUAh0AAAAAAAAAKoEOAAAAAAAAAJVABwAAAAAAAIBKoAMAAAAAAABAJdABAAAAAAAAoBLoAAAAAAAAAFAJdAAAAAAAAACoBDoAAAAAAAAAVAIdAAAAAAAAACqBDgAAAAAAAACVQAcAAAAAAACASqADAAAAAAAAQCXQAQAAAAAAAKAS6AAAAAAAAABQCXQAAAAAAAAAqAQ6AAAAAAAAAFQCHQAAAAAAAAAqgQ4AAAAAAAAAlUAHAAAAAAAAgEqgAwAAAAAAAEAl0AEAAAAAAACgEugAAAAAAAAAUAl0AAAAAAAAAKgEOgAAAAAAAABUAh0AAAAAAAAAKoEOAAAAAAAAAJVABwAAAAAAAIBKoAMAAAAAAABAJdABAAAAAAAAoBLoAAAAAAAAAFAJdAAAAAAAAACoBDoAAAAAAAAAVAIdAAAAAAAAACqBDgAAAAAAAACVQAcAAAAAAACASqADAAAAAAAAQCXQAQAAAAAAAKAS6AAAAAAAAABQCXQAAAAAAAAAqAQ6AAAAAAAAAFQCHQAAAAAAAAAqgQ4AAAAAAAAAlUAHAAAAAAAAgEqgAwAAAAAAAEAl0AEAAAAAAACgEugAAAAAAAAAUAl0AAAAAAAAAKgEOgAAAAAAAABUAh0AAAAAAAAAKoEOAAAAAAAAAJVABwAAAAAAAIBKoAMAAAAAAABAJdABAAAAAAAAoBLoAAAAAAAAAFAJdAAAAAAAAACoBDoAAAAAAAAAVAIdAAAAAAAAACqBDgAAAAAAAACVQAcAAAAAAACASqADAAAAAAAAQCXQAQAAAAAAAKAS6AAAAAAAAABQCXQAAAAAAAAAqAQ6AAAAAAAAAFQCHQAAAAAAAAAqgQ4AAAAAAAAAlUAHAAAAAAAAgEqgAwAAAAAAAEAl0AEAAAAAAACgEugAAAAAAAAAUAl0AAAAAAAAAKgEOgAAAAAAAABUAh0AAAAAAAAAKoEOAAAAAAAAAJVABwAAAAAAAIBKoAMAAAAAAABAJdABAAAAAAAAoBLoAAAAAAAAAFAJdAAAAAAAAACoBDoAAAAAAAAAVAIdAAAAAAAAACqBDgAAAAAAAACVQAcAAAAAAACASqADAAAAAAAAQCXQAQAAAAAAAKAS6AAAAAAAAABQCXQAAAAAAAAAqAQ6AAAAAAAAAFQCHQAAAAAAAAAqgQ4AAAAAAAAAlUAHAAAAAAAAgEqgAwAAAAAAAEAl0AEAAAAAAACgEugAAAAAAAAAUAl0AAAAAAAAAKgEOgAAAAAAAABUAh0AAAAAAAAAKoEOAAAAAAAAAJVABwAAAAAAAIBKoAMAAAAAAABAJdABAAAAAAAAoBLoAAAAAAAAAFAJdAAAAAAAAACoBDoAAAAAAAAAVAIdAAAAAAAAACqBDgAAAAAAAACVQAcAAAAAAACASqADAAAAAAAAQCXQAQAAAAAAAKAS6AAAAAAAAABQCXQAAAAAAAAAqAQ6AAAAAAAAAFQCHQAAAAAAAAAqgQ4AAAAAAAAAlUAHAAAAAAAAgEqgAwAAAAAAAEAl0AEAAAAAAACgEugAAAAAAAAAUAl0AAAAAAAAAKgEOgAAAAAAAABUAh0AAAAAAAAAKoEOAAAAAAAAAJVABwAAAAAAAIBKoAMAAAAAAABAJdABAAAAAAAAoBLoAAAAAAAAAFAJdAAAAAAAAACoBDoAAAAAAAAAVAIdAAAAAAAAACqBDgAAAAAAAACVQAcAAAAAAACASqADAAAAAAAAQCXQAQAAAAAAAKAS6AAAAAAAAABQCXQAAAAAAAAAqAQ6AAAAAAAAAFQCHQAAAAAAAAAqgQ4AAAAAAAAAlUAHAAAAAAAAgEqgAwAAAAAAAEAl0AEAAAAAAACgEugAAAAAAAAAUAl0AAAAAAAAAKgEOgAAAAAAAABUAh0AAAAAAAAAKoEOAAAAAAAAAJVABwAAAAAAAIBKoAMAAAAAAABAJdABAAAAAAAAoBLoAAAAAAAAAFAJdAAAAAAAAACoBDoAAAAAAAAAVAIdAAAAAAAAACqBDgAAAAAAAACVQAcAAAAAAACASqADAAAAAAAAQCXQAQAAAAAAAKAS6AAAAAAAAABQ1U2YiWbGMxu7AAAAAElFTkSuQmCC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4" name="Прямоугольник 3"/>
          <p:cNvSpPr/>
          <p:nvPr/>
        </p:nvSpPr>
        <p:spPr>
          <a:xfrm>
            <a:off x="1115616" y="1726072"/>
            <a:ext cx="3672408" cy="98537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" name="Прямоугольник 2"/>
          <p:cNvSpPr/>
          <p:nvPr/>
        </p:nvSpPr>
        <p:spPr>
          <a:xfrm>
            <a:off x="1043608" y="1988840"/>
            <a:ext cx="305147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b="1" dirty="0" err="1" smtClean="0">
                <a:solidFill>
                  <a:srgbClr val="000000"/>
                </a:solidFill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Тазеев</a:t>
            </a:r>
            <a:r>
              <a:rPr lang="ru-RU" b="1" dirty="0" smtClean="0">
                <a:solidFill>
                  <a:srgbClr val="000000"/>
                </a:solidFill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 Айдар </a:t>
            </a:r>
            <a:r>
              <a:rPr lang="ru-RU" b="1" dirty="0" err="1" smtClean="0">
                <a:solidFill>
                  <a:srgbClr val="000000"/>
                </a:solidFill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Ринатович</a:t>
            </a:r>
            <a:endParaRPr lang="ru-RU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611559" y="2711450"/>
            <a:ext cx="3384375" cy="3021806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16" name="Рисунок 15"/>
          <p:cNvPicPr>
            <a:picLocks noChangeAspect="1"/>
          </p:cNvPicPr>
          <p:nvPr/>
        </p:nvPicPr>
        <p:blipFill rotWithShape="1">
          <a:blip r:embed="rId4"/>
          <a:srcRect l="15257" t="14265" r="12600" b="23178"/>
          <a:stretch/>
        </p:blipFill>
        <p:spPr>
          <a:xfrm rot="2027906">
            <a:off x="836527" y="3705013"/>
            <a:ext cx="2725243" cy="1362621"/>
          </a:xfrm>
          <a:prstGeom prst="rect">
            <a:avLst/>
          </a:prstGeom>
        </p:spPr>
      </p:pic>
      <p:pic>
        <p:nvPicPr>
          <p:cNvPr id="19" name="Picture 5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58001" y="2792199"/>
            <a:ext cx="1328946" cy="130424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2407794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10860</TotalTime>
  <Words>482</Words>
  <Application>Microsoft Office PowerPoint</Application>
  <PresentationFormat>Экран (4:3)</PresentationFormat>
  <Paragraphs>114</Paragraphs>
  <Slides>7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13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7</vt:i4>
      </vt:variant>
    </vt:vector>
  </HeadingPairs>
  <TitlesOfParts>
    <vt:vector size="21" baseType="lpstr">
      <vt:lpstr>Arial</vt:lpstr>
      <vt:lpstr>Arial Black</vt:lpstr>
      <vt:lpstr>Calibri</vt:lpstr>
      <vt:lpstr>Fira Sans Extra Condensed Medium</vt:lpstr>
      <vt:lpstr>Georgia</vt:lpstr>
      <vt:lpstr>Gilroy-ExtraBold</vt:lpstr>
      <vt:lpstr>Helvetica</vt:lpstr>
      <vt:lpstr>Helvetica Neue</vt:lpstr>
      <vt:lpstr>OpenSans</vt:lpstr>
      <vt:lpstr>Roboto</vt:lpstr>
      <vt:lpstr>Segoe UI</vt:lpstr>
      <vt:lpstr>Tahoma</vt:lpstr>
      <vt:lpstr>Times New Roman</vt:lpstr>
      <vt:lpstr>Тема Office</vt:lpstr>
      <vt:lpstr>Студенческий  Стартап</vt:lpstr>
      <vt:lpstr> </vt:lpstr>
      <vt:lpstr> </vt:lpstr>
      <vt:lpstr> </vt:lpstr>
      <vt:lpstr> </vt:lpstr>
      <vt:lpstr> </vt:lpstr>
      <vt:lpstr>Презентация PowerPoint</vt:lpstr>
    </vt:vector>
  </TitlesOfParts>
  <Company>FASIE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Студенческий  Стартап</dc:title>
  <dc:creator>Позднякова Елена Николаевна</dc:creator>
  <cp:lastModifiedBy>PC</cp:lastModifiedBy>
  <cp:revision>98</cp:revision>
  <dcterms:created xsi:type="dcterms:W3CDTF">2023-02-08T09:03:57Z</dcterms:created>
  <dcterms:modified xsi:type="dcterms:W3CDTF">2023-08-02T13:30:34Z</dcterms:modified>
</cp:coreProperties>
</file>