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62128-882B-5D9D-9C61-9E1981F84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AEFD4E-64D5-E557-84F9-B557BBCE9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0E86F-8B4B-0C75-5306-4F04E1DFE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9A2C7E-F3D0-4004-CFD3-C180C830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4DAB8-0E93-C4FA-81E8-B547D11D1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4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51492-7540-D84F-D01C-424977C7B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806943-0105-5BA0-1A12-BE498735E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E1FE52-5624-E4F2-3406-2EB2A552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E4501A-F8B1-69D2-F23B-08B92BF6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E48DB2-0B97-A3DB-9665-6973223B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77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15A0F6-F934-C103-3647-450156707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2973F9-B970-77B4-D0C5-FA91B8D46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C19DC8-1B9B-ED1C-E273-CEB45C05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AFF3A0-910F-8418-1EE3-4A27F3BC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BE5512-2619-E5BC-F963-F0A99B13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6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369B3-C629-D9C0-E6C4-EDA768CF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C7CBB-E063-E473-36EA-6E5912D3E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EEBB45-5985-4207-CD59-EAEAE86F4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C51ABE-4AD5-3485-4B00-40B6A05D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C8A565-3355-062D-D422-A5955295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103EA9-CC76-1E3D-7B6D-647F9A82C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4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8E8E4-936C-F82E-CDF4-3EDC7EC85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52664B-5296-7A83-85B8-0C16583A8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95E0A9-F66B-01C2-6DA2-A2AE21DD2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E4CA81-A27C-0F80-88E9-6482E20BDA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8B19B9-759A-1360-B501-0CAA2349F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2DA2B3-8967-6FCF-4527-524F672BB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A32BE6-E055-76E0-9C05-2C99F774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1A98BDC-3216-FE14-BFF0-7A9B634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17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629E1-8C68-0292-AB51-481430E0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A8A382-FB52-32A2-89B7-00C2C6627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9FB131-557E-4C18-3662-0BAA24335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787EFA-BCA7-2C6A-F3C1-4C7D9D51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5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C235E5-5F75-5ACD-EA1E-86C3034B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E10B75-E545-8E81-8A21-6C68F933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5A3E11-5A18-BC52-E81D-45B0C72F9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58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4E41B-0C64-3896-E2C0-F0EF0032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7AF4D6-5DCF-3693-7FA0-527434EF1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7041A6-7707-AFE7-4D1C-5C5CEA07E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9EB27A-08FC-C7D5-C7FB-F0139899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63E9BD-84F3-162E-B1AF-4D32CA989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C1E91E-E35F-F36D-43C8-EA79F8F8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56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E403A-7B5D-7063-BA5D-B792D65A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152AB3-BC78-4BB6-CD17-6B714CA6B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FB2337-9088-3E5C-3243-2465DB942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0353F7-3E41-A35C-5F4D-495D8948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3DEFC8-483C-DC45-24FF-92CC4A76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605C43-7B3A-084F-684E-7035DABB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3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D2779-CD40-CAEB-BFB2-59E6511B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DAFD26-15B5-88D2-A89C-3D31287B3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2DCA7D-37F5-F8D2-AD48-367580C53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C816ED-8FCA-060E-9E8C-560EB5B9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BD624D-0D30-C73E-22E1-C52F5EEC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96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8481A4-440C-7DC2-5807-A24E3EA5E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4701C4-BE27-9A8E-4782-03A962D4E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F48265-B8C6-3806-8523-9C741973C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27B52-CBF6-75A2-203F-F72E6D5E1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D57201-3AD0-C1C7-6C6E-0145DD54B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25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8C491-DB63-D390-32AC-EFEFE73DE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7684B2-43D2-7E67-FE66-AAF9292D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747EC8-FD7C-F620-E52B-4B3411E26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ADF8C-F905-4B8F-A82D-04FDA0F6B444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280C2-888E-998F-9D34-2EE970DA8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3BEEB0-B94C-08B0-AFB0-188979775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F332A-A193-48A9-8E3A-CFC32DA93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0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AD4AD-5470-9C02-AF5B-3D70E34B48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A01090-E1D1-D069-8DFC-36ACDBA24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0160B0-B15D-9AE7-59CF-1BC9DCA09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47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1152F-B2D2-4B2E-C58C-A8C934CBC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E6DA0B-0F0F-F3C6-D434-492A3A8D2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8466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642B0-713D-FB37-1381-47105F0D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3938553-492F-6BA7-5B4E-63452907D7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2665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5B977-6061-951B-831A-4C53B8606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CBC364-8FB4-432C-1FBA-7F5125115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3" cy="6858001"/>
          </a:xfrm>
        </p:spPr>
      </p:pic>
    </p:spTree>
    <p:extLst>
      <p:ext uri="{BB962C8B-B14F-4D97-AF65-F5344CB8AC3E}">
        <p14:creationId xmlns:p14="http://schemas.microsoft.com/office/powerpoint/2010/main" val="1369957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DC60F-FEBA-DC83-4B38-FB938BBA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73FD960-E7D0-A9FE-B8DE-C3741027A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3473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B7177-EA0D-33A5-6936-E482C378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AB1A7F-9BD0-ACE8-B514-70552518E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14429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63729-90C2-CF77-B384-42A7C273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7001501-9932-B40C-61B4-7937B3758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4012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4C85E-B1AE-523F-82CC-63D79F9F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E85BCA7-665B-3ACC-BD8A-DDB635FF7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60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F34C5-CBE5-5093-9234-4CC79459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3A3290-3BC1-19D7-015D-4F5AC606D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3200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AA955-509B-9E3E-6BB1-C95C8294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BEFCA50-E338-E64C-15B5-CD7648D586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779103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Ноутбука Пользователь</dc:creator>
  <cp:lastModifiedBy>Ноутбука Пользователь</cp:lastModifiedBy>
  <cp:revision>1</cp:revision>
  <dcterms:created xsi:type="dcterms:W3CDTF">2022-12-07T12:45:52Z</dcterms:created>
  <dcterms:modified xsi:type="dcterms:W3CDTF">2022-12-07T12:55:03Z</dcterms:modified>
</cp:coreProperties>
</file>