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953" autoAdjust="0"/>
  </p:normalViewPr>
  <p:slideViewPr>
    <p:cSldViewPr snapToGrid="0">
      <p:cViewPr varScale="1">
        <p:scale>
          <a:sx n="66" d="100"/>
          <a:sy n="66" d="100"/>
        </p:scale>
        <p:origin x="-28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72C86-4308-4E54-8CD1-99D68005065D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47B41-0734-4A26-9663-35EFF58FF6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42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18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4089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1655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47B41-0734-4A26-9663-35EFF58FF63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43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DF8EB-1F25-62C1-54BC-A2039A30E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7384B-5399-502C-7185-C2290D189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B9161-3E33-FDD0-4C99-8512329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70C42-3A6B-27E2-1BAE-5B8C9AF0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D461CC-0D62-01AE-1BA4-2EA1BC4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0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CCC85-B6C8-CFEA-9286-4E5A848A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A2425-FF7B-1475-7B9E-F638563E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42097E-CD2A-BD81-2219-F57005FD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7C8555-37E0-E47E-8B16-81BF67C3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5833BE-A49D-80BD-F860-9CB713B0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8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E2CF7F-1EE4-A76C-F022-EE4338BE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61BD97-481E-F81C-4C07-0FBCAE2D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507FA2-0A42-8C8B-5410-9FF3FC3E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46B17D-276E-DCDA-1428-B9D1A129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8CA8B2-FBD5-BA9B-8911-74872DE79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C7B56-77D8-3062-1D0D-E272CDDE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2CCCFB-9F97-F6C6-0090-F0DFB0F0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FDE636E-13EC-A6F4-9D18-83943932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F04ED6-91FE-E635-670C-27643800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FDD7FD0-30BD-DC23-ADB6-6D524442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52443-8DA5-99C7-881A-2572BFE7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1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EE6899-7A93-22F2-F0F1-F52EAC7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BE1FA2-5E74-EDE1-2DA0-9257D974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53C6BD-9217-8C18-8828-EC2FCB933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D182F0B-0CDA-73EB-D998-08B355B4B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4D10F7D-BD39-948B-EDC0-ABE4C3592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9A27168-182C-C548-5874-CA0E399A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09F76F-B9AE-A3AC-C57F-61FA8680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E80A4A4-2277-367F-9A7A-1C02963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1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115B5-9A17-8491-254F-B90CC8B8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7DE46F-D485-3362-7DFC-098BBD13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D3207F3-4258-5A42-FC64-F5751228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4C63DBD-2661-488B-E8B8-5B184AF2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FE7A05-4548-A862-7A6B-06E938B7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C25496-B3F9-6752-3F30-44E080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A6ABD5-0EB5-6B8C-B78F-484833D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45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F075A-06F1-957B-EFF0-0BB84358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D47F05-CAA1-C25C-8FC7-2E8804765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F829191-A56F-D2D4-BBE2-FC95230C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C04BEE4-481E-DA51-1EEE-B848DEE9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2273D3-4C2A-9C76-CB8F-7570BCE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22815E-BED8-AB4B-9238-41BB0828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0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62034-7306-899E-7CE2-49C8115F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D0E1E6D-9287-70CA-DD79-CDA727EF4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07299F-10D3-CD9D-D440-22821D28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188DFD-46BF-F7C0-15F7-F69D9087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911E02-DB24-1894-D636-3F69FC9C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59EF40-98D0-E34F-2F76-5DC1029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6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3CB50-C724-8BEC-BD9B-821C2002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81B79C-3164-7969-8D70-8A3C1776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363E81-01D2-F15B-68AC-23D16A67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673BCA-96B9-5245-570E-260B1A9D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BE8BE7-2EDA-B3FB-1ADE-7E2687E9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93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F71F029-5026-5AE7-9604-BB49A7D35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B2C08C-DEF0-84A5-10D4-A8E2497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316D82-ED7E-4D28-CCC0-3AD8C6B5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5DCE30-5303-E0FA-57B5-1BA0C6B8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68BA6C-E563-15C7-BB1D-4D2C6905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55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D439E8-3DB2-5E1C-E8C1-35001D1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051D8A-772D-99C1-5157-E73ED2AA2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DCBF7-DA32-332F-F0D1-EEAE19D8B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683D-8A6D-450C-9035-CB611BFFE93C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49C798-E42B-2192-CD4C-30689E46D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8E4CF8-3139-4D40-26F9-CE666924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6892A-7A27-4DB3-ABAD-505FB4599D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20348" y="2106352"/>
            <a:ext cx="5274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Карта абитуриента IT-специальностей ВУЗов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1815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E99BE5-8817-1258-1EBE-C93753A0C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94255" y="2085262"/>
            <a:ext cx="34751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сегодняшний день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представленная в сети разрозненна, не всегда актуальна и не позволяет увидеть «картину целиком»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291" y="2085262"/>
            <a:ext cx="39300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одном сервисе ВИЗУЛЬНОЙ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IT-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специальностях ВУЗов Самарской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области, включающей описание направления, требования к поступлению,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мест,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проходные баллы.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65518" y="2226270"/>
            <a:ext cx="32973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абитуриенты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руководителей предприятий и 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рекрутерских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агентств, заинтересованных в квалифицированных кадрах в области  IT</a:t>
            </a:r>
          </a:p>
        </p:txBody>
      </p:sp>
    </p:spTree>
    <p:extLst>
      <p:ext uri="{BB962C8B-B14F-4D97-AF65-F5344CB8AC3E}">
        <p14:creationId xmlns:p14="http://schemas.microsoft.com/office/powerpoint/2010/main" xmlns="" val="177539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9C1F1C-EFD7-EEAF-7C4C-C3709811B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541481" y="4652818"/>
            <a:ext cx="1110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Разрабатываемый ресурс предлагает поиск специальности исходя названия или направления, а также предоставляя описание данной специальности с указанием областей профессиональной деятельности.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46922" y="1616765"/>
            <a:ext cx="8481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Дашборд</a:t>
            </a:r>
            <a:r>
              <a:rPr lang="ru-RU" dirty="0" smtClean="0"/>
              <a:t> в виде карты Самарской области отражающей ключевую информацию: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87617" y="2588389"/>
            <a:ext cx="288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аправления подготовки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348869" y="2575136"/>
            <a:ext cx="2358887" cy="37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роходные баллы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046922" y="2638911"/>
            <a:ext cx="3869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бюджетных мест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75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0BBC14-8F09-011E-6221-0BFF36E6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2960" y="2690336"/>
            <a:ext cx="11109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наш сервис предоставляет </a:t>
            </a:r>
            <a:r>
              <a:rPr lang="ru-RU" sz="2400" dirty="0"/>
              <a:t>уникальную возможность </a:t>
            </a:r>
            <a:r>
              <a:rPr lang="ru-RU" sz="2400" dirty="0" smtClean="0"/>
              <a:t>наглядного сравнения специальностей, </a:t>
            </a:r>
            <a:r>
              <a:rPr lang="ru-RU" sz="2400" dirty="0"/>
              <a:t>учебных </a:t>
            </a:r>
            <a:r>
              <a:rPr lang="ru-RU" sz="2400" dirty="0" smtClean="0"/>
              <a:t>заведений, требований по выбранным пользователем критериям.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13286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EC95D30-E7C7-E9A2-B918-11367A7F6B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7320" y="364369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Анализ конкурентов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897880" y="3643699"/>
            <a:ext cx="1539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Создание бизнес-плана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32760" y="3593961"/>
            <a:ext cx="185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Проектирование ресурса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4585901"/>
            <a:ext cx="1356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Разработка</a:t>
            </a:r>
            <a:r>
              <a:rPr lang="en-US" dirty="0" smtClean="0"/>
              <a:t> MVP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5577840"/>
            <a:ext cx="8107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Развитие функционала / Создание мобильного приложения / </a:t>
            </a:r>
            <a:r>
              <a:rPr lang="ru-RU" dirty="0"/>
              <a:t>У</a:t>
            </a:r>
            <a:r>
              <a:rPr lang="ru-RU" dirty="0" smtClean="0"/>
              <a:t>силение безопасности / </a:t>
            </a:r>
            <a:r>
              <a:rPr lang="ru-RU" dirty="0"/>
              <a:t>Масштабирование </a:t>
            </a:r>
            <a:r>
              <a:rPr lang="ru-RU" dirty="0" smtClean="0"/>
              <a:t>на Россию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349240" y="1819424"/>
            <a:ext cx="2087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Создание концепции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404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276658-7B66-FB71-3677-AFB59DB0B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11440" y="4580096"/>
            <a:ext cx="3916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Источники дохода:</a:t>
            </a:r>
          </a:p>
          <a:p>
            <a:endParaRPr lang="ru-RU" dirty="0"/>
          </a:p>
          <a:p>
            <a:r>
              <a:rPr lang="ru-RU" dirty="0" smtClean="0"/>
              <a:t>Реклама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74920" y="2642636"/>
            <a:ext cx="3459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Ключевые ресурсы: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Финансовые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Интеллектуальные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Человеческие (трудовые)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52670" y="4548434"/>
            <a:ext cx="6151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Ценностное предложение:</a:t>
            </a:r>
          </a:p>
          <a:p>
            <a:r>
              <a:rPr lang="ru-RU" dirty="0" smtClean="0"/>
              <a:t>Разрабатываемый ресурс предлагает поиск специальности исходя названия или направления, а также предоставляя описание данной специальности с указанием областей профессиональной деятельности.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4920" y="705177"/>
            <a:ext cx="6115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Потенциальный сегмент: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Промышленные предприятия, </a:t>
            </a:r>
            <a:r>
              <a:rPr lang="ru-RU" dirty="0" err="1" smtClean="0"/>
              <a:t>рекрутерские</a:t>
            </a:r>
            <a:r>
              <a:rPr lang="ru-RU" dirty="0" smtClean="0"/>
              <a:t> агентства, студенты, аспиранты и профессионалы в области информационных технологий.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39140" y="2033290"/>
            <a:ext cx="3596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Навигационная карта, которая отображает не только учебные заведения, но и специальности в области информационных технологий (IT).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8966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231</Words>
  <Application>Microsoft Office PowerPoint</Application>
  <PresentationFormat>Произвольный</PresentationFormat>
  <Paragraphs>33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йцукен</cp:lastModifiedBy>
  <cp:revision>34</cp:revision>
  <dcterms:created xsi:type="dcterms:W3CDTF">2023-06-21T07:47:13Z</dcterms:created>
  <dcterms:modified xsi:type="dcterms:W3CDTF">2024-01-18T14:57:16Z</dcterms:modified>
</cp:coreProperties>
</file>