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Heebo Light" panose="020B0604020202020204" charset="-79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ontserrat" panose="020B0604020202020204" charset="-52"/>
      <p:regular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3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46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-7-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-7-3.sv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-7-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4616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Интеллект шоу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44566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6280190" y="4494609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Наш проект открывает двери в мир науки, делая сложные идеи доступными и увлекательными для каждого, а также даёт опыт в публичных выступлений для спикеров.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079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4356" y="619125"/>
            <a:ext cx="5625941" cy="562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Миссия: Наука для Всех</a:t>
            </a:r>
            <a:endParaRPr lang="en-US" sz="3500" dirty="0"/>
          </a:p>
        </p:txBody>
      </p:sp>
      <p:sp>
        <p:nvSpPr>
          <p:cNvPr id="4" name="Shape 1"/>
          <p:cNvSpPr/>
          <p:nvPr/>
        </p:nvSpPr>
        <p:spPr>
          <a:xfrm>
            <a:off x="6274356" y="1519595"/>
            <a:ext cx="3671411" cy="3293626"/>
          </a:xfrm>
          <a:prstGeom prst="roundRect">
            <a:avLst>
              <a:gd name="adj" fmla="val 28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123" y="1752362"/>
            <a:ext cx="675442" cy="67544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507123" y="2652951"/>
            <a:ext cx="281439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Просто о Сложном</a:t>
            </a:r>
            <a:endParaRPr lang="en-US" sz="2200" dirty="0"/>
          </a:p>
        </p:txBody>
      </p:sp>
      <p:sp>
        <p:nvSpPr>
          <p:cNvPr id="8" name="Text 3"/>
          <p:cNvSpPr/>
          <p:nvPr/>
        </p:nvSpPr>
        <p:spPr>
          <a:xfrm>
            <a:off x="6507123" y="3139797"/>
            <a:ext cx="3205877" cy="1080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Мы преподаём интересные и сложные научные темы доступным языком.</a:t>
            </a:r>
            <a:endParaRPr lang="en-US" sz="1750" dirty="0"/>
          </a:p>
        </p:txBody>
      </p:sp>
      <p:sp>
        <p:nvSpPr>
          <p:cNvPr id="9" name="Shape 4"/>
          <p:cNvSpPr/>
          <p:nvPr/>
        </p:nvSpPr>
        <p:spPr>
          <a:xfrm>
            <a:off x="10170914" y="1519595"/>
            <a:ext cx="3671530" cy="3293626"/>
          </a:xfrm>
          <a:prstGeom prst="roundRect">
            <a:avLst>
              <a:gd name="adj" fmla="val 28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3681" y="1752362"/>
            <a:ext cx="675442" cy="675442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0403681" y="2652951"/>
            <a:ext cx="3029069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Погружение в Науку</a:t>
            </a:r>
            <a:endParaRPr lang="en-US" sz="2200" dirty="0"/>
          </a:p>
        </p:txBody>
      </p:sp>
      <p:sp>
        <p:nvSpPr>
          <p:cNvPr id="13" name="Text 6"/>
          <p:cNvSpPr/>
          <p:nvPr/>
        </p:nvSpPr>
        <p:spPr>
          <a:xfrm>
            <a:off x="10403681" y="3139797"/>
            <a:ext cx="3205996" cy="1440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Помогаем каждому обывателю погрузиться в захватывающий мир научных открытий.</a:t>
            </a:r>
            <a:endParaRPr lang="en-US" sz="1750" dirty="0"/>
          </a:p>
        </p:txBody>
      </p:sp>
      <p:sp>
        <p:nvSpPr>
          <p:cNvPr id="14" name="Shape 7"/>
          <p:cNvSpPr/>
          <p:nvPr/>
        </p:nvSpPr>
        <p:spPr>
          <a:xfrm>
            <a:off x="6274356" y="5038368"/>
            <a:ext cx="7568089" cy="2573298"/>
          </a:xfrm>
          <a:prstGeom prst="roundRect">
            <a:avLst>
              <a:gd name="adj" fmla="val 367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7123" y="5271135"/>
            <a:ext cx="675442" cy="675442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6507123" y="6171724"/>
            <a:ext cx="3830003" cy="351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Интерактивное Обучение</a:t>
            </a:r>
            <a:endParaRPr lang="en-US" sz="2200" dirty="0"/>
          </a:p>
        </p:txBody>
      </p:sp>
      <p:sp>
        <p:nvSpPr>
          <p:cNvPr id="18" name="Text 9"/>
          <p:cNvSpPr/>
          <p:nvPr/>
        </p:nvSpPr>
        <p:spPr>
          <a:xfrm>
            <a:off x="6507123" y="6658570"/>
            <a:ext cx="7102554" cy="720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Используем интерактивные игры и квесты для подачи интересных фактов.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3573"/>
            <a:ext cx="7805857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Мотивация через Соревнование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2074783"/>
            <a:ext cx="760428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Соревновательный характер проекта стимулирует участников не только к получению знаний, но и к активному участию. Баллы, заработанные в ходе игр и викторин, можно обменять на ценные призы.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730466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Баллы за знания и участие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172664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Обмен баллов на призы различных категорий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614863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Признание и известность в научном сообществе</a:t>
            </a:r>
            <a:endParaRPr lang="en-US" sz="17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9096" y="2125861"/>
            <a:ext cx="4885015" cy="48850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65421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Путь к Признанию</a:t>
            </a:r>
            <a:endParaRPr lang="en-US" sz="35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372558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154674" y="25993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Новые Знания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154674" y="3089791"/>
            <a:ext cx="619553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Глубокое понимание сложных тем.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3733443"/>
            <a:ext cx="1134070" cy="16698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154674" y="3960257"/>
            <a:ext cx="285666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Опыт и Знакомства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154674" y="4450675"/>
            <a:ext cx="619553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Ценный опыт и формирование круга единомышленников.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5403294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154674" y="5630108"/>
            <a:ext cx="346650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Медийная Известность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154674" y="6120527"/>
            <a:ext cx="619553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Победители получают широкое признание в медиа.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7090" y="773311"/>
            <a:ext cx="6666190" cy="543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Развитие Ключевых Навыков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247090" y="1642586"/>
            <a:ext cx="7622619" cy="347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Проект нацелен на развитие всесторонних компетенций у участников.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6491526" y="2234803"/>
            <a:ext cx="30480" cy="5221367"/>
          </a:xfrm>
          <a:prstGeom prst="roundRect">
            <a:avLst>
              <a:gd name="adj" fmla="val 299523"/>
            </a:avLst>
          </a:prstGeom>
          <a:solidFill>
            <a:srgbClr val="4A2C85"/>
          </a:solidFill>
          <a:ln/>
        </p:spPr>
      </p:sp>
      <p:sp>
        <p:nvSpPr>
          <p:cNvPr id="6" name="Shape 3"/>
          <p:cNvSpPr/>
          <p:nvPr/>
        </p:nvSpPr>
        <p:spPr>
          <a:xfrm>
            <a:off x="6705540" y="2463998"/>
            <a:ext cx="651986" cy="30480"/>
          </a:xfrm>
          <a:prstGeom prst="roundRect">
            <a:avLst>
              <a:gd name="adj" fmla="val 299523"/>
            </a:avLst>
          </a:prstGeom>
          <a:solidFill>
            <a:srgbClr val="4A2C85"/>
          </a:solidFill>
          <a:ln/>
        </p:spPr>
      </p:sp>
      <p:sp>
        <p:nvSpPr>
          <p:cNvPr id="7" name="Shape 4"/>
          <p:cNvSpPr/>
          <p:nvPr/>
        </p:nvSpPr>
        <p:spPr>
          <a:xfrm>
            <a:off x="6247031" y="2234803"/>
            <a:ext cx="488990" cy="488990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328470" y="2275463"/>
            <a:ext cx="325993" cy="4075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550" dirty="0"/>
          </a:p>
        </p:txBody>
      </p:sp>
      <p:sp>
        <p:nvSpPr>
          <p:cNvPr id="9" name="Text 6"/>
          <p:cNvSpPr/>
          <p:nvPr/>
        </p:nvSpPr>
        <p:spPr>
          <a:xfrm>
            <a:off x="7578447" y="2309455"/>
            <a:ext cx="3612356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Публичные Выступления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7578447" y="2779395"/>
            <a:ext cx="6291263" cy="347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Уверенное изложение своих идей.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6705540" y="3791069"/>
            <a:ext cx="651986" cy="30480"/>
          </a:xfrm>
          <a:prstGeom prst="roundRect">
            <a:avLst>
              <a:gd name="adj" fmla="val 299523"/>
            </a:avLst>
          </a:prstGeom>
          <a:solidFill>
            <a:srgbClr val="4A2C85"/>
          </a:solidFill>
          <a:ln/>
        </p:spPr>
      </p:sp>
      <p:sp>
        <p:nvSpPr>
          <p:cNvPr id="12" name="Shape 9"/>
          <p:cNvSpPr/>
          <p:nvPr/>
        </p:nvSpPr>
        <p:spPr>
          <a:xfrm>
            <a:off x="6247031" y="3561874"/>
            <a:ext cx="488990" cy="488990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28470" y="3602534"/>
            <a:ext cx="325993" cy="4075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550" dirty="0"/>
          </a:p>
        </p:txBody>
      </p:sp>
      <p:sp>
        <p:nvSpPr>
          <p:cNvPr id="14" name="Text 11"/>
          <p:cNvSpPr/>
          <p:nvPr/>
        </p:nvSpPr>
        <p:spPr>
          <a:xfrm>
            <a:off x="7578447" y="3636526"/>
            <a:ext cx="3983950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Самопознание и Аудитория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7578447" y="4106466"/>
            <a:ext cx="6291263" cy="69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Изучение себя и эффективное взаимодействие с публикой.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6705540" y="5465921"/>
            <a:ext cx="651986" cy="30480"/>
          </a:xfrm>
          <a:prstGeom prst="roundRect">
            <a:avLst>
              <a:gd name="adj" fmla="val 299523"/>
            </a:avLst>
          </a:prstGeom>
          <a:solidFill>
            <a:srgbClr val="4A2C85"/>
          </a:solidFill>
          <a:ln/>
        </p:spPr>
      </p:sp>
      <p:sp>
        <p:nvSpPr>
          <p:cNvPr id="17" name="Shape 14"/>
          <p:cNvSpPr/>
          <p:nvPr/>
        </p:nvSpPr>
        <p:spPr>
          <a:xfrm>
            <a:off x="6247031" y="5236726"/>
            <a:ext cx="488990" cy="488990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28470" y="5277386"/>
            <a:ext cx="325993" cy="4075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550" dirty="0"/>
          </a:p>
        </p:txBody>
      </p:sp>
      <p:sp>
        <p:nvSpPr>
          <p:cNvPr id="19" name="Text 16"/>
          <p:cNvSpPr/>
          <p:nvPr/>
        </p:nvSpPr>
        <p:spPr>
          <a:xfrm>
            <a:off x="7578447" y="5311378"/>
            <a:ext cx="2758202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Достижение Целей</a:t>
            </a:r>
            <a:endParaRPr lang="en-US" sz="2100" dirty="0"/>
          </a:p>
        </p:txBody>
      </p:sp>
      <p:sp>
        <p:nvSpPr>
          <p:cNvPr id="20" name="Text 17"/>
          <p:cNvSpPr/>
          <p:nvPr/>
        </p:nvSpPr>
        <p:spPr>
          <a:xfrm>
            <a:off x="7578447" y="5781318"/>
            <a:ext cx="6291263" cy="347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Стремление к выполнению поставленных задач.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6705540" y="6792992"/>
            <a:ext cx="651986" cy="30480"/>
          </a:xfrm>
          <a:prstGeom prst="roundRect">
            <a:avLst>
              <a:gd name="adj" fmla="val 299523"/>
            </a:avLst>
          </a:prstGeom>
          <a:solidFill>
            <a:srgbClr val="4A2C85"/>
          </a:solidFill>
          <a:ln/>
        </p:spPr>
      </p:sp>
      <p:sp>
        <p:nvSpPr>
          <p:cNvPr id="22" name="Shape 19"/>
          <p:cNvSpPr/>
          <p:nvPr/>
        </p:nvSpPr>
        <p:spPr>
          <a:xfrm>
            <a:off x="6247031" y="6563797"/>
            <a:ext cx="488990" cy="488990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328470" y="6604456"/>
            <a:ext cx="325993" cy="4075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2550" dirty="0"/>
          </a:p>
        </p:txBody>
      </p:sp>
      <p:sp>
        <p:nvSpPr>
          <p:cNvPr id="24" name="Text 21"/>
          <p:cNvSpPr/>
          <p:nvPr/>
        </p:nvSpPr>
        <p:spPr>
          <a:xfrm>
            <a:off x="7578447" y="6638449"/>
            <a:ext cx="3014663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Краткость и Точность</a:t>
            </a:r>
            <a:endParaRPr lang="en-US" sz="2100" dirty="0"/>
          </a:p>
        </p:txBody>
      </p:sp>
      <p:sp>
        <p:nvSpPr>
          <p:cNvPr id="25" name="Text 22"/>
          <p:cNvSpPr/>
          <p:nvPr/>
        </p:nvSpPr>
        <p:spPr>
          <a:xfrm>
            <a:off x="7578447" y="7108388"/>
            <a:ext cx="6291263" cy="347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Умение лаконично и емко передавать информацию.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3425" y="576263"/>
            <a:ext cx="5965984" cy="523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Новый Опыт и Сообщество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" y="1650206"/>
            <a:ext cx="6326148" cy="63261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78447" y="1603058"/>
            <a:ext cx="6326148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Получение незабываемого жизненного опыта.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7578447" y="2011680"/>
            <a:ext cx="6326148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Возможность рассказать о своей уникальной теории.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7578447" y="2420303"/>
            <a:ext cx="6326148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Нахождение единомышленников и укрепление связей.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7578447" y="2828925"/>
            <a:ext cx="6326148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Формирование активного научного сообщества.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7578447" y="3352800"/>
            <a:ext cx="6326148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Мы создаём платформу для обмена идеями и вдохновения.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12984"/>
            <a:ext cx="1216771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Широкая Аудитория, Особое Внимание Молодежи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203358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Наш проект охватывает все возрастные группы, но уделяет приоритетное внимание молодому поколению.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2197418" y="328112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Школьники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3771543"/>
            <a:ext cx="42388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Расширение кругозора.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651641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24362" y="3943350"/>
            <a:ext cx="318968" cy="3189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597628" y="328112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Студенты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9597628" y="3771543"/>
            <a:ext cx="423898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Развитие критического мышления.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651641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986713" y="3943350"/>
            <a:ext cx="318968" cy="31896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597628" y="57336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Взрослые</a:t>
            </a:r>
            <a:endParaRPr lang="en-US" sz="2200" dirty="0"/>
          </a:p>
        </p:txBody>
      </p:sp>
      <p:sp>
        <p:nvSpPr>
          <p:cNvPr id="13" name="Text 7"/>
          <p:cNvSpPr/>
          <p:nvPr/>
        </p:nvSpPr>
        <p:spPr>
          <a:xfrm>
            <a:off x="9597628" y="6224111"/>
            <a:ext cx="423898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Повышение научной грамотности.</a:t>
            </a:r>
            <a:endParaRPr lang="en-US" sz="17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2653" y="2651641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986713" y="5605701"/>
            <a:ext cx="318968" cy="318968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2197418" y="57336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Профессионалы</a:t>
            </a:r>
            <a:endParaRPr lang="en-US" sz="2200" dirty="0"/>
          </a:p>
        </p:txBody>
      </p:sp>
      <p:sp>
        <p:nvSpPr>
          <p:cNvPr id="17" name="Text 9"/>
          <p:cNvSpPr/>
          <p:nvPr/>
        </p:nvSpPr>
        <p:spPr>
          <a:xfrm>
            <a:off x="793790" y="6224111"/>
            <a:ext cx="42388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Новые перспективы.</a:t>
            </a:r>
            <a:endParaRPr lang="en-US" sz="17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4579" y="2670155"/>
            <a:ext cx="4564975" cy="45649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4470" y="756523"/>
            <a:ext cx="5004078" cy="534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Влияние и Результаты</a:t>
            </a:r>
            <a:endParaRPr lang="en-US" sz="3350" dirty="0"/>
          </a:p>
        </p:txBody>
      </p:sp>
      <p:sp>
        <p:nvSpPr>
          <p:cNvPr id="4" name="Text 1"/>
          <p:cNvSpPr/>
          <p:nvPr/>
        </p:nvSpPr>
        <p:spPr>
          <a:xfrm>
            <a:off x="6234470" y="1611511"/>
            <a:ext cx="7647861" cy="68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Проект обещает значительные положительные изменения для общества.</a:t>
            </a:r>
            <a:endParaRPr lang="en-US" sz="1650" dirty="0"/>
          </a:p>
        </p:txBody>
      </p:sp>
      <p:sp>
        <p:nvSpPr>
          <p:cNvPr id="5" name="Shape 2"/>
          <p:cNvSpPr/>
          <p:nvPr/>
        </p:nvSpPr>
        <p:spPr>
          <a:xfrm>
            <a:off x="6234470" y="2535793"/>
            <a:ext cx="30480" cy="4937284"/>
          </a:xfrm>
          <a:prstGeom prst="roundRect">
            <a:avLst>
              <a:gd name="adj" fmla="val 294557"/>
            </a:avLst>
          </a:prstGeom>
          <a:solidFill>
            <a:srgbClr val="4A2C85"/>
          </a:solidFill>
          <a:ln/>
        </p:spPr>
      </p:sp>
      <p:sp>
        <p:nvSpPr>
          <p:cNvPr id="6" name="Shape 3"/>
          <p:cNvSpPr/>
          <p:nvPr/>
        </p:nvSpPr>
        <p:spPr>
          <a:xfrm>
            <a:off x="6264950" y="2535793"/>
            <a:ext cx="7647861" cy="1588770"/>
          </a:xfrm>
          <a:prstGeom prst="rect">
            <a:avLst/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78667" y="2757130"/>
            <a:ext cx="3755946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Рост Научной Грамотности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6478667" y="3219331"/>
            <a:ext cx="7212806" cy="68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Значительное повышение общего уровня понимания науки среди населения.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6264950" y="4551998"/>
            <a:ext cx="7647861" cy="1246823"/>
          </a:xfrm>
          <a:prstGeom prst="rect">
            <a:avLst/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78667" y="4773335"/>
            <a:ext cx="3113722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Повышение Интереса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6478667" y="5235535"/>
            <a:ext cx="721280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Увеличение вовлеченности в науку и технологии.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6264950" y="6226254"/>
            <a:ext cx="7647861" cy="1246823"/>
          </a:xfrm>
          <a:prstGeom prst="rect">
            <a:avLst/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78667" y="6447592"/>
            <a:ext cx="3621643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Формирование Будущего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6478667" y="6909792"/>
            <a:ext cx="721280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Вдохновение нового поколения исследователей и инноваторов.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3425" y="576263"/>
            <a:ext cx="8188404" cy="523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Перспективы дальнейшего развития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733425" y="1624013"/>
            <a:ext cx="2619375" cy="327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Масштабирование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733425" y="2160984"/>
            <a:ext cx="6326148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Расширение охвата аудитории и географии проекта.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33425" y="2705814"/>
            <a:ext cx="2963585" cy="327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Развитие Платформы</a:t>
            </a:r>
            <a:endParaRPr lang="en-US" sz="2050" dirty="0"/>
          </a:p>
        </p:txBody>
      </p:sp>
      <p:sp>
        <p:nvSpPr>
          <p:cNvPr id="6" name="Text 4"/>
          <p:cNvSpPr/>
          <p:nvPr/>
        </p:nvSpPr>
        <p:spPr>
          <a:xfrm>
            <a:off x="733425" y="3242786"/>
            <a:ext cx="6326148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Улучшение интерактивных инструментов и контента.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33425" y="3787616"/>
            <a:ext cx="2619375" cy="327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Партнерства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733425" y="4324588"/>
            <a:ext cx="6326148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Привлечение стратегических партнеров и спонсоров.</a:t>
            </a:r>
            <a:endParaRPr lang="en-US" sz="16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447" y="1650206"/>
            <a:ext cx="6326148" cy="632614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22432" y="1620917"/>
            <a:ext cx="4744283" cy="4543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Присоединяйтесь к Нам!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6122432" y="2347793"/>
            <a:ext cx="7871936" cy="581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Мы приглашаем вас стать частью нашего движения к звездам, к знаниям, к новым открытиям!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122432" y="3201591"/>
            <a:ext cx="7871936" cy="3407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00"/>
              </a:lnSpc>
              <a:buNone/>
            </a:pPr>
            <a:r>
              <a:rPr lang="en-US" sz="10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 Aspera Ad Astra!</a:t>
            </a:r>
            <a:endParaRPr lang="en-US" sz="10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382</Words>
  <Application>Microsoft Office PowerPoint</Application>
  <PresentationFormat>Произвольный</PresentationFormat>
  <Paragraphs>79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Heebo Light</vt:lpstr>
      <vt:lpstr>Calibri</vt:lpstr>
      <vt:lpstr>Montserrat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User2024</dc:creator>
  <cp:lastModifiedBy>User2024</cp:lastModifiedBy>
  <cp:revision>2</cp:revision>
  <dcterms:created xsi:type="dcterms:W3CDTF">2025-11-13T08:24:54Z</dcterms:created>
  <dcterms:modified xsi:type="dcterms:W3CDTF">2025-11-13T08:28:14Z</dcterms:modified>
</cp:coreProperties>
</file>