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ikIWUPZ1JWL2oYyzi4E3gZqgtN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32D990A-9891-4C13-A584-99F8C2540992}">
  <a:tblStyle styleId="{C32D990A-9891-4C13-A584-99F8C254099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>
            <p:ph type="title"/>
          </p:nvPr>
        </p:nvSpPr>
        <p:spPr>
          <a:xfrm>
            <a:off x="20056" y="15137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"/>
          <p:cNvSpPr txBox="1"/>
          <p:nvPr>
            <p:ph idx="1" type="body"/>
          </p:nvPr>
        </p:nvSpPr>
        <p:spPr>
          <a:xfrm>
            <a:off x="462450" y="2277149"/>
            <a:ext cx="8219100" cy="23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 sz="1800">
                <a:latin typeface="Georgia"/>
                <a:ea typeface="Georgia"/>
                <a:cs typeface="Georgia"/>
                <a:sym typeface="Georgia"/>
              </a:rPr>
              <a:t>РАЗРАБОТКА И ТЕСТИРОВАНИЕ ПРОГРАММНОГО ОБЕСПЕЧЕНИЯ ДЛЯ ОПТИМИЗАЦИИ РАБОТЫ ГРАФИЧЕСКИХ РЕДАКТОРОВ</a:t>
            </a:r>
            <a:endParaRPr b="1" i="1"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ru-RU" sz="1800">
                <a:latin typeface="Georgia"/>
                <a:ea typeface="Georgia"/>
                <a:cs typeface="Georgia"/>
                <a:sym typeface="Georgia"/>
              </a:rPr>
              <a:t>Цыцына Анастасия Романовна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4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92" name="Google Shape;92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4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Решаемая проблема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8" name="Google Shape;98;p4"/>
          <p:cNvSpPr txBox="1"/>
          <p:nvPr/>
        </p:nvSpPr>
        <p:spPr>
          <a:xfrm>
            <a:off x="464171" y="1062511"/>
            <a:ext cx="8219256" cy="42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Существует проблема длительного времени выполнения медленных или продолжительных процессов графических программ (рендеринг, прогрузка текстур)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Потребители продукта: 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Стримеры и блогеры; 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Онлайн-школы и курсы; 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Фрилансеры-дизайнеры; 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Крупные компании из сферы дизайна.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Представители профессиональной группы, использующие графические редакторы и программы для монтажа видео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 txBox="1"/>
          <p:nvPr>
            <p:ph type="title"/>
          </p:nvPr>
        </p:nvSpPr>
        <p:spPr>
          <a:xfrm>
            <a:off x="0" y="15137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" name="Google Shape;104;p5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5" name="Google Shape;105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5"/>
          <p:cNvSpPr/>
          <p:nvPr/>
        </p:nvSpPr>
        <p:spPr>
          <a:xfrm>
            <a:off x="20050" y="143725"/>
            <a:ext cx="475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Инновационность проекта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Идея: </a:t>
            </a: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Проект представляет собой программное обеспечение, при помощи которого можно оптимизировать работу программ, требующих больших вычислительных ресурсов ПК. 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Технология: </a:t>
            </a: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Один из базовых алгоритмов работы создаваемого ПО - настройка планировщика задач ОС для передачи приоритета выполнения выбранным задачам.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Задел: </a:t>
            </a: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Разработан прототип технологии, демонстрирующий её ключевые характеристики. Прототип показал достижимость результатов оптимизации вычислений в ОС Windows.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7" name="Google Shape;117;p6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" name="Google Shape;118;p6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19" name="Google Shape;119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6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Аналоги и конкуренты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aphicFrame>
        <p:nvGraphicFramePr>
          <p:cNvPr id="125" name="Google Shape;125;p6"/>
          <p:cNvGraphicFramePr/>
          <p:nvPr/>
        </p:nvGraphicFramePr>
        <p:xfrm>
          <a:off x="363424" y="118821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{C32D990A-9891-4C13-A584-99F8C2540992}</a:tableStyleId>
              </a:tblPr>
              <a:tblGrid>
                <a:gridCol w="2440500"/>
                <a:gridCol w="2808300"/>
                <a:gridCol w="3168350"/>
              </a:tblGrid>
              <a:tr h="637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Конкурент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Принцип действия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Конкурентные преимущества проекта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58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сервис Upgrader 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повышает FPS в компьютерных играх 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может работать с неограниченным количеством вычислительных программ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2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утилита CСleaner (и её аналоги) 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делает очистку кэша и частично проводит общую оптимизацию работы ПК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полная оптимизация выбранных (приоритетных) задач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97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облачные вычисления на удаленном сервере 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Позволяет выполнять вычисления на внешних мощностях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eorgia"/>
                        <a:buNone/>
                      </a:pPr>
                      <a:r>
                        <a:rPr lang="ru-RU" sz="18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продукт мобилен и потенциально совместим с любой программой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7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132" name="Google Shape;132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7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Ключевая техническая задача: </a:t>
            </a: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Создание одной программы для совместного использования с несколькими графическими программами. Планируется достичь минимум 10% ускорения вычислений от начальной производительности ПК пользователя.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На начальном этапе производство будет сконцентрировано на 8 программах (Adobe Premier, Sony Vegas, Adobe Photoshop, Adobe Illustrator, CorelDRAW, Autodesk 3ds Max, AutoCAD, КОМПАС- 3D), опционально - по выбору пользователя до 6 дополнительных программ.</a:t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Технико-экономическая оценка возможности реализации проекта</a:t>
            </a:r>
            <a:endParaRPr b="1" i="0" sz="20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8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145" name="Google Shape;145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8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Технико-экономическая оценка возможности реализации проекта</a:t>
            </a:r>
            <a:endParaRPr b="1" i="0" sz="20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aphicFrame>
        <p:nvGraphicFramePr>
          <p:cNvPr id="152" name="Google Shape;152;p8"/>
          <p:cNvGraphicFramePr/>
          <p:nvPr/>
        </p:nvGraphicFramePr>
        <p:xfrm>
          <a:off x="363424" y="117113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{C32D990A-9891-4C13-A584-99F8C2540992}</a:tableStyleId>
              </a:tblPr>
              <a:tblGrid>
                <a:gridCol w="1832300"/>
                <a:gridCol w="2088225"/>
                <a:gridCol w="4496600"/>
              </a:tblGrid>
              <a:tr h="304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ФИО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Роль в команде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Квалификация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58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Цыцына Анастасия Романовна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Руководитель проекта (генеральный директор)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2022-2024 – магистратура "Технологическое предпринимательство", с 2023 – заместитель исполнительного директора ООО «Авангард», 2022 – участник акселератора TechnoProject,  2020-2023 – графический дизайнер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57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Шельгов Сергей Андреевич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Backend-разработчик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Опыт работы и программирования: С++ 1 год, 0,5 года ассемблер и С#, синтез мат. моделей в Simintech и MatLab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2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Ларионова Дарья Максимовна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Frontend-разработчик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eorgia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Опыт работы и программирования: </a:t>
                      </a:r>
                      <a:r>
                        <a:rPr lang="ru-RU" sz="14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C++ 10 лет, анализ и обработка данных, разработка сайта цифровой платформы НЦМУ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0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Емельянова Варвара Алексеевна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Маркетолог (аутсорс)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eorgia"/>
                        <a:buNone/>
                      </a:pPr>
                      <a:r>
                        <a:rPr lang="ru-RU" sz="14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Опыт работы: 4 года создание и продвижение проектов</a:t>
                      </a:r>
                      <a:endParaRPr sz="14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22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Кулакова Татьяна Николаевна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Главный бухгалтер (аутсорс)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Georgia"/>
                        <a:buNone/>
                      </a:pPr>
                      <a:r>
                        <a:rPr lang="ru-RU" sz="1400" u="none" cap="none" strike="noStrike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Опыт работы: 27 лет работы главным бухгалтером</a:t>
                      </a:r>
                      <a:endParaRPr sz="14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/>
          <p:nvPr>
            <p:ph type="title"/>
          </p:nvPr>
        </p:nvSpPr>
        <p:spPr>
          <a:xfrm>
            <a:off x="20056" y="15137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3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59" name="Google Shape;159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3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Письма поддержки</a:t>
            </a:r>
            <a:endParaRPr b="1" i="0" sz="24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C:\Users\Yumka\Desktop\3.jpg" id="165" name="Google Shape;16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1080" y="1065342"/>
            <a:ext cx="3251393" cy="42278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Yumka\Desktop\2.jpg" id="166" name="Google Shape;16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0807" y="1065332"/>
            <a:ext cx="3282385" cy="42278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Yumka\Desktop\1.jpg" id="167" name="Google Shape;16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1719" y="1061884"/>
            <a:ext cx="2991191" cy="4227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9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174" name="Google Shape;174;p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9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Предполагаемые источники финансовых ресурсов: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Грант ФСИ «Студенческий стартап» – 1 млн рублей;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Грант ФСИ «Старт-1» – 4 млн рублей;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Доходы от коммерциализации разработки;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0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Венчурные инвестиции.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5143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400050" lvl="0" marL="5143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Технико-экономическая оценка возможности реализации проекта</a:t>
            </a:r>
            <a:endParaRPr b="1" i="0" sz="20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0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 txBox="1"/>
          <p:nvPr/>
        </p:nvSpPr>
        <p:spPr>
          <a:xfrm>
            <a:off x="5508104" y="1988840"/>
            <a:ext cx="3672407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Почта: a.tsytsyna@yandex.ru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Телефон: +79110318143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10"/>
          <p:cNvPicPr preferRelativeResize="0"/>
          <p:nvPr/>
        </p:nvPicPr>
        <p:blipFill rotWithShape="1">
          <a:blip r:embed="rId3">
            <a:alphaModFix/>
          </a:blip>
          <a:srcRect b="32552" l="17747" r="19767" t="34896"/>
          <a:stretch/>
        </p:blipFill>
        <p:spPr>
          <a:xfrm>
            <a:off x="10692125" y="1556321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192" name="Google Shape;192;p10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 id="193" name="Google Shape;193;p10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 txBox="1"/>
          <p:nvPr/>
        </p:nvSpPr>
        <p:spPr>
          <a:xfrm>
            <a:off x="791590" y="4216712"/>
            <a:ext cx="30243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РАЗРАБОТКА И ТЕСТИРОВАНИЕ ПРОГРАММНОГО ОБЕСПЕЧЕНИЯ ДЛЯ ОПТИМИЗАЦИИ РАБОТЫ ГРАФИЧЕСКИХ РЕДАКТОРОВ</a:t>
            </a:r>
            <a:endParaRPr b="0" i="0" sz="12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955540" y="3204475"/>
            <a:ext cx="26964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Цыцына Анастасия Романовна</a:t>
            </a:r>
            <a:endParaRPr b="1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2023-02-08T09:03:57Z</dcterms:created>
  <dc:creator>Позднякова Елена Николаевна</dc:creator>
</cp:coreProperties>
</file>