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78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75AEB3-6C66-A5CD-BD08-1EAD8F17EA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A6D1D74-9CFD-B1D7-C72D-1AEA823F51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F22BF00-3DAD-AC81-6074-6D01176B9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D859-4F83-407C-952B-B9C6595E2AEC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799D07-CABC-65EE-14A3-A336080EB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BDDBA2-8BF5-AB73-0692-C8105BD6E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DBC12-4330-4059-83A7-D82DF6DE0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8821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28CCD5-206D-FCE9-42C0-417FCA41D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E7B742-41E2-A3A5-040C-15F1AD3F0D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F06E5BA-5627-F13E-CC26-6E614B3E9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D859-4F83-407C-952B-B9C6595E2AEC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C23F4BE-4491-151A-B350-AA7451E37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99DBF3-E782-86B1-FC1D-CC7E415E9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DBC12-4330-4059-83A7-D82DF6DE0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0249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EA6D50-B94C-7F68-1E0D-CFB093925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5CB55E7-C767-8A0B-4197-B8BC92DC93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40A148B-162C-AA1C-D8E7-26FB95AE6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D859-4F83-407C-952B-B9C6595E2AEC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7284C62-3F13-8373-2DDE-E4A820B25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B50C2F-172D-163C-3E42-2E0EAF13C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DBC12-4330-4059-83A7-D82DF6DE0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785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D33AB2-9AC6-7228-A657-BC363413D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B54660-2C9D-29D5-D794-884ACC7344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5959216-D6A6-D799-C192-EF234CED5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86E1A1F-FBE5-5B01-F0AE-9E5C47729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D859-4F83-407C-952B-B9C6595E2AEC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1225394-3EED-F975-CE55-15D70C68F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B636026-E173-29FF-CC82-E78782D88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DBC12-4330-4059-83A7-D82DF6DE0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815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78A7AB-5CC7-5020-3337-418FDF347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0DCBDB1-EB31-9D01-37D2-11450CAC84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7C9A17C-49C2-DB81-4F39-41F3D5B9E6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7966471-2CE4-C831-82CF-F720AB3BF1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C04A8CF-F131-E42E-5B1C-8A70C20A63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DDBA188-D481-AB0B-640C-64D0901A3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D859-4F83-407C-952B-B9C6595E2AEC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DF2897D-8476-9172-02F5-EF02170BF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B7936CF-DD7C-DF09-DF85-6DF4D7E13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DBC12-4330-4059-83A7-D82DF6DE0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8111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F8264F-0A7D-E741-C575-13955233A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E05D7C0-5F40-470A-51AC-8FC1E4F2E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D859-4F83-407C-952B-B9C6595E2AEC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731CC94-7D02-DA02-C8ED-4ED7CE3C3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04C1AF2-B7CB-873F-3741-1F19610B1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DBC12-4330-4059-83A7-D82DF6DE0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953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E3D0A57-9137-BA19-6497-D651C3DE0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D859-4F83-407C-952B-B9C6595E2AEC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E98DD17-BBBB-CB99-8624-EA9AB00A1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001CF2F-5795-A1D2-7EBD-296E2EAF7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DBC12-4330-4059-83A7-D82DF6DE0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4035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860011-3DC1-F3FA-74A3-A3F370773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8B4BCA-6E79-9902-E3C2-03B2F6409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3569782-5B65-F5A2-3A8C-0B0FAF4CD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B2BFE92-D7C3-3416-FD12-D29DFC870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D859-4F83-407C-952B-B9C6595E2AEC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9336D3D-1676-FCF5-87BD-D2165E5C6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2A226D7-DFE2-46F2-D7C4-662F657CF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DBC12-4330-4059-83A7-D82DF6DE0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360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5A64BF-F7C4-D418-8F6B-A551D9CCA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A3470EB-A9C1-5992-576E-4E5D1CDEF3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F0E334D-352B-72C6-08F8-94E17427CB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451A8DD-DD62-03AB-6290-C1FB4CF59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D859-4F83-407C-952B-B9C6595E2AEC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B3809E6-F971-B7F0-F1F6-99C0E5240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98EC151-817D-ADFA-6206-335EB836F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DBC12-4330-4059-83A7-D82DF6DE0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412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241723-0183-70DA-1E9E-5BA170747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2579F17-4324-BA2C-571A-5FDECED671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14E7E23-B40E-29A0-EC60-86DEA5E3E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D859-4F83-407C-952B-B9C6595E2AEC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7363EF-096F-C7D2-CABA-84782A732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E31423-47B7-77AC-0C20-B84A969A7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DBC12-4330-4059-83A7-D82DF6DE0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9502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2251EF3-F750-EAC0-1B5D-CBF47A5BDA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D2F17F0-A5BC-5335-E2C7-6BAF2340DD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A24C95-9A49-A9BD-6DDB-E2861834F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D859-4F83-407C-952B-B9C6595E2AEC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DF7DE25-6E9E-1940-7E9E-066BBEDE0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81F19E-70E9-4376-C895-D18D44A1D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DBC12-4330-4059-83A7-D82DF6DE0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5957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8B63AA-AA1C-1581-B284-EB54FE007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8D29D46-E794-F59D-E9F7-2860174D14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78B0BE5-B202-B967-189E-F43C576B03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76D859-4F83-407C-952B-B9C6595E2AEC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B328DA-0345-3E88-28FB-44EF8F35E5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96C2ED-8975-2815-CFCE-B10A9FCBF0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DBC12-4330-4059-83A7-D82DF6DE0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53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1DB1B5E-A3B7-573C-0809-4FF5C26FDA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59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A0263EF-17FB-EFD8-270E-270420F152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52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0A0C1A1-19D3-ADA7-1960-6DD58BFCA8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444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4EBCC78-FE79-52A2-76AF-002B80C8E7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833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11EE289-BCB7-9B16-1A2D-522F90B228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549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1B349D-03DF-DE55-87E8-A8774643B6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5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8E55AC7-37A7-F4B4-80F6-4C25C537E7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469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94CA12-5E71-AD30-7A2F-7C4CA78AE9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87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A5F9C11-FA04-B768-592E-8626C346A4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088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BC98E98-8EAF-E803-FC03-1AD3C765CD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8371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007648F-996A-34A8-1EB6-9EFE469C5F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2542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6D6D141-A794-EB1B-8007-D658BD076C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1568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60BE2-A11A-DE87-34AD-5B3B28124F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2137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Широкоэкранный</PresentationFormat>
  <Paragraphs>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Артем Пазин</dc:creator>
  <cp:lastModifiedBy>Артем Пазин</cp:lastModifiedBy>
  <cp:revision>2</cp:revision>
  <dcterms:created xsi:type="dcterms:W3CDTF">2023-12-04T21:20:51Z</dcterms:created>
  <dcterms:modified xsi:type="dcterms:W3CDTF">2023-12-07T15:28:52Z</dcterms:modified>
</cp:coreProperties>
</file>