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-59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692950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 err="1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Биоп</a:t>
            </a:r>
            <a:r>
              <a:rPr lang="ru-RU" dirty="0" err="1">
                <a:solidFill>
                  <a:srgbClr val="002060"/>
                </a:solidFill>
              </a:rPr>
              <a:t>л</a:t>
            </a:r>
            <a:r>
              <a:rPr lang="ru-RU" dirty="0" err="1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астырь</a:t>
            </a:r>
            <a:endParaRPr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-RU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Наставник: Серегин Михаил Васильевич</a:t>
            </a:r>
            <a:endParaRPr dirty="0">
              <a:solidFill>
                <a:srgbClr val="00206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АгроТехноУнивер. Осень 2023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Технологическое </a:t>
            </a:r>
            <a:r>
              <a:rPr lang="ru-RU" sz="2800" dirty="0" smtClean="0">
                <a:solidFill>
                  <a:srgbClr val="002060"/>
                </a:solidFill>
              </a:rPr>
              <a:t>н</a:t>
            </a:r>
            <a:r>
              <a:rPr lang="ru-RU" sz="2800" b="0" i="0" u="none" strike="noStrike" cap="none" dirty="0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аправление: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z="2800" b="0" i="0" u="none" strike="noStrike" cap="none" dirty="0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Биомедицинские</a:t>
            </a:r>
            <a:r>
              <a:rPr lang="ru-RU" sz="2800" b="0" i="0" u="none" strike="noStrike" cap="none" dirty="0" smtClean="0">
                <a:solidFill>
                  <a:srgbClr val="002060"/>
                </a:solidFill>
                <a:sym typeface="Arial"/>
              </a:rPr>
              <a:t> </a:t>
            </a:r>
            <a:r>
              <a:rPr lang="ru-RU" sz="2800" b="0" i="0" u="none" strike="noStrike" cap="none" dirty="0">
                <a:solidFill>
                  <a:srgbClr val="002060"/>
                </a:solidFill>
                <a:sym typeface="Arial"/>
              </a:rPr>
              <a:t>и ветеринарные </a:t>
            </a:r>
            <a:r>
              <a:rPr lang="ru-RU" sz="2800" b="0" i="0" u="none" strike="noStrike" cap="none" dirty="0" smtClean="0">
                <a:solidFill>
                  <a:srgbClr val="002060"/>
                </a:solidFill>
                <a:sym typeface="Arial"/>
              </a:rPr>
              <a:t>технологии</a:t>
            </a:r>
            <a:endParaRPr dirty="0">
              <a:solidFill>
                <a:srgbClr val="002060"/>
              </a:solidFill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Пользователь и его проблема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dirty="0">
                <a:solidFill>
                  <a:schemeClr val="tx1"/>
                </a:solidFill>
              </a:rPr>
              <a:t>Пользователь: </a:t>
            </a:r>
            <a:r>
              <a:rPr lang="ru-RU" dirty="0" err="1" smtClean="0">
                <a:solidFill>
                  <a:schemeClr val="tx1"/>
                </a:solidFill>
              </a:rPr>
              <a:t>сельхозтоваропроизводители</a:t>
            </a:r>
            <a:r>
              <a:rPr lang="ru-RU" dirty="0" smtClean="0">
                <a:solidFill>
                  <a:schemeClr val="tx1"/>
                </a:solidFill>
              </a:rPr>
              <a:t> животноводства (имеющие </a:t>
            </a:r>
            <a:r>
              <a:rPr lang="ru-RU" dirty="0">
                <a:solidFill>
                  <a:schemeClr val="tx1"/>
                </a:solidFill>
              </a:rPr>
              <a:t>крупный рогатый </a:t>
            </a:r>
            <a:r>
              <a:rPr lang="ru-RU" dirty="0" smtClean="0">
                <a:solidFill>
                  <a:schemeClr val="tx1"/>
                </a:solidFill>
              </a:rPr>
              <a:t>скот).</a:t>
            </a:r>
            <a:endParaRPr lang="ru-RU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dirty="0">
                <a:solidFill>
                  <a:schemeClr val="tx1"/>
                </a:solidFill>
              </a:rPr>
              <a:t>Проблема: </a:t>
            </a:r>
            <a:r>
              <a:rPr lang="ru-RU" dirty="0" smtClean="0">
                <a:solidFill>
                  <a:schemeClr val="tx1"/>
                </a:solidFill>
              </a:rPr>
              <a:t>Поголовье </a:t>
            </a:r>
            <a:r>
              <a:rPr lang="ru-RU" dirty="0">
                <a:solidFill>
                  <a:schemeClr val="tx1"/>
                </a:solidFill>
              </a:rPr>
              <a:t>скота в Пермском крае достаточно </a:t>
            </a:r>
            <a:r>
              <a:rPr lang="ru-RU" dirty="0" smtClean="0">
                <a:solidFill>
                  <a:schemeClr val="tx1"/>
                </a:solidFill>
              </a:rPr>
              <a:t>большое. Стрессовое состояние животного во время выпаса отрицательно сказывается на его производительности. Кровососущие насекомые являются основными агрессорами и переносчиками болезней, </a:t>
            </a:r>
            <a:r>
              <a:rPr lang="ru-RU" dirty="0">
                <a:solidFill>
                  <a:schemeClr val="tx1"/>
                </a:solidFill>
              </a:rPr>
              <a:t>из-за </a:t>
            </a:r>
            <a:r>
              <a:rPr lang="ru-RU" dirty="0" smtClean="0">
                <a:solidFill>
                  <a:schemeClr val="tx1"/>
                </a:solidFill>
              </a:rPr>
              <a:t>которых не </a:t>
            </a:r>
            <a:r>
              <a:rPr lang="ru-RU" dirty="0">
                <a:solidFill>
                  <a:schemeClr val="tx1"/>
                </a:solidFill>
              </a:rPr>
              <a:t>всегда удаётся отследить каждую </a:t>
            </a:r>
            <a:r>
              <a:rPr lang="ru-RU" dirty="0" smtClean="0">
                <a:solidFill>
                  <a:schemeClr val="tx1"/>
                </a:solidFill>
              </a:rPr>
              <a:t>особь и то </a:t>
            </a:r>
            <a:r>
              <a:rPr lang="ru-RU" dirty="0">
                <a:solidFill>
                  <a:schemeClr val="tx1"/>
                </a:solidFill>
              </a:rPr>
              <a:t>как она реагирует на </a:t>
            </a:r>
            <a:r>
              <a:rPr lang="ru-RU" dirty="0" smtClean="0">
                <a:solidFill>
                  <a:schemeClr val="tx1"/>
                </a:solidFill>
              </a:rPr>
              <a:t>укусы.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Средство борьбы с агрессивным влиянием насекомых на крупный </a:t>
            </a:r>
            <a:r>
              <a:rPr lang="ru-RU" dirty="0" err="1" smtClean="0">
                <a:solidFill>
                  <a:schemeClr val="tx1"/>
                </a:solidFill>
              </a:rPr>
              <a:t>роатый</a:t>
            </a:r>
            <a:r>
              <a:rPr lang="ru-RU" dirty="0" smtClean="0">
                <a:solidFill>
                  <a:schemeClr val="tx1"/>
                </a:solidFill>
              </a:rPr>
              <a:t> скот – «</a:t>
            </a:r>
            <a:r>
              <a:rPr lang="ru-RU" dirty="0" err="1" smtClean="0">
                <a:solidFill>
                  <a:schemeClr val="tx1"/>
                </a:solidFill>
              </a:rPr>
              <a:t>Биопластырь</a:t>
            </a:r>
            <a:r>
              <a:rPr lang="ru-RU" dirty="0">
                <a:solidFill>
                  <a:schemeClr val="tx1"/>
                </a:solidFill>
              </a:rPr>
              <a:t>». </a:t>
            </a:r>
            <a:r>
              <a:rPr lang="ru-RU" dirty="0" err="1" smtClean="0">
                <a:solidFill>
                  <a:schemeClr val="tx1"/>
                </a:solidFill>
              </a:rPr>
              <a:t>Биопластырь</a:t>
            </a:r>
            <a:r>
              <a:rPr lang="ru-RU" dirty="0" smtClean="0">
                <a:solidFill>
                  <a:schemeClr val="tx1"/>
                </a:solidFill>
              </a:rPr>
              <a:t> поможет с заживлением мелких травм и обеззараживанием, так как обладает бактерицидным и успокаивающим свойством, основанном на натуральных </a:t>
            </a:r>
            <a:r>
              <a:rPr lang="ru-RU" dirty="0" err="1" smtClean="0">
                <a:solidFill>
                  <a:schemeClr val="tx1"/>
                </a:solidFill>
              </a:rPr>
              <a:t>компанентах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Аналоги решения</a:t>
            </a: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i="1"/>
              <a:t>В отличие от &lt;альтернатив&gt;,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i="1"/>
              <a:t>наш продукт лучше тем,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i="1"/>
              <a:t>что &lt;описание преимуществ&gt;.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Команда</a:t>
            </a:r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-RU" dirty="0"/>
              <a:t>                    </a:t>
            </a:r>
            <a:r>
              <a:rPr lang="ru-RU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Графеева</a:t>
            </a:r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Кристина, лидер                                                                              Серегин Михаил, наставник                                                                                    </a:t>
            </a:r>
            <a:endParaRPr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FE30798-5F97-4F1A-B759-063320F7E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3140295"/>
            <a:ext cx="1276095" cy="170146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DD4FB19-46AA-48EA-A302-5991D0E27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1152475"/>
            <a:ext cx="1276095" cy="16979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B0BB6F4-A431-403C-9CE6-8140427C1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9" y="3140295"/>
            <a:ext cx="1276095" cy="17014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00B173E-672F-4CB3-9FCC-7E34FC4FA5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945992"/>
            <a:ext cx="1276095" cy="1914683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255CACE2-EB73-4789-9864-CC706968449A}"/>
              </a:ext>
            </a:extLst>
          </p:cNvPr>
          <p:cNvSpPr/>
          <p:nvPr/>
        </p:nvSpPr>
        <p:spPr>
          <a:xfrm>
            <a:off x="1750829" y="3487479"/>
            <a:ext cx="2303720" cy="87187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Клевцова София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DC1590A2-D841-4CDC-B0AB-E81761DC34EB}"/>
              </a:ext>
            </a:extLst>
          </p:cNvPr>
          <p:cNvSpPr/>
          <p:nvPr/>
        </p:nvSpPr>
        <p:spPr>
          <a:xfrm>
            <a:off x="5932967" y="3537098"/>
            <a:ext cx="2296819" cy="82225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Колесова Валерия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Вопросы к экспертам</a:t>
            </a:r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/>
              <a:t>На этом слайде вы можете выписать вопросы, которые появились у вас на начальном этапе работы над проектом.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170</Words>
  <Application>Microsoft Office PowerPoint</Application>
  <PresentationFormat>Экран (16:9)</PresentationFormat>
  <Paragraphs>20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Simple Light</vt:lpstr>
      <vt:lpstr>Биопластырь</vt:lpstr>
      <vt:lpstr>Пользователь и его проблема</vt:lpstr>
      <vt:lpstr>Решение</vt:lpstr>
      <vt:lpstr>Аналоги решения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Биопрастырь</dc:title>
  <dc:creator>Пользователь</dc:creator>
  <cp:lastModifiedBy>Кафедра ботаники и физиологии</cp:lastModifiedBy>
  <cp:revision>5</cp:revision>
  <dcterms:modified xsi:type="dcterms:W3CDTF">2023-10-11T11:50:55Z</dcterms:modified>
</cp:coreProperties>
</file>