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4C7E72-9C29-4E9F-85CF-8856460470B4}">
  <a:tblStyle styleId="{924C7E72-9C29-4E9F-85CF-8856460470B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3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ed6b439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29ed6b439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.me/fairybluemilk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КАМЕРА АДДИТИВНОЙ ОБРАБОТКИ 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01718" y="32258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by 4ВОХ 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2709875"/>
            <a:ext cx="72291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Рынок аддитивного оборудования стремительно развивается.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Ежегодно в России тратится около 4 млрд. рублей на оборудование, материалы и услуги в области аддитивного производства.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Ручная механическая обработка не обеспечивает поверхность высокого качества.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Объединим существующие методы обработки деталей в модульную систему, обеспечивающую их комплексную обработку.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B2B сектор: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Компании крупного машиностроения, использующие FDM-принтеры в производстве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Образовательные организации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</a:t>
            </a:r>
            <a:r>
              <a:rPr lang="ru">
                <a:solidFill>
                  <a:srgbClr val="132C40"/>
                </a:solidFill>
              </a:rPr>
              <a:t>тсутствие комплексного </a:t>
            </a:r>
            <a:r>
              <a:rPr lang="ru">
                <a:solidFill>
                  <a:srgbClr val="132C40"/>
                </a:solidFill>
              </a:rPr>
              <a:t>ресурсоэффективного </a:t>
            </a:r>
            <a:r>
              <a:rPr lang="ru">
                <a:solidFill>
                  <a:srgbClr val="132C40"/>
                </a:solidFill>
              </a:rPr>
              <a:t>готового решения для постобработки деталей 3D-печати.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Время обработки сопоставимо со временем печати изделия, при этом требует участия человека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У</a:t>
            </a:r>
            <a:r>
              <a:rPr lang="ru">
                <a:solidFill>
                  <a:srgbClr val="132C40"/>
                </a:solidFill>
              </a:rPr>
              <a:t>никальные преимущества и выгоды для клиента: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4 модуля для обработки изделий;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Модули могут быть соединены друг с другом в любой последовательности;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Гибкая настройка параметров процесса обработки;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 требует наблюдения оператора;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Экономия средств на оплату труда и времени на поиск квалифицированных специалистов;</a:t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Минимизация влияния человеческого фактора на производственные процессы.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08057" y="1441250"/>
            <a:ext cx="5118900" cy="3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4BOX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компаниям, использующим FDM-принтеры в процессе производства деталей (крупное машиностроение)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постобработки деталей с минимальным привлечением человеческого ресурса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тсутствия комплексного ресурсоэффективного готового решения для постобработки деталей 3D-печати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модульной системы постобработки изделий (механическая, химическая, гальваническая)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экономию времени, денег и сил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быстро, качественно, дешево и безопасно для человека обработать деталь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488952" y="2568806"/>
            <a:ext cx="79932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B2B, затрагиваем B2G и B2C.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около 10 крупных компаний, ВУЗы.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Ежегодно в России тратится около 4 млрд. рублей на оборудование, материалы и услуги в области аддитивного производства.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за последние 2 года на российском рынке доля отечественного аддитивного оборудования выросла на 30%.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Планируем занять 1% существующего рынка.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SOM - 20 млн рублей</a:t>
            </a: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16" y="1967650"/>
            <a:ext cx="6229664" cy="302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56818" y="2312531"/>
            <a:ext cx="799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Основной продукт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модульная система для обработки изделий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Дополнительные источники дохода: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расходные материалы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услуги по настройке оборудования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обслуживание оборудования</a:t>
            </a:r>
            <a:endParaRPr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3">
            <a:alphaModFix/>
          </a:blip>
          <a:srcRect b="13934" l="16721" r="17210" t="0"/>
          <a:stretch/>
        </p:blipFill>
        <p:spPr>
          <a:xfrm>
            <a:off x="985900" y="1124425"/>
            <a:ext cx="1953260" cy="2412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4"/>
          <p:cNvSpPr txBox="1"/>
          <p:nvPr/>
        </p:nvSpPr>
        <p:spPr>
          <a:xfrm>
            <a:off x="985900" y="3912775"/>
            <a:ext cx="195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Столярова Мария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 (CEO)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3595350" y="3912775"/>
            <a:ext cx="195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Селькова Елизавета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ТЕХНОЛОГ, РАЗРАБОТЧИК (CТО)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5864050" y="3928975"/>
            <a:ext cx="195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Кузнецова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Мария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2" name="Google Shape;24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6500" y="1062000"/>
            <a:ext cx="1765775" cy="273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1676" y="1124425"/>
            <a:ext cx="2412275" cy="24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9" name="Google Shape;249;p35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8" name="Google Shape;258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{924C7E72-9C29-4E9F-85CF-8856460470B4}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9" name="Google Shape;259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Столярова Мария Михайловна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+7 923 220 3091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https://t.me/fairybluemilk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4" name="Google Shape;274;p36"/>
          <p:cNvPicPr preferRelativeResize="0"/>
          <p:nvPr/>
        </p:nvPicPr>
        <p:blipFill rotWithShape="1">
          <a:blip r:embed="rId5">
            <a:alphaModFix/>
          </a:blip>
          <a:srcRect b="13934" l="16721" r="17210" t="0"/>
          <a:stretch/>
        </p:blipFill>
        <p:spPr>
          <a:xfrm>
            <a:off x="5177150" y="1593275"/>
            <a:ext cx="1953260" cy="24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