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59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CDF7C-A08F-406B-8B3E-975131944868}" v="4" dt="2024-10-30T11:22:22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providerId="Windows Live" clId="Web-{78ACDF7C-A08F-406B-8B3E-975131944868}"/>
    <pc:docChg chg="modSld">
      <pc:chgData name="Гость" userId="" providerId="Windows Live" clId="Web-{78ACDF7C-A08F-406B-8B3E-975131944868}" dt="2024-10-30T11:22:20.652" v="0" actId="20577"/>
      <pc:docMkLst>
        <pc:docMk/>
      </pc:docMkLst>
      <pc:sldChg chg="modSp">
        <pc:chgData name="Гость" userId="" providerId="Windows Live" clId="Web-{78ACDF7C-A08F-406B-8B3E-975131944868}" dt="2024-10-30T11:22:20.652" v="0" actId="20577"/>
        <pc:sldMkLst>
          <pc:docMk/>
          <pc:sldMk cId="0" sldId="261"/>
        </pc:sldMkLst>
        <pc:spChg chg="mod">
          <ac:chgData name="Гость" userId="" providerId="Windows Live" clId="Web-{78ACDF7C-A08F-406B-8B3E-975131944868}" dt="2024-10-30T11:22:20.652" v="0" actId="20577"/>
          <ac:spMkLst>
            <pc:docMk/>
            <pc:sldMk cId="0" sldId="261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AF9FE-C913-4416-A6A0-B8A07C52F138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D19A0-B419-4607-87CB-BE0AEBBB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62265BF-CCF0-95BC-1BD9-21BCE629DD7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5157192"/>
            <a:ext cx="2187795" cy="11268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568" y="1484784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Высокоскоростная сеть канатных дорог</a:t>
            </a:r>
          </a:p>
          <a:p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ru-RU" dirty="0">
                <a:solidFill>
                  <a:schemeClr val="bg1"/>
                </a:solidFill>
              </a:rPr>
              <a:t>Второй этаж</a:t>
            </a:r>
            <a:r>
              <a:rPr lang="en-US" dirty="0">
                <a:solidFill>
                  <a:schemeClr val="bg1"/>
                </a:solidFill>
              </a:rPr>
              <a:t>”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3E4B7D2-ABA2-9D5C-4813-9EEED1A20E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xmlns="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О чём проект</a:t>
            </a:r>
            <a:r>
              <a:rPr lang="en-US" sz="3200" cap="all" dirty="0">
                <a:solidFill>
                  <a:schemeClr val="accent1"/>
                </a:solidFill>
              </a:rPr>
              <a:t>?</a:t>
            </a:r>
            <a:endParaRPr lang="ru-RU" sz="3200" cap="all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124744"/>
            <a:ext cx="698477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dirty="0"/>
              <a:t>Высокоскоростная сеть канатных дорог </a:t>
            </a:r>
            <a:r>
              <a:rPr lang="en-US" dirty="0"/>
              <a:t>“</a:t>
            </a:r>
            <a:r>
              <a:rPr lang="ru-RU" dirty="0"/>
              <a:t>Второй этаж</a:t>
            </a:r>
            <a:r>
              <a:rPr lang="en-US" dirty="0"/>
              <a:t>”</a:t>
            </a:r>
            <a:r>
              <a:rPr lang="ru-RU" dirty="0"/>
              <a:t> – проект перевозок пассажиров в труднодоступные районы с целью экономии их времени и денег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127847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6755067-5D5D-C2B7-36E3-02EFD83F54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xmlns="" id="{81BB222C-2C92-68A6-FC99-BC31B9616279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Проблема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980728"/>
            <a:ext cx="6408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1.Расположение </a:t>
            </a:r>
            <a:r>
              <a:rPr lang="ru-RU" dirty="0"/>
              <a:t>большого количества достопримечательностей в труднодоступных местах. Во время перемещения из точки А в точку В гражданин может потерять большое количество </a:t>
            </a:r>
            <a:r>
              <a:rPr lang="ru-RU" dirty="0" smtClean="0"/>
              <a:t>времени</a:t>
            </a:r>
          </a:p>
          <a:p>
            <a:r>
              <a:rPr lang="ru-RU" dirty="0" smtClean="0"/>
              <a:t>2. В связи с этим город недополучает () рублей в год от туристов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xmlns="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Потенциальные клиенты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052736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Потенциальными клиентами проекта являются обычные граждане, особенно туристы. Конечная точка выбранного нами маршрута башня </a:t>
            </a:r>
            <a:r>
              <a:rPr lang="en-US" dirty="0"/>
              <a:t>“</a:t>
            </a:r>
            <a:r>
              <a:rPr lang="ru-RU" dirty="0" err="1"/>
              <a:t>Ахун</a:t>
            </a:r>
            <a:r>
              <a:rPr lang="en-US" dirty="0"/>
              <a:t>”</a:t>
            </a:r>
            <a:r>
              <a:rPr lang="ru-RU" dirty="0"/>
              <a:t> будет популярным туристическим местом, так как по данным нескольких источников (</a:t>
            </a:r>
            <a:r>
              <a:rPr lang="ru-RU" dirty="0" err="1"/>
              <a:t>sochi.ru</a:t>
            </a:r>
            <a:r>
              <a:rPr lang="ru-RU" dirty="0"/>
              <a:t> </a:t>
            </a:r>
            <a:r>
              <a:rPr lang="ru-RU" dirty="0" err="1"/>
              <a:t>tvkrasnodar.ru</a:t>
            </a:r>
            <a:r>
              <a:rPr lang="ru-RU" dirty="0"/>
              <a:t>) её посещают приблизительно 1.5 тысячи человек ежедневно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xmlns="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Решение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980728"/>
            <a:ext cx="62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Сеть</a:t>
            </a:r>
            <a:r>
              <a:rPr lang="ru-RU" dirty="0" smtClean="0"/>
              <a:t> </a:t>
            </a:r>
            <a:r>
              <a:rPr lang="ru-RU" dirty="0"/>
              <a:t>канатных </a:t>
            </a:r>
            <a:r>
              <a:rPr lang="ru-RU" dirty="0" smtClean="0"/>
              <a:t>дорог </a:t>
            </a:r>
            <a:r>
              <a:rPr lang="en-US" dirty="0" smtClean="0"/>
              <a:t>“</a:t>
            </a:r>
            <a:r>
              <a:rPr lang="ru-RU" dirty="0" smtClean="0"/>
              <a:t>Воздушное такси</a:t>
            </a:r>
            <a:r>
              <a:rPr lang="en-US" dirty="0" smtClean="0"/>
              <a:t>”(?)</a:t>
            </a:r>
            <a:r>
              <a:rPr lang="ru-RU" dirty="0" smtClean="0"/>
              <a:t> для перевоза пассажиров по различным маршрутам, которая поможет увеличить пассажиропоток вдвое </a:t>
            </a:r>
            <a:r>
              <a:rPr lang="ru-RU" dirty="0" err="1" smtClean="0"/>
              <a:t>засчёт</a:t>
            </a:r>
            <a:r>
              <a:rPr lang="ru-RU" dirty="0" smtClean="0"/>
              <a:t> сокращения времени путешествия и оптимизации логистики. </a:t>
            </a:r>
          </a:p>
          <a:p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гостиница </a:t>
            </a:r>
            <a:r>
              <a:rPr lang="en-US" dirty="0"/>
              <a:t>“</a:t>
            </a:r>
            <a:r>
              <a:rPr lang="ru-RU" dirty="0"/>
              <a:t>Жемчужина</a:t>
            </a:r>
            <a:r>
              <a:rPr lang="en-US" dirty="0"/>
              <a:t>”-</a:t>
            </a:r>
            <a:r>
              <a:rPr lang="ru-RU" dirty="0"/>
              <a:t> башня </a:t>
            </a:r>
            <a:r>
              <a:rPr lang="en-US" dirty="0"/>
              <a:t>“</a:t>
            </a:r>
            <a:r>
              <a:rPr lang="ru-RU" dirty="0" err="1"/>
              <a:t>Ахун</a:t>
            </a:r>
            <a:r>
              <a:rPr lang="en-US" dirty="0"/>
              <a:t>”</a:t>
            </a:r>
            <a:r>
              <a:rPr lang="ru-RU" dirty="0"/>
              <a:t>. Выбрав наш </a:t>
            </a:r>
            <a:r>
              <a:rPr lang="ru-RU" dirty="0" smtClean="0"/>
              <a:t>маршрут</a:t>
            </a:r>
            <a:r>
              <a:rPr lang="ru-RU" dirty="0" smtClean="0"/>
              <a:t>, граждане могут </a:t>
            </a:r>
            <a:r>
              <a:rPr lang="ru-RU" dirty="0"/>
              <a:t>сэкономить 2 часа своего времени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xmlns="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endParaRPr lang="ru-RU" sz="3200" cap="all" dirty="0">
              <a:solidFill>
                <a:schemeClr val="accent1"/>
              </a:solidFill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xmlns="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512440" y="4850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Конкуренты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124744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Сеть канатных дорог </a:t>
            </a:r>
            <a:r>
              <a:rPr lang="en-US" dirty="0"/>
              <a:t>“</a:t>
            </a:r>
            <a:r>
              <a:rPr lang="ru-RU" dirty="0" err="1"/>
              <a:t>Скадо</a:t>
            </a:r>
            <a:r>
              <a:rPr lang="en-US" dirty="0"/>
              <a:t>”</a:t>
            </a:r>
            <a:r>
              <a:rPr lang="ru-RU" dirty="0"/>
              <a:t> . За последние 15 лет «СКАДО» совместно с компанией «</a:t>
            </a:r>
            <a:r>
              <a:rPr lang="ru-RU" dirty="0" err="1"/>
              <a:t>Доппельмайр</a:t>
            </a:r>
            <a:r>
              <a:rPr lang="ru-RU" dirty="0"/>
              <a:t>» (Австрия) построили более 400 различных современных канатных дорог на территории России, Украины, Белоруссии, Грузии, Монголии. </a:t>
            </a:r>
          </a:p>
          <a:p>
            <a:pPr marL="342900" indent="-342900"/>
            <a:r>
              <a:rPr lang="ru-RU" dirty="0"/>
              <a:t>2. Сеть канатных дорог </a:t>
            </a:r>
            <a:r>
              <a:rPr lang="en-US" dirty="0"/>
              <a:t>“</a:t>
            </a:r>
            <a:r>
              <a:rPr lang="ru-RU" dirty="0" err="1"/>
              <a:t>Руслет</a:t>
            </a:r>
            <a:r>
              <a:rPr lang="en-US" dirty="0"/>
              <a:t>”</a:t>
            </a:r>
            <a:r>
              <a:rPr lang="ru-RU" dirty="0"/>
              <a:t>.  Российский производитель современных скоростных высокопроизводительных канатно-транспортных систем, созданный при поддержке Правительства Москвы на территории ОЭЗ «</a:t>
            </a:r>
            <a:r>
              <a:rPr lang="ru-RU" dirty="0" err="1"/>
              <a:t>Технополис</a:t>
            </a:r>
            <a:r>
              <a:rPr lang="ru-RU" dirty="0"/>
              <a:t> Москва» в 2021 году.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xmlns="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512440" y="4850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 smtClean="0">
                <a:solidFill>
                  <a:schemeClr val="accent1"/>
                </a:solidFill>
              </a:rPr>
              <a:t>Рынок</a:t>
            </a:r>
            <a:endParaRPr lang="ru-RU" sz="3200" cap="all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196752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r>
              <a:rPr lang="en-US" dirty="0" smtClean="0"/>
              <a:t>AM</a:t>
            </a:r>
            <a:r>
              <a:rPr lang="ru-RU" dirty="0" smtClean="0"/>
              <a:t>- сколько можно получить со всех маршрутов(*сам)</a:t>
            </a:r>
          </a:p>
          <a:p>
            <a:endParaRPr lang="en-US" dirty="0" smtClean="0"/>
          </a:p>
          <a:p>
            <a:r>
              <a:rPr lang="en-US" dirty="0" smtClean="0"/>
              <a:t>SAM</a:t>
            </a:r>
            <a:r>
              <a:rPr lang="ru-RU" dirty="0" smtClean="0"/>
              <a:t>- сколько с одного</a:t>
            </a:r>
          </a:p>
          <a:p>
            <a:endParaRPr lang="en-US" dirty="0" smtClean="0"/>
          </a:p>
          <a:p>
            <a:r>
              <a:rPr lang="en-US" dirty="0" smtClean="0"/>
              <a:t>SOM</a:t>
            </a:r>
            <a:r>
              <a:rPr lang="ru-RU" dirty="0" smtClean="0"/>
              <a:t>- сколько потенциально в первый год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xmlns="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512440" y="4850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 smtClean="0">
                <a:solidFill>
                  <a:schemeClr val="accent1"/>
                </a:solidFill>
              </a:rPr>
              <a:t>Экономика проекта</a:t>
            </a:r>
            <a:endParaRPr lang="ru-RU" sz="3200" cap="all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196752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Себестоимость маршрута составляет …. </a:t>
            </a:r>
          </a:p>
          <a:p>
            <a:r>
              <a:rPr lang="ru-RU" dirty="0" smtClean="0"/>
              <a:t>Период окупаемости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250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ilya_bobrov_2006@mail.ru</dc:creator>
  <cp:lastModifiedBy>ilya_bobrov_2006@mail.ru</cp:lastModifiedBy>
  <cp:revision>5</cp:revision>
  <dcterms:created xsi:type="dcterms:W3CDTF">2024-10-29T19:08:11Z</dcterms:created>
  <dcterms:modified xsi:type="dcterms:W3CDTF">2024-10-31T20:48:30Z</dcterms:modified>
</cp:coreProperties>
</file>