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2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SPORT </a:t>
            </a:r>
            <a:r>
              <a:rPr lang="en-US" dirty="0"/>
              <a:t>T</a:t>
            </a:r>
            <a:r>
              <a:rPr lang="en-US" dirty="0" smtClean="0"/>
              <a:t>EAM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dirty="0"/>
              <a:t>Развитие спортивных организаций с применением технологий, программного обеспечения. </a:t>
            </a:r>
            <a:endParaRPr lang="ru-RU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dirty="0" smtClean="0"/>
              <a:t>Разработка </a:t>
            </a:r>
            <a:r>
              <a:rPr lang="ru-RU" dirty="0"/>
              <a:t>приложения для новичков </a:t>
            </a:r>
            <a:r>
              <a:rPr lang="ru-RU" dirty="0" smtClean="0"/>
              <a:t>с инструкциями </a:t>
            </a:r>
            <a:r>
              <a:rPr lang="ru-RU" dirty="0"/>
              <a:t>по выполнению упражнений и использованию </a:t>
            </a:r>
            <a:r>
              <a:rPr lang="ru-RU" dirty="0" smtClean="0"/>
              <a:t>тренажёров.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Спортивные </a:t>
            </a:r>
            <a:r>
              <a:rPr lang="ru-RU" sz="2400" dirty="0"/>
              <a:t>организации и клубы стремятся улучшить свои услуги и привлечь больше клиентов. </a:t>
            </a:r>
            <a:endParaRPr lang="ru-RU" sz="2400" dirty="0" smtClean="0"/>
          </a:p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С </a:t>
            </a:r>
            <a:r>
              <a:rPr lang="ru-RU" sz="2400" dirty="0"/>
              <a:t>помощью анализа аудитории и использования технологий, SPORT TEAM может помочь </a:t>
            </a:r>
            <a:r>
              <a:rPr lang="ru-RU" sz="2400" dirty="0" smtClean="0"/>
              <a:t>улучшить </a:t>
            </a:r>
            <a:r>
              <a:rPr lang="ru-RU" sz="2400" dirty="0"/>
              <a:t>качество и доступность спортивных услуг, что является важным фактором для здоровья и благополучия людей</a:t>
            </a:r>
            <a:r>
              <a:rPr lang="ru-RU" sz="2400" dirty="0" smtClean="0"/>
              <a:t>. А также развиваться </a:t>
            </a:r>
            <a:r>
              <a:rPr lang="ru-RU" sz="2400" dirty="0"/>
              <a:t>и удовлетворять потребности своих клиентов</a:t>
            </a:r>
            <a:r>
              <a:rPr lang="ru-RU" sz="2400" dirty="0" smtClean="0"/>
              <a:t>.</a:t>
            </a:r>
          </a:p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2400" dirty="0"/>
              <a:t>Современные основы функционирования спортивных организаций напрямую связаны с </a:t>
            </a:r>
            <a:r>
              <a:rPr lang="ru-RU" sz="2400" dirty="0" smtClean="0"/>
              <a:t>влиянием </a:t>
            </a:r>
            <a:r>
              <a:rPr lang="ru-RU" sz="2400" dirty="0" err="1" smtClean="0"/>
              <a:t>цифровизации</a:t>
            </a:r>
            <a:r>
              <a:rPr lang="ru-RU" sz="2400" dirty="0"/>
              <a:t>. Тем самым, интеграция специального приложения, ориентированного на повышение эффективности функционирования спортивного клуба приведет к повышению интереса к бренду спортивной организации и росту иных характеристик взаимодействия с заинтересованными категориями пользователей.</a:t>
            </a:r>
            <a:endParaRPr lang="ru-RU" sz="2400" dirty="0" smtClean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dirty="0" smtClean="0"/>
              <a:t>Есть куда расти, развиваться.</a:t>
            </a:r>
          </a:p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dirty="0" smtClean="0"/>
              <a:t>Технологии внедряются в спорт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3" t="7903" r="10663" b="11733"/>
          <a:stretch/>
        </p:blipFill>
        <p:spPr>
          <a:xfrm>
            <a:off x="10544366" y="4426857"/>
            <a:ext cx="5562138" cy="563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 indent="0">
              <a:buNone/>
            </a:pPr>
            <a:r>
              <a:rPr lang="ru-RU" sz="3200" dirty="0" smtClean="0"/>
              <a:t>Сделав анализ фитнес зала ДДХ, выявили:</a:t>
            </a:r>
          </a:p>
          <a:p>
            <a:pPr marL="473075" indent="-457200">
              <a:buFont typeface="Wingdings" panose="05000000000000000000" pitchFamily="2" charset="2"/>
              <a:buChar char="q"/>
            </a:pPr>
            <a:r>
              <a:rPr lang="ru-RU" sz="2800" b="1" dirty="0" smtClean="0"/>
              <a:t>Для начинающих.</a:t>
            </a:r>
            <a:r>
              <a:rPr lang="ru-RU" sz="2800" dirty="0" smtClean="0"/>
              <a:t> Нету приложения в фитнес клубе с программами </a:t>
            </a:r>
            <a:r>
              <a:rPr lang="ru-RU" sz="2800" dirty="0"/>
              <a:t>тренировок и инструкций по выполнению упражнений и использованию тех или иных тренажёров</a:t>
            </a:r>
            <a:r>
              <a:rPr lang="ru-RU" sz="2800" dirty="0" smtClean="0"/>
              <a:t>.</a:t>
            </a:r>
            <a:r>
              <a:rPr lang="ru-RU" sz="3200" dirty="0" smtClean="0"/>
              <a:t> </a:t>
            </a:r>
            <a:endParaRPr lang="ru-RU" sz="3200" dirty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400" dirty="0"/>
              <a:t>Клиенты нанимают тренеров</a:t>
            </a:r>
          </a:p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400" dirty="0"/>
              <a:t>Использование сторонних приложений по тренировкам</a:t>
            </a:r>
          </a:p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400" dirty="0"/>
              <a:t>Видео обучения в соц. сетях</a:t>
            </a:r>
          </a:p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400" dirty="0"/>
              <a:t> Самостоятельно решают проблему</a:t>
            </a:r>
          </a:p>
          <a:p>
            <a:pPr lvl="1" indent="0">
              <a:buNone/>
            </a:pPr>
            <a:r>
              <a:rPr lang="ru-RU" dirty="0" smtClean="0"/>
              <a:t>	НЕДОСТАТКИ:</a:t>
            </a:r>
            <a:endParaRPr lang="ru-RU" dirty="0"/>
          </a:p>
          <a:p>
            <a:pPr marL="1143000" lvl="1" indent="-457200">
              <a:buFont typeface="+mj-lt"/>
              <a:buAutoNum type="arabicPeriod"/>
            </a:pPr>
            <a:r>
              <a:rPr lang="ru-RU" dirty="0"/>
              <a:t>Большие </a:t>
            </a:r>
            <a:r>
              <a:rPr lang="ru-RU" dirty="0" smtClean="0"/>
              <a:t>затраты</a:t>
            </a:r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Трата времени на поиск нужных тренировок в соц. </a:t>
            </a:r>
            <a:r>
              <a:rPr lang="ru-RU" dirty="0"/>
              <a:t>с</a:t>
            </a:r>
            <a:r>
              <a:rPr lang="ru-RU" dirty="0" smtClean="0"/>
              <a:t>етях.</a:t>
            </a:r>
            <a:endParaRPr lang="ru-RU" dirty="0"/>
          </a:p>
          <a:p>
            <a:pPr marL="1143000" lvl="1" indent="-457200">
              <a:buFont typeface="+mj-lt"/>
              <a:buAutoNum type="arabicPeriod"/>
            </a:pPr>
            <a:r>
              <a:rPr lang="ru-RU" dirty="0"/>
              <a:t>Неправильная программа тренировок</a:t>
            </a:r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Травмы</a:t>
            </a:r>
            <a:endParaRPr lang="ru-RU" dirty="0"/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Перегрузка организма</a:t>
            </a:r>
            <a:endParaRPr lang="ru-RU" dirty="0"/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Отказ </a:t>
            </a:r>
            <a:r>
              <a:rPr lang="ru-RU" dirty="0"/>
              <a:t>от спорта, </a:t>
            </a:r>
            <a:r>
              <a:rPr lang="ru-RU" dirty="0" smtClean="0"/>
              <a:t>перегореть.</a:t>
            </a:r>
            <a:endParaRPr lang="ru-RU" dirty="0"/>
          </a:p>
          <a:p>
            <a:endParaRPr lang="ru-RU" sz="24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7" name="Picture 4" descr="https://s.rbk.ru/v1_companies_s3/resized/1200xH/media/trademarks/8530fb68-bd00-49d1-8e79-06cce0db91a9.jpg">
            <a:extLst>
              <a:ext uri="{FF2B5EF4-FFF2-40B4-BE49-F238E27FC236}">
                <a16:creationId xmlns:a16="http://schemas.microsoft.com/office/drawing/2014/main" id="{60AA076C-9077-4143-A95C-6E46B7D39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7" b="34274"/>
          <a:stretch/>
        </p:blipFill>
        <p:spPr bwMode="auto">
          <a:xfrm>
            <a:off x="2979196" y="5957069"/>
            <a:ext cx="3823273" cy="70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1399" y="7189383"/>
            <a:ext cx="4212701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2120773"/>
            <a:ext cx="9741216" cy="911090"/>
          </a:xfrm>
          <a:prstGeom prst="rect">
            <a:avLst/>
          </a:prstGeom>
        </p:spPr>
        <p:txBody>
          <a:bodyPr/>
          <a:lstStyle/>
          <a:p>
            <a:r>
              <a:rPr lang="ru-RU" i="1" dirty="0" smtClean="0"/>
              <a:t>Спортивное приложение </a:t>
            </a:r>
            <a:r>
              <a:rPr lang="ru-RU" i="1" dirty="0"/>
              <a:t>для </a:t>
            </a:r>
            <a:r>
              <a:rPr lang="ru-RU" i="1" dirty="0" smtClean="0"/>
              <a:t>новичков </a:t>
            </a:r>
            <a:endParaRPr lang="ru-RU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26172"/>
            <a:ext cx="11166783" cy="4227657"/>
          </a:xfrm>
        </p:spPr>
        <p:txBody>
          <a:bodyPr/>
          <a:lstStyle/>
          <a:p>
            <a:pPr marL="358775" indent="-342900">
              <a:buFont typeface="Wingdings" panose="05000000000000000000" pitchFamily="2" charset="2"/>
              <a:buChar char="v"/>
            </a:pPr>
            <a:r>
              <a:rPr lang="ru-RU" sz="2400" dirty="0"/>
              <a:t>Создание </a:t>
            </a:r>
            <a:r>
              <a:rPr lang="ru-RU" sz="2400" dirty="0" smtClean="0"/>
              <a:t>приложения для новичков, где на основе базовых характеристик и его целей будут подбираться готовые программы тренировок.</a:t>
            </a:r>
          </a:p>
          <a:p>
            <a:r>
              <a:rPr lang="ru-RU" sz="2400" dirty="0" smtClean="0"/>
              <a:t>	Преимущества:</a:t>
            </a:r>
            <a:endParaRPr lang="ru-RU" sz="2400" dirty="0"/>
          </a:p>
          <a:p>
            <a:pPr marL="473075" indent="-457200">
              <a:buFont typeface="+mj-lt"/>
              <a:buAutoNum type="arabicPeriod"/>
            </a:pPr>
            <a:r>
              <a:rPr lang="ru-RU" sz="2400" dirty="0"/>
              <a:t>И</a:t>
            </a:r>
            <a:r>
              <a:rPr lang="ru-RU" sz="2400" dirty="0" smtClean="0"/>
              <a:t>нструкции </a:t>
            </a:r>
            <a:r>
              <a:rPr lang="ru-RU" sz="2400" dirty="0"/>
              <a:t>для выполнения упражнений и использованию тренажёров.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 smtClean="0"/>
              <a:t>Отслеживание </a:t>
            </a:r>
            <a:r>
              <a:rPr lang="ru-RU" sz="2400" dirty="0"/>
              <a:t>прогресса, </a:t>
            </a:r>
            <a:r>
              <a:rPr lang="ru-RU" sz="2400" dirty="0" smtClean="0"/>
              <a:t>выполнения.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 smtClean="0"/>
              <a:t>QR-коды на тренажерах, чтобы сразу посмотреть инструкцию по применению.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 smtClean="0"/>
              <a:t>2 режима тренировок в спорт зале или дома.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6BED23-7790-4EB5-B5AE-2E995A88D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7953829"/>
            <a:ext cx="3617844" cy="36351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3714" y="2754807"/>
            <a:ext cx="6170386" cy="61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203657"/>
            <a:ext cx="9741218" cy="4097029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Широкий рынок. </a:t>
            </a:r>
            <a:r>
              <a:rPr lang="ru-RU" sz="2400" dirty="0" smtClean="0"/>
              <a:t>У большинства спорт-залов нет приложения для новичков.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Рынок растет</a:t>
            </a:r>
            <a:r>
              <a:rPr lang="ru-RU" sz="2400" dirty="0" smtClean="0"/>
              <a:t>, внедряются новые технологии, тренажёры. Уже спортивные компании использу</a:t>
            </a:r>
            <a:r>
              <a:rPr lang="ru-RU" sz="2400" dirty="0" smtClean="0"/>
              <a:t>ют приложения, умные весы и другие технологии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Уровень конкуренции выше среднего. </a:t>
            </a:r>
            <a:r>
              <a:rPr lang="ru-RU" sz="2400" dirty="0" smtClean="0"/>
              <a:t>Конкурентами являются похожие приложения для новичков как наше, но они оделены от фитнесс клубов. Может не учитываться </a:t>
            </a:r>
            <a:r>
              <a:rPr lang="ru-RU" sz="2400" dirty="0" smtClean="0"/>
              <a:t> тренажеры, доступность залов.</a:t>
            </a:r>
            <a:r>
              <a:rPr lang="ru-RU" sz="2400" b="1" dirty="0" smtClean="0"/>
              <a:t> МЫ же делаем приложение для новичков в фитнесс залах, учитывая их инвентарь или дома.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5" r="2575" b="8719"/>
          <a:stretch/>
        </p:blipFill>
        <p:spPr>
          <a:xfrm>
            <a:off x="2202973" y="7358742"/>
            <a:ext cx="6941028" cy="399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610057"/>
            <a:ext cx="10281412" cy="3922857"/>
          </a:xfrm>
        </p:spPr>
        <p:txBody>
          <a:bodyPr/>
          <a:lstStyle/>
          <a:p>
            <a:r>
              <a:rPr lang="ru-RU" sz="2400" dirty="0"/>
              <a:t>Анализ спорт клуба. Выявление проблем, потребностей клиентов этого клуба. Решение.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Нашли проблему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Разработка идей для её решения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Предложить организации </a:t>
            </a:r>
            <a:r>
              <a:rPr lang="ru-RU" sz="2400" dirty="0" smtClean="0"/>
              <a:t>проект с нашим </a:t>
            </a:r>
            <a:r>
              <a:rPr lang="ru-RU" sz="2400" dirty="0" err="1" smtClean="0"/>
              <a:t>демо</a:t>
            </a:r>
            <a:r>
              <a:rPr lang="ru-RU" sz="2400" dirty="0" smtClean="0"/>
              <a:t>-версией приложения, </a:t>
            </a:r>
            <a:r>
              <a:rPr lang="ru-RU" sz="2400" dirty="0"/>
              <a:t>где целью будет конечный результат. Для </a:t>
            </a:r>
            <a:r>
              <a:rPr lang="en-US" sz="2400" dirty="0"/>
              <a:t>DDX </a:t>
            </a:r>
            <a:r>
              <a:rPr lang="ru-RU" sz="2400" dirty="0"/>
              <a:t>по удержанию и привлечению новичков. (Так, если мы предложим идею им, раскроем план, то они могут сами реализовать)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Разработка и реализация проекта</a:t>
            </a:r>
            <a:r>
              <a:rPr lang="ru-RU" sz="2400" dirty="0" smtClean="0"/>
              <a:t>.</a:t>
            </a:r>
          </a:p>
          <a:p>
            <a:pPr marL="0"/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6BED23-7790-4EB5-B5AE-2E995A88D3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17619" r="13490" b="8296"/>
          <a:stretch/>
        </p:blipFill>
        <p:spPr>
          <a:xfrm>
            <a:off x="13599886" y="3439886"/>
            <a:ext cx="494937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439886"/>
            <a:ext cx="10049184" cy="3033485"/>
          </a:xfrm>
        </p:spPr>
        <p:txBody>
          <a:bodyPr/>
          <a:lstStyle/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Есть концепция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Создали логотип</a:t>
            </a:r>
            <a:endParaRPr lang="ru-RU" sz="2800" dirty="0" smtClean="0"/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Видение, как это должно быть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Выявили и протестировали потребность в приложении для новичков через интервью.</a:t>
            </a:r>
          </a:p>
          <a:p>
            <a:endParaRPr lang="ru-RU" sz="2800" dirty="0" smtClean="0"/>
          </a:p>
          <a:p>
            <a:pPr marL="530225" indent="-514350">
              <a:buFont typeface="+mj-lt"/>
              <a:buAutoNum type="arabicPeriod"/>
            </a:pPr>
            <a:endParaRPr lang="ru-RU" sz="2800" dirty="0" smtClean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6BED23-7790-4EB5-B5AE-2E995A88D3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17619" r="13490" b="8296"/>
          <a:stretch/>
        </p:blipFill>
        <p:spPr>
          <a:xfrm>
            <a:off x="13643428" y="2518228"/>
            <a:ext cx="494937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1735" y="7591152"/>
            <a:ext cx="1448381" cy="2103120"/>
          </a:xfrm>
        </p:spPr>
        <p:txBody>
          <a:bodyPr/>
          <a:lstStyle/>
          <a:p>
            <a:r>
              <a:rPr lang="ru-RU" dirty="0"/>
              <a:t>наставник</a:t>
            </a:r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9" b="16549"/>
          <a:stretch>
            <a:fillRect/>
          </a:stretch>
        </p:blipFill>
        <p:spPr>
          <a:xfrm>
            <a:off x="895349" y="3308019"/>
            <a:ext cx="2781155" cy="2783219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altLang="ko-KR" dirty="0" err="1"/>
              <a:t>Багирян</a:t>
            </a:r>
            <a:r>
              <a:rPr lang="ru-RU" altLang="ko-KR" dirty="0"/>
              <a:t> Варвара Александровна </a:t>
            </a:r>
            <a:endParaRPr lang="en-US" altLang="ko-KR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13823" y="7413518"/>
            <a:ext cx="4134612" cy="2103120"/>
          </a:xfrm>
        </p:spPr>
        <p:txBody>
          <a:bodyPr/>
          <a:lstStyle/>
          <a:p>
            <a:r>
              <a:rPr lang="ru-RU" dirty="0"/>
              <a:t>проектный менеджер 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0" t="15892" r="7945" b="31974"/>
          <a:stretch/>
        </p:blipFill>
        <p:spPr>
          <a:xfrm>
            <a:off x="5645150" y="3381375"/>
            <a:ext cx="2781300" cy="2709863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6621738"/>
            <a:ext cx="4134612" cy="791779"/>
          </a:xfrm>
        </p:spPr>
        <p:txBody>
          <a:bodyPr/>
          <a:lstStyle/>
          <a:p>
            <a:r>
              <a:rPr lang="ru-RU" altLang="ko-KR" dirty="0" err="1"/>
              <a:t>Шахбалаев</a:t>
            </a:r>
            <a:r>
              <a:rPr lang="ru-RU" altLang="ko-KR" dirty="0"/>
              <a:t> Руслан </a:t>
            </a:r>
            <a:r>
              <a:rPr lang="ru-RU" altLang="ko-KR" dirty="0" err="1"/>
              <a:t>Гамидинович</a:t>
            </a:r>
            <a:endParaRPr lang="en-US" altLang="ko-KR" dirty="0"/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413518"/>
            <a:ext cx="4134612" cy="2103120"/>
          </a:xfrm>
        </p:spPr>
        <p:txBody>
          <a:bodyPr/>
          <a:lstStyle/>
          <a:p>
            <a:r>
              <a:rPr lang="ru-RU" dirty="0"/>
              <a:t>менеджер по персоналу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8" t="143" r="-2590" b="34585"/>
          <a:stretch/>
        </p:blipFill>
        <p:spPr>
          <a:xfrm>
            <a:off x="10394950" y="3381375"/>
            <a:ext cx="2781300" cy="2709863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altLang="ko-KR" dirty="0" err="1"/>
              <a:t>Асцатрян</a:t>
            </a:r>
            <a:r>
              <a:rPr lang="ru-RU" altLang="ko-KR" dirty="0"/>
              <a:t> Владислав </a:t>
            </a:r>
            <a:r>
              <a:rPr lang="ru-RU" altLang="ko-KR" dirty="0" err="1"/>
              <a:t>Сасунович</a:t>
            </a:r>
            <a:endParaRPr lang="en-US" altLang="ko-KR" dirty="0"/>
          </a:p>
          <a:p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413518"/>
            <a:ext cx="4134612" cy="2103120"/>
          </a:xfrm>
        </p:spPr>
        <p:txBody>
          <a:bodyPr/>
          <a:lstStyle/>
          <a:p>
            <a:r>
              <a:rPr lang="ru-RU" dirty="0"/>
              <a:t>менеджер по маркетингу</a:t>
            </a: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5" t="29891" r="-851" b="17277"/>
          <a:stretch/>
        </p:blipFill>
        <p:spPr>
          <a:xfrm>
            <a:off x="15144750" y="3381375"/>
            <a:ext cx="2779713" cy="2709863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altLang="ko-KR" dirty="0" err="1"/>
              <a:t>Яхно</a:t>
            </a:r>
            <a:r>
              <a:rPr lang="ru-RU" altLang="ko-KR" dirty="0"/>
              <a:t> Дарья Александровна</a:t>
            </a:r>
            <a:endParaRPr lang="en-US" altLang="ko-KR" dirty="0"/>
          </a:p>
          <a:p>
            <a:endParaRPr lang="ru-RU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16BED23-7790-4EB5-B5AE-2E995A88D3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17619" r="13490" b="8296"/>
          <a:stretch/>
        </p:blipFill>
        <p:spPr>
          <a:xfrm>
            <a:off x="3605503" y="-61719"/>
            <a:ext cx="2096008" cy="206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57713"/>
            <a:ext cx="8793162" cy="3991429"/>
          </a:xfrm>
        </p:spPr>
        <p:txBody>
          <a:bodyPr/>
          <a:lstStyle/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Тщательно продумать как продавать и на чём зарабатывать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Создать схему работы приложения, видение как оно должно функционировать, работать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Разработать </a:t>
            </a:r>
            <a:r>
              <a:rPr lang="ru-RU" sz="2800" dirty="0" err="1" smtClean="0"/>
              <a:t>демо</a:t>
            </a:r>
            <a:r>
              <a:rPr lang="ru-RU" sz="2800" dirty="0" smtClean="0"/>
              <a:t>-версию приложения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Договориться с фитнесс залами.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/>
              <a:t>Предложить эту идею как проект.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9" y="6483955"/>
            <a:ext cx="4962374" cy="4962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6BED23-7790-4EB5-B5AE-2E995A88D3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17619" r="13490" b="8296"/>
          <a:stretch/>
        </p:blipFill>
        <p:spPr>
          <a:xfrm>
            <a:off x="13585371" y="2315027"/>
            <a:ext cx="494937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 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950) 846-32-83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shaxrgu@gmail</a:t>
            </a:r>
            <a:r>
              <a:rPr lang="en-US" sz="2800" dirty="0" smtClean="0"/>
              <a:t>.com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6BED23-7790-4EB5-B5AE-2E995A88D3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17619" r="13490" b="8296"/>
          <a:stretch/>
        </p:blipFill>
        <p:spPr>
          <a:xfrm>
            <a:off x="906463" y="2824389"/>
            <a:ext cx="3062515" cy="301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3993</TotalTime>
  <Words>453</Words>
  <Application>Microsoft Office PowerPoint</Application>
  <PresentationFormat>Произвольный</PresentationFormat>
  <Paragraphs>70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굴림</vt:lpstr>
      <vt:lpstr>Wingdings</vt:lpstr>
      <vt:lpstr>ОБЛОЖКИ</vt:lpstr>
      <vt:lpstr>РАЗДЕЛИТЕЛИ</vt:lpstr>
      <vt:lpstr>SPORT TEAM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2</cp:lastModifiedBy>
  <cp:revision>236</cp:revision>
  <dcterms:created xsi:type="dcterms:W3CDTF">2021-03-01T12:07:13Z</dcterms:created>
  <dcterms:modified xsi:type="dcterms:W3CDTF">2023-11-02T15:30:42Z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