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Raleway SemiBold" panose="020B0604020202020204" charset="-52"/>
      <p:regular r:id="rId24"/>
      <p:bold r:id="rId25"/>
      <p:italic r:id="rId26"/>
      <p:boldItalic r:id="rId27"/>
    </p:embeddedFont>
    <p:embeddedFont>
      <p:font typeface="Helvetica Neue" panose="020B060402020202020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90" d="100"/>
          <a:sy n="90" d="100"/>
        </p:scale>
        <p:origin x="99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975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dirty="0" err="1" smtClean="0"/>
              <a:t>Dubae</a:t>
            </a:r>
            <a:endParaRPr sz="36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0" y="2709875"/>
            <a:ext cx="72291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В настоящее время работа с графическими данными занимает много времени из-за сложности процесса, но с помощью графического планшета с использованием 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big data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упрощает процесс создания и корректировки графических данных.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	Целевой аудиторией являются монтажеры, художники, проектировщики, дизайнеры. Люди, которые связаны с творческой работой и непосредственно с графическими данными.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1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	Проблема заключается в удобстве и быстром доступе инструмента, с помощью которого производится работа над </a:t>
            </a:r>
            <a:r>
              <a:rPr lang="ru-RU" sz="1400" dirty="0" err="1" smtClean="0">
                <a:solidFill>
                  <a:srgbClr val="132C40"/>
                </a:solidFill>
              </a:rPr>
              <a:t>графискими</a:t>
            </a:r>
            <a:r>
              <a:rPr lang="ru-RU" sz="1400" dirty="0" smtClean="0">
                <a:solidFill>
                  <a:srgbClr val="132C40"/>
                </a:solidFill>
              </a:rPr>
              <a:t> данными.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03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 	В основе лежит графический планшет, который создан с использованием </a:t>
            </a:r>
            <a:r>
              <a:rPr lang="en-US" sz="1300" dirty="0" smtClean="0">
                <a:solidFill>
                  <a:srgbClr val="132C40"/>
                </a:solidFill>
              </a:rPr>
              <a:t>big data. </a:t>
            </a:r>
            <a:r>
              <a:rPr lang="ru-RU" sz="1300" dirty="0" smtClean="0">
                <a:solidFill>
                  <a:srgbClr val="132C40"/>
                </a:solidFill>
              </a:rPr>
              <a:t>На основе большого количества данных работа и процесс создания становится более удобным и быстрым, что экономит время и силы. Этот планшет будет всегда под рукой, и его тех. параметры не будут ужаты.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808057" y="1946571"/>
            <a:ext cx="5118900" cy="301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компания</a:t>
            </a:r>
            <a:r>
              <a:rPr lang="en-US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-US" sz="1200" dirty="0" err="1" smtClean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Dubae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графического дизайнера, художника, творческие работники.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когда нужно быстро и удобно сделать рисунок, схему и так далее.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выполнения работы или псотавленной задачи.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графического планшета и 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big data.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виде здоровых нервных клеток и легко выполненной с удовольствие задачи.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</a:t>
            </a:r>
            <a:r>
              <a:rPr lang="ru" dirty="0" smtClean="0"/>
              <a:t>рынке B2С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</a:t>
            </a:r>
            <a:r>
              <a:rPr lang="en-US" dirty="0" err="1" smtClean="0"/>
              <a:t>Dubae</a:t>
            </a:r>
            <a:r>
              <a:rPr lang="ru" dirty="0" smtClean="0"/>
              <a:t> </a:t>
            </a:r>
            <a:r>
              <a:rPr lang="ru" dirty="0"/>
              <a:t>- это ХХ </a:t>
            </a:r>
            <a:r>
              <a:rPr lang="ru" dirty="0" smtClean="0"/>
              <a:t>человек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YY рублей - это ХХ*YY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- Х1Х1 рублей (доля от предыдущей суммы)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Х2Х2 рублей (доля от доли)</a:t>
            </a:r>
            <a:endParaRPr dirty="0"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</a:t>
            </a:r>
            <a:r>
              <a:rPr lang="ru-RU" dirty="0" smtClean="0"/>
              <a:t>улучшать графический планшет с использование </a:t>
            </a:r>
            <a:r>
              <a:rPr lang="en-US" dirty="0" smtClean="0"/>
              <a:t>big data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" dirty="0" smtClean="0"/>
              <a:t>90.000</a:t>
            </a:r>
            <a:r>
              <a:rPr lang="ru" dirty="0" smtClean="0"/>
              <a:t> </a:t>
            </a:r>
            <a:r>
              <a:rPr lang="ru" dirty="0"/>
              <a:t>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</a:t>
            </a:r>
            <a:r>
              <a:rPr lang="ru" dirty="0" smtClean="0"/>
              <a:t>покупать улучешнный графический планшет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Дополнительно </a:t>
            </a:r>
            <a:r>
              <a:rPr lang="ru" dirty="0"/>
              <a:t>мы можем зарабатывать </a:t>
            </a:r>
            <a:r>
              <a:rPr lang="ru" dirty="0" smtClean="0"/>
              <a:t>на продаже сопустующих инструментов (зарядка, стилус, чехлы, подставки) </a:t>
            </a:r>
            <a:endParaRPr dirty="0"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Опишите ваши текущие результаты: </a:t>
            </a:r>
            <a:r>
              <a:rPr lang="ru-RU" dirty="0" smtClean="0"/>
              <a:t>нет.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>
            <p:extLst>
              <p:ext uri="{D42A27DB-BD31-4B8C-83A1-F6EECF244321}">
                <p14:modId xmlns:p14="http://schemas.microsoft.com/office/powerpoint/2010/main" val="1713204585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Басов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Алексей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Константинов Александр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Королев Иван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</a:t>
            </a:r>
            <a:r>
              <a:rPr lang="ru" sz="1600" dirty="0" smtClean="0">
                <a:solidFill>
                  <a:srgbClr val="132C40"/>
                </a:solidFill>
              </a:rPr>
              <a:t>задачи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>
            <p:extLst>
              <p:ext uri="{D42A27DB-BD31-4B8C-83A1-F6EECF244321}">
                <p14:modId xmlns:p14="http://schemas.microsoft.com/office/powerpoint/2010/main" val="2219421832"/>
              </p:ext>
            </p:extLst>
          </p:nvPr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Покупаем планшет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Улучшаем с использованием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big data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Находим</a:t>
                      </a:r>
                      <a:r>
                        <a:rPr lang="ru-RU" baseline="0" dirty="0" smtClean="0"/>
                        <a:t> клиента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mtClean="0">
                <a:solidFill>
                  <a:srgbClr val="132C40"/>
                </a:solidFill>
              </a:rPr>
              <a:t>bigness@mail.ru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444</Words>
  <Application>Microsoft Office PowerPoint</Application>
  <PresentationFormat>Экран (16:9)</PresentationFormat>
  <Paragraphs>72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Raleway SemiBold</vt:lpstr>
      <vt:lpstr>Helvetica Neue</vt:lpstr>
      <vt:lpstr>Raleway</vt:lpstr>
      <vt:lpstr>Simple Light</vt:lpstr>
      <vt:lpstr>Simple Light</vt:lpstr>
      <vt:lpstr>НАЗВАНИЕ ПРОЕКТА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Класс 4</cp:lastModifiedBy>
  <cp:revision>6</cp:revision>
  <dcterms:modified xsi:type="dcterms:W3CDTF">2023-09-19T07:02:57Z</dcterms:modified>
</cp:coreProperties>
</file>