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5" r:id="rId2"/>
    <p:sldId id="259" r:id="rId3"/>
    <p:sldId id="269" r:id="rId4"/>
    <p:sldId id="272" r:id="rId5"/>
    <p:sldId id="274" r:id="rId6"/>
    <p:sldId id="257" r:id="rId7"/>
    <p:sldId id="275" r:id="rId8"/>
    <p:sldId id="276" r:id="rId9"/>
    <p:sldId id="277" r:id="rId10"/>
    <p:sldId id="279" r:id="rId11"/>
    <p:sldId id="280" r:id="rId12"/>
    <p:sldId id="281" r:id="rId13"/>
    <p:sldId id="283" r:id="rId14"/>
    <p:sldId id="285" r:id="rId15"/>
    <p:sldId id="284" r:id="rId16"/>
  </p:sldIdLst>
  <p:sldSz cx="18002250" cy="10801350"/>
  <p:notesSz cx="6858000" cy="9144000"/>
  <p:defaultTextStyle>
    <a:defPPr>
      <a:defRPr lang="ru-RU"/>
    </a:defPPr>
    <a:lvl1pPr marL="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2296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4592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6888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9184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11480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93776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6072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83680" algn="l" defTabSz="164592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>
          <p15:clr>
            <a:srgbClr val="A4A3A4"/>
          </p15:clr>
        </p15:guide>
        <p15:guide id="2" pos="56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936" y="44"/>
      </p:cViewPr>
      <p:guideLst>
        <p:guide orient="horz" pos="3402"/>
        <p:guide pos="56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48B9E-4E50-4351-8C35-A5730EBAD74C}" type="doc">
      <dgm:prSet loTypeId="urn:microsoft.com/office/officeart/2005/8/layout/hierarchy5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AAFCF02A-2E9D-4D99-A236-B9A4C0460A3D}">
      <dgm:prSet phldrT="[Текст]" custT="1"/>
      <dgm:spPr/>
      <dgm:t>
        <a:bodyPr/>
        <a:lstStyle/>
        <a:p>
          <a:r>
            <a: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Эфиры</a:t>
          </a:r>
        </a:p>
      </dgm:t>
    </dgm:pt>
    <dgm:pt modelId="{27CB2682-6DCD-4771-A9CF-4294B356533E}" type="parTrans" cxnId="{F83FA4A3-A8A5-41EB-8497-39695B68095B}">
      <dgm:prSet/>
      <dgm:spPr/>
      <dgm:t>
        <a:bodyPr/>
        <a:lstStyle/>
        <a:p>
          <a:endParaRPr lang="ru-RU"/>
        </a:p>
      </dgm:t>
    </dgm:pt>
    <dgm:pt modelId="{881AA210-7F95-4EEA-B345-398EA3014303}" type="sibTrans" cxnId="{F83FA4A3-A8A5-41EB-8497-39695B68095B}">
      <dgm:prSet/>
      <dgm:spPr/>
      <dgm:t>
        <a:bodyPr/>
        <a:lstStyle/>
        <a:p>
          <a:endParaRPr lang="ru-RU"/>
        </a:p>
      </dgm:t>
    </dgm:pt>
    <dgm:pt modelId="{99470D47-092D-42D2-BB32-6C9428E58EBB}">
      <dgm:prSet phldrT="[Текст]" custT="1"/>
      <dgm:spPr/>
      <dgm:t>
        <a:bodyPr/>
        <a:lstStyle/>
        <a:p>
          <a:r>
            <a:rPr lang="ru-RU" sz="2200" b="1" u="none" strike="noStrike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Моторные масла и присадки к ним</a:t>
          </a:r>
          <a:endParaRPr lang="ru-RU" sz="2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FC7290-DE87-4B6F-A2A2-CDB56CA41435}" type="parTrans" cxnId="{9C9FC93B-6D9B-4763-AB58-C28BDDEB2EB8}">
      <dgm:prSet/>
      <dgm:spPr/>
      <dgm:t>
        <a:bodyPr/>
        <a:lstStyle/>
        <a:p>
          <a:endParaRPr lang="ru-RU"/>
        </a:p>
      </dgm:t>
    </dgm:pt>
    <dgm:pt modelId="{E6673AAE-8151-45F3-96C7-3553D2CDD640}" type="sibTrans" cxnId="{9C9FC93B-6D9B-4763-AB58-C28BDDEB2EB8}">
      <dgm:prSet/>
      <dgm:spPr/>
      <dgm:t>
        <a:bodyPr/>
        <a:lstStyle/>
        <a:p>
          <a:endParaRPr lang="ru-RU"/>
        </a:p>
      </dgm:t>
    </dgm:pt>
    <dgm:pt modelId="{30C256AD-FB18-42E3-81E6-DBC583A15807}">
      <dgm:prSet phldrT="[Текст]" custT="1"/>
      <dgm:spPr/>
      <dgm:t>
        <a:bodyPr/>
        <a:lstStyle/>
        <a:p>
          <a:r>
            <a:rPr lang="ru-RU" sz="2200" b="1" u="none" strike="noStrike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Смазки для кормовых труб</a:t>
          </a:r>
          <a:endParaRPr lang="ru-RU" sz="2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4B81D1-CCB1-489B-847D-927D1BFCF09E}" type="parTrans" cxnId="{728368FD-5F96-4042-B1DA-3FBB6663D361}">
      <dgm:prSet/>
      <dgm:spPr/>
      <dgm:t>
        <a:bodyPr/>
        <a:lstStyle/>
        <a:p>
          <a:endParaRPr lang="ru-RU"/>
        </a:p>
      </dgm:t>
    </dgm:pt>
    <dgm:pt modelId="{7D5DFF0F-C677-48D6-A37F-4ADD88701EA9}" type="sibTrans" cxnId="{728368FD-5F96-4042-B1DA-3FBB6663D361}">
      <dgm:prSet/>
      <dgm:spPr/>
      <dgm:t>
        <a:bodyPr/>
        <a:lstStyle/>
        <a:p>
          <a:endParaRPr lang="ru-RU"/>
        </a:p>
      </dgm:t>
    </dgm:pt>
    <dgm:pt modelId="{E0D9E3FE-AE7A-456A-AADA-F887E967D149}">
      <dgm:prSet phldrT="[Текст]" custT="1"/>
      <dgm:spPr/>
      <dgm:t>
        <a:bodyPr/>
        <a:lstStyle/>
        <a:p>
          <a:r>
            <a:rPr lang="ru-RU" sz="2200" b="1" u="none" strike="noStrike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Смазки для рулевых управлений судов</a:t>
          </a:r>
          <a:endParaRPr lang="ru-RU" sz="2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E7185D-08CD-4F6B-B81D-16C673D31030}" type="parTrans" cxnId="{0DC0EEDD-FB3B-40B9-9B39-150156A58512}">
      <dgm:prSet/>
      <dgm:spPr/>
      <dgm:t>
        <a:bodyPr/>
        <a:lstStyle/>
        <a:p>
          <a:endParaRPr lang="ru-RU"/>
        </a:p>
      </dgm:t>
    </dgm:pt>
    <dgm:pt modelId="{40E72616-90C5-4CD7-9318-6B933EBFB913}" type="sibTrans" cxnId="{0DC0EEDD-FB3B-40B9-9B39-150156A58512}">
      <dgm:prSet/>
      <dgm:spPr/>
      <dgm:t>
        <a:bodyPr/>
        <a:lstStyle/>
        <a:p>
          <a:endParaRPr lang="ru-RU"/>
        </a:p>
      </dgm:t>
    </dgm:pt>
    <dgm:pt modelId="{2B4B99D7-6E08-403D-A8F1-81EC1B809B9C}">
      <dgm:prSet phldrT="[Текст]" custT="1"/>
      <dgm:spPr/>
      <dgm:t>
        <a:bodyPr/>
        <a:lstStyle/>
        <a:p>
          <a:r>
            <a:rPr lang="ru-RU" sz="2200" b="1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Гидравлические жидкости</a:t>
          </a:r>
          <a:endParaRPr lang="ru-RU" sz="2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0D6C87-2F4E-45E7-BB04-65C504AD0AD8}" type="parTrans" cxnId="{87D91AE6-CBB5-4493-A2A0-D732E2EA87DF}">
      <dgm:prSet/>
      <dgm:spPr/>
      <dgm:t>
        <a:bodyPr/>
        <a:lstStyle/>
        <a:p>
          <a:endParaRPr lang="ru-RU"/>
        </a:p>
      </dgm:t>
    </dgm:pt>
    <dgm:pt modelId="{E6C4C1C3-76BB-4550-BA2C-9688CB9FC6F3}" type="sibTrans" cxnId="{87D91AE6-CBB5-4493-A2A0-D732E2EA87DF}">
      <dgm:prSet/>
      <dgm:spPr/>
      <dgm:t>
        <a:bodyPr/>
        <a:lstStyle/>
        <a:p>
          <a:endParaRPr lang="ru-RU"/>
        </a:p>
      </dgm:t>
    </dgm:pt>
    <dgm:pt modelId="{3D278431-4FB7-4CA2-B7F5-9050DD027036}">
      <dgm:prSet custT="1"/>
      <dgm:spPr/>
      <dgm:t>
        <a:bodyPr/>
        <a:lstStyle/>
        <a:p>
          <a:r>
            <a:rPr lang="ru-RU" sz="2200" b="1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Трансмиссионные масла</a:t>
          </a:r>
          <a:endParaRPr lang="ru-RU" sz="2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3AB3760-422F-46C1-AF7C-2E6BD307CAF9}" type="parTrans" cxnId="{4A1839E6-6328-4210-8AC2-F41739CCF343}">
      <dgm:prSet/>
      <dgm:spPr/>
      <dgm:t>
        <a:bodyPr/>
        <a:lstStyle/>
        <a:p>
          <a:endParaRPr lang="ru-RU"/>
        </a:p>
      </dgm:t>
    </dgm:pt>
    <dgm:pt modelId="{FEE2E142-E228-4A35-9DE3-0CE44821E331}" type="sibTrans" cxnId="{4A1839E6-6328-4210-8AC2-F41739CCF343}">
      <dgm:prSet/>
      <dgm:spPr/>
      <dgm:t>
        <a:bodyPr/>
        <a:lstStyle/>
        <a:p>
          <a:endParaRPr lang="ru-RU"/>
        </a:p>
      </dgm:t>
    </dgm:pt>
    <dgm:pt modelId="{66D0CD78-0518-4569-A8AD-4F3A163B955B}">
      <dgm:prSet custT="1"/>
      <dgm:spPr/>
      <dgm:t>
        <a:bodyPr/>
        <a:lstStyle/>
        <a:p>
          <a:r>
            <a: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Индустриальные, приборные и бытовые смазки</a:t>
          </a:r>
        </a:p>
      </dgm:t>
    </dgm:pt>
    <dgm:pt modelId="{752AE20F-4C99-4308-9B1D-60AF6AA50DFE}" type="parTrans" cxnId="{2B568CDE-E1D6-40D2-8A4D-2035627C4930}">
      <dgm:prSet/>
      <dgm:spPr/>
      <dgm:t>
        <a:bodyPr/>
        <a:lstStyle/>
        <a:p>
          <a:endParaRPr lang="ru-RU"/>
        </a:p>
      </dgm:t>
    </dgm:pt>
    <dgm:pt modelId="{69EE2BBF-C7F9-4D59-97ED-3C479838AB5A}" type="sibTrans" cxnId="{2B568CDE-E1D6-40D2-8A4D-2035627C4930}">
      <dgm:prSet/>
      <dgm:spPr/>
      <dgm:t>
        <a:bodyPr/>
        <a:lstStyle/>
        <a:p>
          <a:endParaRPr lang="ru-RU"/>
        </a:p>
      </dgm:t>
    </dgm:pt>
    <dgm:pt modelId="{990565C4-5017-4899-AB35-3082FE086E90}" type="pres">
      <dgm:prSet presAssocID="{14F48B9E-4E50-4351-8C35-A5730EBAD74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633726E-E4BB-45BE-AED6-7ACC6535AC0B}" type="pres">
      <dgm:prSet presAssocID="{14F48B9E-4E50-4351-8C35-A5730EBAD74C}" presName="hierFlow" presStyleCnt="0"/>
      <dgm:spPr/>
    </dgm:pt>
    <dgm:pt modelId="{3F072129-3471-4ADC-8756-94F4AFB986C9}" type="pres">
      <dgm:prSet presAssocID="{14F48B9E-4E50-4351-8C35-A5730EBAD74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716FB6E-4E03-4882-B69C-9D305B3FD969}" type="pres">
      <dgm:prSet presAssocID="{AAFCF02A-2E9D-4D99-A236-B9A4C0460A3D}" presName="Name17" presStyleCnt="0"/>
      <dgm:spPr/>
    </dgm:pt>
    <dgm:pt modelId="{1C6500CB-1675-433D-A701-84FE5C4B0B60}" type="pres">
      <dgm:prSet presAssocID="{AAFCF02A-2E9D-4D99-A236-B9A4C0460A3D}" presName="level1Shape" presStyleLbl="node0" presStyleIdx="0" presStyleCnt="1">
        <dgm:presLayoutVars>
          <dgm:chPref val="3"/>
        </dgm:presLayoutVars>
      </dgm:prSet>
      <dgm:spPr/>
    </dgm:pt>
    <dgm:pt modelId="{24636878-40A2-4106-B1B6-AC0673C95B2D}" type="pres">
      <dgm:prSet presAssocID="{AAFCF02A-2E9D-4D99-A236-B9A4C0460A3D}" presName="hierChild2" presStyleCnt="0"/>
      <dgm:spPr/>
    </dgm:pt>
    <dgm:pt modelId="{E524BD8E-2965-45CC-998E-749C1ED18B4C}" type="pres">
      <dgm:prSet presAssocID="{E5FC7290-DE87-4B6F-A2A2-CDB56CA41435}" presName="Name25" presStyleLbl="parChTrans1D2" presStyleIdx="0" presStyleCnt="6"/>
      <dgm:spPr/>
    </dgm:pt>
    <dgm:pt modelId="{113E4397-FAA6-4B12-B4E2-8E114A749D69}" type="pres">
      <dgm:prSet presAssocID="{E5FC7290-DE87-4B6F-A2A2-CDB56CA41435}" presName="connTx" presStyleLbl="parChTrans1D2" presStyleIdx="0" presStyleCnt="6"/>
      <dgm:spPr/>
    </dgm:pt>
    <dgm:pt modelId="{3E0E8D6F-B08F-4DAF-900E-FA616C02F7C5}" type="pres">
      <dgm:prSet presAssocID="{99470D47-092D-42D2-BB32-6C9428E58EBB}" presName="Name30" presStyleCnt="0"/>
      <dgm:spPr/>
    </dgm:pt>
    <dgm:pt modelId="{BDE14082-8ADF-4ABF-8619-53CA612427AF}" type="pres">
      <dgm:prSet presAssocID="{99470D47-092D-42D2-BB32-6C9428E58EBB}" presName="level2Shape" presStyleLbl="node2" presStyleIdx="0" presStyleCnt="6" custScaleX="180155" custScaleY="62811"/>
      <dgm:spPr/>
    </dgm:pt>
    <dgm:pt modelId="{9793AC49-D891-416A-B001-5932EC023B05}" type="pres">
      <dgm:prSet presAssocID="{99470D47-092D-42D2-BB32-6C9428E58EBB}" presName="hierChild3" presStyleCnt="0"/>
      <dgm:spPr/>
    </dgm:pt>
    <dgm:pt modelId="{A8F7CFF3-93A3-47DB-A45E-20CAECBCCB65}" type="pres">
      <dgm:prSet presAssocID="{724B81D1-CCB1-489B-847D-927D1BFCF09E}" presName="Name25" presStyleLbl="parChTrans1D2" presStyleIdx="1" presStyleCnt="6"/>
      <dgm:spPr/>
    </dgm:pt>
    <dgm:pt modelId="{6BD79C9F-1887-46DF-B75D-460739AF6A22}" type="pres">
      <dgm:prSet presAssocID="{724B81D1-CCB1-489B-847D-927D1BFCF09E}" presName="connTx" presStyleLbl="parChTrans1D2" presStyleIdx="1" presStyleCnt="6"/>
      <dgm:spPr/>
    </dgm:pt>
    <dgm:pt modelId="{BF113295-8974-4CDA-BE08-FD7BC4C3CE3E}" type="pres">
      <dgm:prSet presAssocID="{30C256AD-FB18-42E3-81E6-DBC583A15807}" presName="Name30" presStyleCnt="0"/>
      <dgm:spPr/>
    </dgm:pt>
    <dgm:pt modelId="{4BB505D3-5145-4D77-9286-02F8CDE3B62D}" type="pres">
      <dgm:prSet presAssocID="{30C256AD-FB18-42E3-81E6-DBC583A15807}" presName="level2Shape" presStyleLbl="node2" presStyleIdx="1" presStyleCnt="6" custScaleX="180155" custScaleY="65364"/>
      <dgm:spPr/>
    </dgm:pt>
    <dgm:pt modelId="{37A94C54-38E7-49C1-A3B2-0B8AD6C8E8C4}" type="pres">
      <dgm:prSet presAssocID="{30C256AD-FB18-42E3-81E6-DBC583A15807}" presName="hierChild3" presStyleCnt="0"/>
      <dgm:spPr/>
    </dgm:pt>
    <dgm:pt modelId="{202955CC-F6AE-4FD8-8F91-C4826847BF75}" type="pres">
      <dgm:prSet presAssocID="{E0E7185D-08CD-4F6B-B81D-16C673D31030}" presName="Name25" presStyleLbl="parChTrans1D2" presStyleIdx="2" presStyleCnt="6"/>
      <dgm:spPr/>
    </dgm:pt>
    <dgm:pt modelId="{7793278B-B6A6-43C3-BB2E-1AB2128EE803}" type="pres">
      <dgm:prSet presAssocID="{E0E7185D-08CD-4F6B-B81D-16C673D31030}" presName="connTx" presStyleLbl="parChTrans1D2" presStyleIdx="2" presStyleCnt="6"/>
      <dgm:spPr/>
    </dgm:pt>
    <dgm:pt modelId="{9B9EAECF-D12F-462A-B53E-70CDB39B8296}" type="pres">
      <dgm:prSet presAssocID="{E0D9E3FE-AE7A-456A-AADA-F887E967D149}" presName="Name30" presStyleCnt="0"/>
      <dgm:spPr/>
    </dgm:pt>
    <dgm:pt modelId="{E2905F39-E69C-4700-8504-34F52241DFE7}" type="pres">
      <dgm:prSet presAssocID="{E0D9E3FE-AE7A-456A-AADA-F887E967D149}" presName="level2Shape" presStyleLbl="node2" presStyleIdx="2" presStyleCnt="6" custScaleX="180155" custScaleY="60995"/>
      <dgm:spPr/>
    </dgm:pt>
    <dgm:pt modelId="{ACD381D6-530F-42EB-9896-0EC61361357B}" type="pres">
      <dgm:prSet presAssocID="{E0D9E3FE-AE7A-456A-AADA-F887E967D149}" presName="hierChild3" presStyleCnt="0"/>
      <dgm:spPr/>
    </dgm:pt>
    <dgm:pt modelId="{D28B500E-1BE6-4B1A-8139-67E8AE0B5040}" type="pres">
      <dgm:prSet presAssocID="{890D6C87-2F4E-45E7-BB04-65C504AD0AD8}" presName="Name25" presStyleLbl="parChTrans1D2" presStyleIdx="3" presStyleCnt="6"/>
      <dgm:spPr/>
    </dgm:pt>
    <dgm:pt modelId="{DEE37986-31F4-46E8-861B-9E1538008917}" type="pres">
      <dgm:prSet presAssocID="{890D6C87-2F4E-45E7-BB04-65C504AD0AD8}" presName="connTx" presStyleLbl="parChTrans1D2" presStyleIdx="3" presStyleCnt="6"/>
      <dgm:spPr/>
    </dgm:pt>
    <dgm:pt modelId="{AFABD847-FA41-4FC6-8E1C-FF95BF0D6706}" type="pres">
      <dgm:prSet presAssocID="{2B4B99D7-6E08-403D-A8F1-81EC1B809B9C}" presName="Name30" presStyleCnt="0"/>
      <dgm:spPr/>
    </dgm:pt>
    <dgm:pt modelId="{52B04291-5C18-4D93-B946-4EA3C5DB78E9}" type="pres">
      <dgm:prSet presAssocID="{2B4B99D7-6E08-403D-A8F1-81EC1B809B9C}" presName="level2Shape" presStyleLbl="node2" presStyleIdx="3" presStyleCnt="6" custScaleX="180155" custScaleY="44660"/>
      <dgm:spPr/>
    </dgm:pt>
    <dgm:pt modelId="{37F1AE76-ED11-4CFB-8989-FD93371FF5F1}" type="pres">
      <dgm:prSet presAssocID="{2B4B99D7-6E08-403D-A8F1-81EC1B809B9C}" presName="hierChild3" presStyleCnt="0"/>
      <dgm:spPr/>
    </dgm:pt>
    <dgm:pt modelId="{E5536E11-13F8-4589-9108-4E1924849420}" type="pres">
      <dgm:prSet presAssocID="{F3AB3760-422F-46C1-AF7C-2E6BD307CAF9}" presName="Name25" presStyleLbl="parChTrans1D2" presStyleIdx="4" presStyleCnt="6"/>
      <dgm:spPr/>
    </dgm:pt>
    <dgm:pt modelId="{69010BA3-0F3F-4498-8000-F5EDB2ACBCAE}" type="pres">
      <dgm:prSet presAssocID="{F3AB3760-422F-46C1-AF7C-2E6BD307CAF9}" presName="connTx" presStyleLbl="parChTrans1D2" presStyleIdx="4" presStyleCnt="6"/>
      <dgm:spPr/>
    </dgm:pt>
    <dgm:pt modelId="{009C330A-75BE-4AFE-89ED-53133A7FB2B2}" type="pres">
      <dgm:prSet presAssocID="{3D278431-4FB7-4CA2-B7F5-9050DD027036}" presName="Name30" presStyleCnt="0"/>
      <dgm:spPr/>
    </dgm:pt>
    <dgm:pt modelId="{0A80CA33-5A54-4952-8587-ECC33001D208}" type="pres">
      <dgm:prSet presAssocID="{3D278431-4FB7-4CA2-B7F5-9050DD027036}" presName="level2Shape" presStyleLbl="node2" presStyleIdx="4" presStyleCnt="6" custScaleX="180253" custScaleY="45493"/>
      <dgm:spPr/>
    </dgm:pt>
    <dgm:pt modelId="{FEE72B4D-F424-4627-A5AC-85E54B21FF2D}" type="pres">
      <dgm:prSet presAssocID="{3D278431-4FB7-4CA2-B7F5-9050DD027036}" presName="hierChild3" presStyleCnt="0"/>
      <dgm:spPr/>
    </dgm:pt>
    <dgm:pt modelId="{7FC57861-2ABC-48AC-9774-15F384F6812D}" type="pres">
      <dgm:prSet presAssocID="{752AE20F-4C99-4308-9B1D-60AF6AA50DFE}" presName="Name25" presStyleLbl="parChTrans1D2" presStyleIdx="5" presStyleCnt="6"/>
      <dgm:spPr/>
    </dgm:pt>
    <dgm:pt modelId="{676802E7-A3A8-4E8E-B34F-8DD16C881868}" type="pres">
      <dgm:prSet presAssocID="{752AE20F-4C99-4308-9B1D-60AF6AA50DFE}" presName="connTx" presStyleLbl="parChTrans1D2" presStyleIdx="5" presStyleCnt="6"/>
      <dgm:spPr/>
    </dgm:pt>
    <dgm:pt modelId="{4199C31E-CA45-41E3-A0B9-9C4D08FCF9B3}" type="pres">
      <dgm:prSet presAssocID="{66D0CD78-0518-4569-A8AD-4F3A163B955B}" presName="Name30" presStyleCnt="0"/>
      <dgm:spPr/>
    </dgm:pt>
    <dgm:pt modelId="{4C6D51B1-C21E-40D6-8DC5-A11268B8DF58}" type="pres">
      <dgm:prSet presAssocID="{66D0CD78-0518-4569-A8AD-4F3A163B955B}" presName="level2Shape" presStyleLbl="node2" presStyleIdx="5" presStyleCnt="6" custScaleX="181287" custScaleY="74901"/>
      <dgm:spPr/>
    </dgm:pt>
    <dgm:pt modelId="{C6A2A6C1-C6B8-48E6-AD5A-401C7F3B3A31}" type="pres">
      <dgm:prSet presAssocID="{66D0CD78-0518-4569-A8AD-4F3A163B955B}" presName="hierChild3" presStyleCnt="0"/>
      <dgm:spPr/>
    </dgm:pt>
    <dgm:pt modelId="{E7DAEDC3-30BF-48D6-9AD1-2F686CF09AFE}" type="pres">
      <dgm:prSet presAssocID="{14F48B9E-4E50-4351-8C35-A5730EBAD74C}" presName="bgShapesFlow" presStyleCnt="0"/>
      <dgm:spPr/>
    </dgm:pt>
  </dgm:ptLst>
  <dgm:cxnLst>
    <dgm:cxn modelId="{2A991F0E-617C-4F3A-B055-EEAD44B99AFC}" type="presOf" srcId="{30C256AD-FB18-42E3-81E6-DBC583A15807}" destId="{4BB505D3-5145-4D77-9286-02F8CDE3B62D}" srcOrd="0" destOrd="0" presId="urn:microsoft.com/office/officeart/2005/8/layout/hierarchy5"/>
    <dgm:cxn modelId="{0FCF392D-4084-4916-8790-315EC0C3C7DD}" type="presOf" srcId="{890D6C87-2F4E-45E7-BB04-65C504AD0AD8}" destId="{DEE37986-31F4-46E8-861B-9E1538008917}" srcOrd="1" destOrd="0" presId="urn:microsoft.com/office/officeart/2005/8/layout/hierarchy5"/>
    <dgm:cxn modelId="{1B74A037-C2AA-4C96-829E-640B590CF1C0}" type="presOf" srcId="{724B81D1-CCB1-489B-847D-927D1BFCF09E}" destId="{A8F7CFF3-93A3-47DB-A45E-20CAECBCCB65}" srcOrd="0" destOrd="0" presId="urn:microsoft.com/office/officeart/2005/8/layout/hierarchy5"/>
    <dgm:cxn modelId="{9C9FC93B-6D9B-4763-AB58-C28BDDEB2EB8}" srcId="{AAFCF02A-2E9D-4D99-A236-B9A4C0460A3D}" destId="{99470D47-092D-42D2-BB32-6C9428E58EBB}" srcOrd="0" destOrd="0" parTransId="{E5FC7290-DE87-4B6F-A2A2-CDB56CA41435}" sibTransId="{E6673AAE-8151-45F3-96C7-3553D2CDD640}"/>
    <dgm:cxn modelId="{D7878243-A92C-47E0-8A05-1DD01522E163}" type="presOf" srcId="{890D6C87-2F4E-45E7-BB04-65C504AD0AD8}" destId="{D28B500E-1BE6-4B1A-8139-67E8AE0B5040}" srcOrd="0" destOrd="0" presId="urn:microsoft.com/office/officeart/2005/8/layout/hierarchy5"/>
    <dgm:cxn modelId="{4BFAA567-65FF-49BD-8E0D-7B1D03D5F13B}" type="presOf" srcId="{99470D47-092D-42D2-BB32-6C9428E58EBB}" destId="{BDE14082-8ADF-4ABF-8619-53CA612427AF}" srcOrd="0" destOrd="0" presId="urn:microsoft.com/office/officeart/2005/8/layout/hierarchy5"/>
    <dgm:cxn modelId="{F4B0F468-AE1F-4691-9114-5216B8868876}" type="presOf" srcId="{E5FC7290-DE87-4B6F-A2A2-CDB56CA41435}" destId="{E524BD8E-2965-45CC-998E-749C1ED18B4C}" srcOrd="0" destOrd="0" presId="urn:microsoft.com/office/officeart/2005/8/layout/hierarchy5"/>
    <dgm:cxn modelId="{CF45D869-5643-4440-A45F-71A171C7E122}" type="presOf" srcId="{E0E7185D-08CD-4F6B-B81D-16C673D31030}" destId="{202955CC-F6AE-4FD8-8F91-C4826847BF75}" srcOrd="0" destOrd="0" presId="urn:microsoft.com/office/officeart/2005/8/layout/hierarchy5"/>
    <dgm:cxn modelId="{40AE5D4E-27E0-44DD-87A7-1BE9D0EB3FC1}" type="presOf" srcId="{752AE20F-4C99-4308-9B1D-60AF6AA50DFE}" destId="{7FC57861-2ABC-48AC-9774-15F384F6812D}" srcOrd="0" destOrd="0" presId="urn:microsoft.com/office/officeart/2005/8/layout/hierarchy5"/>
    <dgm:cxn modelId="{780EE86F-08F3-4C5B-A890-EF3C9F6C9616}" type="presOf" srcId="{724B81D1-CCB1-489B-847D-927D1BFCF09E}" destId="{6BD79C9F-1887-46DF-B75D-460739AF6A22}" srcOrd="1" destOrd="0" presId="urn:microsoft.com/office/officeart/2005/8/layout/hierarchy5"/>
    <dgm:cxn modelId="{912E0955-8B98-4844-AAB5-660A6E33A436}" type="presOf" srcId="{14F48B9E-4E50-4351-8C35-A5730EBAD74C}" destId="{990565C4-5017-4899-AB35-3082FE086E90}" srcOrd="0" destOrd="0" presId="urn:microsoft.com/office/officeart/2005/8/layout/hierarchy5"/>
    <dgm:cxn modelId="{6710995A-7B41-4DF8-867D-5EE375EB5102}" type="presOf" srcId="{2B4B99D7-6E08-403D-A8F1-81EC1B809B9C}" destId="{52B04291-5C18-4D93-B946-4EA3C5DB78E9}" srcOrd="0" destOrd="0" presId="urn:microsoft.com/office/officeart/2005/8/layout/hierarchy5"/>
    <dgm:cxn modelId="{908A047E-6763-429F-8DEC-9CC8EEFF39D1}" type="presOf" srcId="{752AE20F-4C99-4308-9B1D-60AF6AA50DFE}" destId="{676802E7-A3A8-4E8E-B34F-8DD16C881868}" srcOrd="1" destOrd="0" presId="urn:microsoft.com/office/officeart/2005/8/layout/hierarchy5"/>
    <dgm:cxn modelId="{56940495-1F66-43EE-9E52-E4AD245D7EDD}" type="presOf" srcId="{E5FC7290-DE87-4B6F-A2A2-CDB56CA41435}" destId="{113E4397-FAA6-4B12-B4E2-8E114A749D69}" srcOrd="1" destOrd="0" presId="urn:microsoft.com/office/officeart/2005/8/layout/hierarchy5"/>
    <dgm:cxn modelId="{F83FA4A3-A8A5-41EB-8497-39695B68095B}" srcId="{14F48B9E-4E50-4351-8C35-A5730EBAD74C}" destId="{AAFCF02A-2E9D-4D99-A236-B9A4C0460A3D}" srcOrd="0" destOrd="0" parTransId="{27CB2682-6DCD-4771-A9CF-4294B356533E}" sibTransId="{881AA210-7F95-4EEA-B345-398EA3014303}"/>
    <dgm:cxn modelId="{47967EAC-C55A-45F8-B27F-AB04E5E4DC37}" type="presOf" srcId="{F3AB3760-422F-46C1-AF7C-2E6BD307CAF9}" destId="{E5536E11-13F8-4589-9108-4E1924849420}" srcOrd="0" destOrd="0" presId="urn:microsoft.com/office/officeart/2005/8/layout/hierarchy5"/>
    <dgm:cxn modelId="{B6FDEBB7-638D-4673-BE1D-C2798AB90F1F}" type="presOf" srcId="{E0D9E3FE-AE7A-456A-AADA-F887E967D149}" destId="{E2905F39-E69C-4700-8504-34F52241DFE7}" srcOrd="0" destOrd="0" presId="urn:microsoft.com/office/officeart/2005/8/layout/hierarchy5"/>
    <dgm:cxn modelId="{06108AB8-5C4B-431C-92B3-5892AE464090}" type="presOf" srcId="{E0E7185D-08CD-4F6B-B81D-16C673D31030}" destId="{7793278B-B6A6-43C3-BB2E-1AB2128EE803}" srcOrd="1" destOrd="0" presId="urn:microsoft.com/office/officeart/2005/8/layout/hierarchy5"/>
    <dgm:cxn modelId="{715CE1BB-EC6F-48C3-8D26-CC0CDEC471F2}" type="presOf" srcId="{3D278431-4FB7-4CA2-B7F5-9050DD027036}" destId="{0A80CA33-5A54-4952-8587-ECC33001D208}" srcOrd="0" destOrd="0" presId="urn:microsoft.com/office/officeart/2005/8/layout/hierarchy5"/>
    <dgm:cxn modelId="{7A6F6AC9-915B-4B8C-972E-9D6FB9B95E58}" type="presOf" srcId="{F3AB3760-422F-46C1-AF7C-2E6BD307CAF9}" destId="{69010BA3-0F3F-4498-8000-F5EDB2ACBCAE}" srcOrd="1" destOrd="0" presId="urn:microsoft.com/office/officeart/2005/8/layout/hierarchy5"/>
    <dgm:cxn modelId="{EE41E3CC-5188-49D3-862C-6AC7FC2DBFE1}" type="presOf" srcId="{AAFCF02A-2E9D-4D99-A236-B9A4C0460A3D}" destId="{1C6500CB-1675-433D-A701-84FE5C4B0B60}" srcOrd="0" destOrd="0" presId="urn:microsoft.com/office/officeart/2005/8/layout/hierarchy5"/>
    <dgm:cxn modelId="{0DC0EEDD-FB3B-40B9-9B39-150156A58512}" srcId="{AAFCF02A-2E9D-4D99-A236-B9A4C0460A3D}" destId="{E0D9E3FE-AE7A-456A-AADA-F887E967D149}" srcOrd="2" destOrd="0" parTransId="{E0E7185D-08CD-4F6B-B81D-16C673D31030}" sibTransId="{40E72616-90C5-4CD7-9318-6B933EBFB913}"/>
    <dgm:cxn modelId="{2B568CDE-E1D6-40D2-8A4D-2035627C4930}" srcId="{AAFCF02A-2E9D-4D99-A236-B9A4C0460A3D}" destId="{66D0CD78-0518-4569-A8AD-4F3A163B955B}" srcOrd="5" destOrd="0" parTransId="{752AE20F-4C99-4308-9B1D-60AF6AA50DFE}" sibTransId="{69EE2BBF-C7F9-4D59-97ED-3C479838AB5A}"/>
    <dgm:cxn modelId="{87D91AE6-CBB5-4493-A2A0-D732E2EA87DF}" srcId="{AAFCF02A-2E9D-4D99-A236-B9A4C0460A3D}" destId="{2B4B99D7-6E08-403D-A8F1-81EC1B809B9C}" srcOrd="3" destOrd="0" parTransId="{890D6C87-2F4E-45E7-BB04-65C504AD0AD8}" sibTransId="{E6C4C1C3-76BB-4550-BA2C-9688CB9FC6F3}"/>
    <dgm:cxn modelId="{4A1839E6-6328-4210-8AC2-F41739CCF343}" srcId="{AAFCF02A-2E9D-4D99-A236-B9A4C0460A3D}" destId="{3D278431-4FB7-4CA2-B7F5-9050DD027036}" srcOrd="4" destOrd="0" parTransId="{F3AB3760-422F-46C1-AF7C-2E6BD307CAF9}" sibTransId="{FEE2E142-E228-4A35-9DE3-0CE44821E331}"/>
    <dgm:cxn modelId="{79E1FFF6-B37B-447B-AC1B-AFB14D04B892}" type="presOf" srcId="{66D0CD78-0518-4569-A8AD-4F3A163B955B}" destId="{4C6D51B1-C21E-40D6-8DC5-A11268B8DF58}" srcOrd="0" destOrd="0" presId="urn:microsoft.com/office/officeart/2005/8/layout/hierarchy5"/>
    <dgm:cxn modelId="{728368FD-5F96-4042-B1DA-3FBB6663D361}" srcId="{AAFCF02A-2E9D-4D99-A236-B9A4C0460A3D}" destId="{30C256AD-FB18-42E3-81E6-DBC583A15807}" srcOrd="1" destOrd="0" parTransId="{724B81D1-CCB1-489B-847D-927D1BFCF09E}" sibTransId="{7D5DFF0F-C677-48D6-A37F-4ADD88701EA9}"/>
    <dgm:cxn modelId="{C76076BB-E4A2-427F-88D3-07CBC808DC66}" type="presParOf" srcId="{990565C4-5017-4899-AB35-3082FE086E90}" destId="{A633726E-E4BB-45BE-AED6-7ACC6535AC0B}" srcOrd="0" destOrd="0" presId="urn:microsoft.com/office/officeart/2005/8/layout/hierarchy5"/>
    <dgm:cxn modelId="{8DC1F47E-8F9E-4234-A521-7DFB0023B399}" type="presParOf" srcId="{A633726E-E4BB-45BE-AED6-7ACC6535AC0B}" destId="{3F072129-3471-4ADC-8756-94F4AFB986C9}" srcOrd="0" destOrd="0" presId="urn:microsoft.com/office/officeart/2005/8/layout/hierarchy5"/>
    <dgm:cxn modelId="{9A623739-0804-44D8-9BCB-88CA3D6999B1}" type="presParOf" srcId="{3F072129-3471-4ADC-8756-94F4AFB986C9}" destId="{A716FB6E-4E03-4882-B69C-9D305B3FD969}" srcOrd="0" destOrd="0" presId="urn:microsoft.com/office/officeart/2005/8/layout/hierarchy5"/>
    <dgm:cxn modelId="{C218ACCD-7420-4A0F-BA50-38183BB1B40E}" type="presParOf" srcId="{A716FB6E-4E03-4882-B69C-9D305B3FD969}" destId="{1C6500CB-1675-433D-A701-84FE5C4B0B60}" srcOrd="0" destOrd="0" presId="urn:microsoft.com/office/officeart/2005/8/layout/hierarchy5"/>
    <dgm:cxn modelId="{8798DDEE-416C-456A-85E7-374FF2876CF4}" type="presParOf" srcId="{A716FB6E-4E03-4882-B69C-9D305B3FD969}" destId="{24636878-40A2-4106-B1B6-AC0673C95B2D}" srcOrd="1" destOrd="0" presId="urn:microsoft.com/office/officeart/2005/8/layout/hierarchy5"/>
    <dgm:cxn modelId="{8850F600-416B-475F-9385-A81755B00D94}" type="presParOf" srcId="{24636878-40A2-4106-B1B6-AC0673C95B2D}" destId="{E524BD8E-2965-45CC-998E-749C1ED18B4C}" srcOrd="0" destOrd="0" presId="urn:microsoft.com/office/officeart/2005/8/layout/hierarchy5"/>
    <dgm:cxn modelId="{F52593EE-A166-428E-AD05-141FC1337743}" type="presParOf" srcId="{E524BD8E-2965-45CC-998E-749C1ED18B4C}" destId="{113E4397-FAA6-4B12-B4E2-8E114A749D69}" srcOrd="0" destOrd="0" presId="urn:microsoft.com/office/officeart/2005/8/layout/hierarchy5"/>
    <dgm:cxn modelId="{BA09425D-9D49-4E99-AC3E-B97AC4F7F711}" type="presParOf" srcId="{24636878-40A2-4106-B1B6-AC0673C95B2D}" destId="{3E0E8D6F-B08F-4DAF-900E-FA616C02F7C5}" srcOrd="1" destOrd="0" presId="urn:microsoft.com/office/officeart/2005/8/layout/hierarchy5"/>
    <dgm:cxn modelId="{15204199-388C-4B1A-8B63-EE3B9799A590}" type="presParOf" srcId="{3E0E8D6F-B08F-4DAF-900E-FA616C02F7C5}" destId="{BDE14082-8ADF-4ABF-8619-53CA612427AF}" srcOrd="0" destOrd="0" presId="urn:microsoft.com/office/officeart/2005/8/layout/hierarchy5"/>
    <dgm:cxn modelId="{A5515C4C-0F4F-4B4E-A305-FFD8E7D923F7}" type="presParOf" srcId="{3E0E8D6F-B08F-4DAF-900E-FA616C02F7C5}" destId="{9793AC49-D891-416A-B001-5932EC023B05}" srcOrd="1" destOrd="0" presId="urn:microsoft.com/office/officeart/2005/8/layout/hierarchy5"/>
    <dgm:cxn modelId="{F40B68F4-0F1B-41C7-89CC-C322D350ADA4}" type="presParOf" srcId="{24636878-40A2-4106-B1B6-AC0673C95B2D}" destId="{A8F7CFF3-93A3-47DB-A45E-20CAECBCCB65}" srcOrd="2" destOrd="0" presId="urn:microsoft.com/office/officeart/2005/8/layout/hierarchy5"/>
    <dgm:cxn modelId="{0DDAE405-6F10-4BDF-811F-D61C44CE7833}" type="presParOf" srcId="{A8F7CFF3-93A3-47DB-A45E-20CAECBCCB65}" destId="{6BD79C9F-1887-46DF-B75D-460739AF6A22}" srcOrd="0" destOrd="0" presId="urn:microsoft.com/office/officeart/2005/8/layout/hierarchy5"/>
    <dgm:cxn modelId="{6CEEF1CB-B1FD-42E4-8522-53FB16073184}" type="presParOf" srcId="{24636878-40A2-4106-B1B6-AC0673C95B2D}" destId="{BF113295-8974-4CDA-BE08-FD7BC4C3CE3E}" srcOrd="3" destOrd="0" presId="urn:microsoft.com/office/officeart/2005/8/layout/hierarchy5"/>
    <dgm:cxn modelId="{28FE2745-7910-4432-90CA-4BC4089B0AC0}" type="presParOf" srcId="{BF113295-8974-4CDA-BE08-FD7BC4C3CE3E}" destId="{4BB505D3-5145-4D77-9286-02F8CDE3B62D}" srcOrd="0" destOrd="0" presId="urn:microsoft.com/office/officeart/2005/8/layout/hierarchy5"/>
    <dgm:cxn modelId="{C72DD77F-CFE0-4522-9106-83DE9C53B6ED}" type="presParOf" srcId="{BF113295-8974-4CDA-BE08-FD7BC4C3CE3E}" destId="{37A94C54-38E7-49C1-A3B2-0B8AD6C8E8C4}" srcOrd="1" destOrd="0" presId="urn:microsoft.com/office/officeart/2005/8/layout/hierarchy5"/>
    <dgm:cxn modelId="{20CC9017-E583-4D4F-9E34-27045B7F832D}" type="presParOf" srcId="{24636878-40A2-4106-B1B6-AC0673C95B2D}" destId="{202955CC-F6AE-4FD8-8F91-C4826847BF75}" srcOrd="4" destOrd="0" presId="urn:microsoft.com/office/officeart/2005/8/layout/hierarchy5"/>
    <dgm:cxn modelId="{19E10F2E-22C1-453B-B7D6-9D76CD6153E3}" type="presParOf" srcId="{202955CC-F6AE-4FD8-8F91-C4826847BF75}" destId="{7793278B-B6A6-43C3-BB2E-1AB2128EE803}" srcOrd="0" destOrd="0" presId="urn:microsoft.com/office/officeart/2005/8/layout/hierarchy5"/>
    <dgm:cxn modelId="{786C0B40-F251-4783-84C3-7AEFCBE65838}" type="presParOf" srcId="{24636878-40A2-4106-B1B6-AC0673C95B2D}" destId="{9B9EAECF-D12F-462A-B53E-70CDB39B8296}" srcOrd="5" destOrd="0" presId="urn:microsoft.com/office/officeart/2005/8/layout/hierarchy5"/>
    <dgm:cxn modelId="{89EE9BB9-7141-4F35-81E7-DA22643432CD}" type="presParOf" srcId="{9B9EAECF-D12F-462A-B53E-70CDB39B8296}" destId="{E2905F39-E69C-4700-8504-34F52241DFE7}" srcOrd="0" destOrd="0" presId="urn:microsoft.com/office/officeart/2005/8/layout/hierarchy5"/>
    <dgm:cxn modelId="{EE1963CB-4501-45D3-BA88-16373790B997}" type="presParOf" srcId="{9B9EAECF-D12F-462A-B53E-70CDB39B8296}" destId="{ACD381D6-530F-42EB-9896-0EC61361357B}" srcOrd="1" destOrd="0" presId="urn:microsoft.com/office/officeart/2005/8/layout/hierarchy5"/>
    <dgm:cxn modelId="{46BCC695-BA46-4728-9158-47A303925A8D}" type="presParOf" srcId="{24636878-40A2-4106-B1B6-AC0673C95B2D}" destId="{D28B500E-1BE6-4B1A-8139-67E8AE0B5040}" srcOrd="6" destOrd="0" presId="urn:microsoft.com/office/officeart/2005/8/layout/hierarchy5"/>
    <dgm:cxn modelId="{BE90AEBC-18B3-4DC0-9392-3F374B58D42D}" type="presParOf" srcId="{D28B500E-1BE6-4B1A-8139-67E8AE0B5040}" destId="{DEE37986-31F4-46E8-861B-9E1538008917}" srcOrd="0" destOrd="0" presId="urn:microsoft.com/office/officeart/2005/8/layout/hierarchy5"/>
    <dgm:cxn modelId="{6F303D9E-9B6D-4040-82EC-441524C6600D}" type="presParOf" srcId="{24636878-40A2-4106-B1B6-AC0673C95B2D}" destId="{AFABD847-FA41-4FC6-8E1C-FF95BF0D6706}" srcOrd="7" destOrd="0" presId="urn:microsoft.com/office/officeart/2005/8/layout/hierarchy5"/>
    <dgm:cxn modelId="{227C0D9B-9E79-46A0-A1DB-6F21BD3209FB}" type="presParOf" srcId="{AFABD847-FA41-4FC6-8E1C-FF95BF0D6706}" destId="{52B04291-5C18-4D93-B946-4EA3C5DB78E9}" srcOrd="0" destOrd="0" presId="urn:microsoft.com/office/officeart/2005/8/layout/hierarchy5"/>
    <dgm:cxn modelId="{897F9F77-FFF5-405B-A809-CC648030590C}" type="presParOf" srcId="{AFABD847-FA41-4FC6-8E1C-FF95BF0D6706}" destId="{37F1AE76-ED11-4CFB-8989-FD93371FF5F1}" srcOrd="1" destOrd="0" presId="urn:microsoft.com/office/officeart/2005/8/layout/hierarchy5"/>
    <dgm:cxn modelId="{2F327435-7963-47E2-B27A-5456C3DD8E87}" type="presParOf" srcId="{24636878-40A2-4106-B1B6-AC0673C95B2D}" destId="{E5536E11-13F8-4589-9108-4E1924849420}" srcOrd="8" destOrd="0" presId="urn:microsoft.com/office/officeart/2005/8/layout/hierarchy5"/>
    <dgm:cxn modelId="{6B195C69-3312-47D0-B4C1-61B13E40C695}" type="presParOf" srcId="{E5536E11-13F8-4589-9108-4E1924849420}" destId="{69010BA3-0F3F-4498-8000-F5EDB2ACBCAE}" srcOrd="0" destOrd="0" presId="urn:microsoft.com/office/officeart/2005/8/layout/hierarchy5"/>
    <dgm:cxn modelId="{610C9E0E-5F9C-4437-B41C-3D1F7A8E6EF4}" type="presParOf" srcId="{24636878-40A2-4106-B1B6-AC0673C95B2D}" destId="{009C330A-75BE-4AFE-89ED-53133A7FB2B2}" srcOrd="9" destOrd="0" presId="urn:microsoft.com/office/officeart/2005/8/layout/hierarchy5"/>
    <dgm:cxn modelId="{67A959F1-CDB5-4660-9405-5F36D04184C4}" type="presParOf" srcId="{009C330A-75BE-4AFE-89ED-53133A7FB2B2}" destId="{0A80CA33-5A54-4952-8587-ECC33001D208}" srcOrd="0" destOrd="0" presId="urn:microsoft.com/office/officeart/2005/8/layout/hierarchy5"/>
    <dgm:cxn modelId="{7469DB7A-0726-4E21-A05F-A4A5C13BF91F}" type="presParOf" srcId="{009C330A-75BE-4AFE-89ED-53133A7FB2B2}" destId="{FEE72B4D-F424-4627-A5AC-85E54B21FF2D}" srcOrd="1" destOrd="0" presId="urn:microsoft.com/office/officeart/2005/8/layout/hierarchy5"/>
    <dgm:cxn modelId="{780E434C-D5A7-41A2-9D00-226C23663400}" type="presParOf" srcId="{24636878-40A2-4106-B1B6-AC0673C95B2D}" destId="{7FC57861-2ABC-48AC-9774-15F384F6812D}" srcOrd="10" destOrd="0" presId="urn:microsoft.com/office/officeart/2005/8/layout/hierarchy5"/>
    <dgm:cxn modelId="{FD6EBD33-21DB-4EA2-9768-0C21A269E772}" type="presParOf" srcId="{7FC57861-2ABC-48AC-9774-15F384F6812D}" destId="{676802E7-A3A8-4E8E-B34F-8DD16C881868}" srcOrd="0" destOrd="0" presId="urn:microsoft.com/office/officeart/2005/8/layout/hierarchy5"/>
    <dgm:cxn modelId="{4754F699-9808-411E-884F-D741B4879A12}" type="presParOf" srcId="{24636878-40A2-4106-B1B6-AC0673C95B2D}" destId="{4199C31E-CA45-41E3-A0B9-9C4D08FCF9B3}" srcOrd="11" destOrd="0" presId="urn:microsoft.com/office/officeart/2005/8/layout/hierarchy5"/>
    <dgm:cxn modelId="{15C2DC3D-A4C5-409D-8CE9-230B10B859B9}" type="presParOf" srcId="{4199C31E-CA45-41E3-A0B9-9C4D08FCF9B3}" destId="{4C6D51B1-C21E-40D6-8DC5-A11268B8DF58}" srcOrd="0" destOrd="0" presId="urn:microsoft.com/office/officeart/2005/8/layout/hierarchy5"/>
    <dgm:cxn modelId="{C88D56D4-107D-4B0C-8772-9EE5B24552A0}" type="presParOf" srcId="{4199C31E-CA45-41E3-A0B9-9C4D08FCF9B3}" destId="{C6A2A6C1-C6B8-48E6-AD5A-401C7F3B3A31}" srcOrd="1" destOrd="0" presId="urn:microsoft.com/office/officeart/2005/8/layout/hierarchy5"/>
    <dgm:cxn modelId="{BF20A9C0-B16A-42DC-98CA-88465A8B0CC4}" type="presParOf" srcId="{990565C4-5017-4899-AB35-3082FE086E90}" destId="{E7DAEDC3-30BF-48D6-9AD1-2F686CF09AF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500CB-1675-433D-A701-84FE5C4B0B60}">
      <dsp:nvSpPr>
        <dsp:cNvPr id="0" name=""/>
        <dsp:cNvSpPr/>
      </dsp:nvSpPr>
      <dsp:spPr>
        <a:xfrm>
          <a:off x="106578" y="2045357"/>
          <a:ext cx="2331738" cy="11658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Эфиры</a:t>
          </a:r>
        </a:p>
      </dsp:txBody>
      <dsp:txXfrm>
        <a:off x="140725" y="2079504"/>
        <a:ext cx="2263444" cy="1097575"/>
      </dsp:txXfrm>
    </dsp:sp>
    <dsp:sp modelId="{E524BD8E-2965-45CC-998E-749C1ED18B4C}">
      <dsp:nvSpPr>
        <dsp:cNvPr id="0" name=""/>
        <dsp:cNvSpPr/>
      </dsp:nvSpPr>
      <dsp:spPr>
        <a:xfrm rot="17615355">
          <a:off x="1739311" y="1470317"/>
          <a:ext cx="2330707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330707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846397" y="1502050"/>
        <a:ext cx="116535" cy="116535"/>
      </dsp:txXfrm>
    </dsp:sp>
    <dsp:sp modelId="{BDE14082-8ADF-4ABF-8619-53CA612427AF}">
      <dsp:nvSpPr>
        <dsp:cNvPr id="0" name=""/>
        <dsp:cNvSpPr/>
      </dsp:nvSpPr>
      <dsp:spPr>
        <a:xfrm>
          <a:off x="3371012" y="126196"/>
          <a:ext cx="4200744" cy="732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u="none" strike="noStrike" kern="1200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Моторные масла и присадки к ним</a:t>
          </a:r>
          <a:endParaRPr lang="ru-RU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2460" y="147644"/>
        <a:ext cx="4157848" cy="689398"/>
      </dsp:txXfrm>
    </dsp:sp>
    <dsp:sp modelId="{A8F7CFF3-93A3-47DB-A45E-20CAECBCCB65}">
      <dsp:nvSpPr>
        <dsp:cNvPr id="0" name=""/>
        <dsp:cNvSpPr/>
      </dsp:nvSpPr>
      <dsp:spPr>
        <a:xfrm rot="18452216">
          <a:off x="2139248" y="1931346"/>
          <a:ext cx="1530834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530834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66394" y="1983075"/>
        <a:ext cx="76541" cy="76541"/>
      </dsp:txXfrm>
    </dsp:sp>
    <dsp:sp modelId="{4BB505D3-5145-4D77-9286-02F8CDE3B62D}">
      <dsp:nvSpPr>
        <dsp:cNvPr id="0" name=""/>
        <dsp:cNvSpPr/>
      </dsp:nvSpPr>
      <dsp:spPr>
        <a:xfrm>
          <a:off x="3371012" y="1033370"/>
          <a:ext cx="4200744" cy="7620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u="none" strike="noStrike" kern="1200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Смазки для кормовых труб</a:t>
          </a:r>
          <a:endParaRPr lang="ru-RU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3332" y="1055690"/>
        <a:ext cx="4156104" cy="717418"/>
      </dsp:txXfrm>
    </dsp:sp>
    <dsp:sp modelId="{202955CC-F6AE-4FD8-8F91-C4826847BF75}">
      <dsp:nvSpPr>
        <dsp:cNvPr id="0" name=""/>
        <dsp:cNvSpPr/>
      </dsp:nvSpPr>
      <dsp:spPr>
        <a:xfrm rot="20522102">
          <a:off x="2414415" y="2387081"/>
          <a:ext cx="98049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980499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80152" y="2452569"/>
        <a:ext cx="49024" cy="49024"/>
      </dsp:txXfrm>
    </dsp:sp>
    <dsp:sp modelId="{E2905F39-E69C-4700-8504-34F52241DFE7}">
      <dsp:nvSpPr>
        <dsp:cNvPr id="0" name=""/>
        <dsp:cNvSpPr/>
      </dsp:nvSpPr>
      <dsp:spPr>
        <a:xfrm>
          <a:off x="3371012" y="1970310"/>
          <a:ext cx="4200744" cy="7111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u="none" strike="noStrike" kern="1200" cap="none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Смазки для рулевых управлений судов</a:t>
          </a:r>
          <a:endParaRPr lang="ru-RU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1840" y="1991138"/>
        <a:ext cx="4159088" cy="669466"/>
      </dsp:txXfrm>
    </dsp:sp>
    <dsp:sp modelId="{D28B500E-1BE6-4B1A-8139-67E8AE0B5040}">
      <dsp:nvSpPr>
        <dsp:cNvPr id="0" name=""/>
        <dsp:cNvSpPr/>
      </dsp:nvSpPr>
      <dsp:spPr>
        <a:xfrm rot="1658193">
          <a:off x="2378258" y="2782471"/>
          <a:ext cx="1052813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052813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78344" y="2846151"/>
        <a:ext cx="52640" cy="52640"/>
      </dsp:txXfrm>
    </dsp:sp>
    <dsp:sp modelId="{52B04291-5C18-4D93-B946-4EA3C5DB78E9}">
      <dsp:nvSpPr>
        <dsp:cNvPr id="0" name=""/>
        <dsp:cNvSpPr/>
      </dsp:nvSpPr>
      <dsp:spPr>
        <a:xfrm>
          <a:off x="3371012" y="2856312"/>
          <a:ext cx="4200744" cy="5206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Гидравлические жидкости</a:t>
          </a:r>
          <a:endParaRPr lang="ru-RU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86262" y="2871562"/>
        <a:ext cx="4170244" cy="490177"/>
      </dsp:txXfrm>
    </dsp:sp>
    <dsp:sp modelId="{E5536E11-13F8-4589-9108-4E1924849420}">
      <dsp:nvSpPr>
        <dsp:cNvPr id="0" name=""/>
        <dsp:cNvSpPr/>
      </dsp:nvSpPr>
      <dsp:spPr>
        <a:xfrm rot="3112964">
          <a:off x="2149168" y="3132678"/>
          <a:ext cx="1510993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1510993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66890" y="3184903"/>
        <a:ext cx="75549" cy="75549"/>
      </dsp:txXfrm>
    </dsp:sp>
    <dsp:sp modelId="{0A80CA33-5A54-4952-8587-ECC33001D208}">
      <dsp:nvSpPr>
        <dsp:cNvPr id="0" name=""/>
        <dsp:cNvSpPr/>
      </dsp:nvSpPr>
      <dsp:spPr>
        <a:xfrm>
          <a:off x="3371012" y="3551870"/>
          <a:ext cx="4203029" cy="530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rPr>
            <a:t>Трансмиссионные масла</a:t>
          </a:r>
          <a:endParaRPr lang="ru-RU" sz="2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86547" y="3567405"/>
        <a:ext cx="4171959" cy="499318"/>
      </dsp:txXfrm>
    </dsp:sp>
    <dsp:sp modelId="{7FC57861-2ABC-48AC-9774-15F384F6812D}">
      <dsp:nvSpPr>
        <dsp:cNvPr id="0" name=""/>
        <dsp:cNvSpPr/>
      </dsp:nvSpPr>
      <dsp:spPr>
        <a:xfrm rot="3941863">
          <a:off x="1771517" y="3571027"/>
          <a:ext cx="2266295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266295" y="9000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848007" y="3604370"/>
        <a:ext cx="113314" cy="113314"/>
      </dsp:txXfrm>
    </dsp:sp>
    <dsp:sp modelId="{4C6D51B1-C21E-40D6-8DC5-A11268B8DF58}">
      <dsp:nvSpPr>
        <dsp:cNvPr id="0" name=""/>
        <dsp:cNvSpPr/>
      </dsp:nvSpPr>
      <dsp:spPr>
        <a:xfrm>
          <a:off x="3371012" y="4257139"/>
          <a:ext cx="4227139" cy="873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Индустриальные, приборные и бытовые смазки</a:t>
          </a:r>
        </a:p>
      </dsp:txBody>
      <dsp:txXfrm>
        <a:off x="3396589" y="4282716"/>
        <a:ext cx="4175985" cy="822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5FDC5-17A6-4385-8E36-DE7A11D3F86E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E12BD-D2F8-4955-AAE9-EBB92CAF62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82296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64592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246888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329184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411480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493776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576072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6583680" algn="l" defTabSz="164592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07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48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7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70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19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7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4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357AE-53E9-4F03-BFD2-BA9F9F4145E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87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0169" y="3355422"/>
            <a:ext cx="15301913" cy="231528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0338" y="6120767"/>
            <a:ext cx="12601575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6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054" y="6940868"/>
            <a:ext cx="15301913" cy="2145268"/>
          </a:xfrm>
        </p:spPr>
        <p:txBody>
          <a:bodyPr anchor="t"/>
          <a:lstStyle>
            <a:lvl1pPr algn="l">
              <a:defRPr sz="72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054" y="4578076"/>
            <a:ext cx="15301913" cy="236279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2296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459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688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9184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1148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3776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6072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836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0112" y="2520316"/>
            <a:ext cx="7950994" cy="7128392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51145" y="2520316"/>
            <a:ext cx="7950994" cy="7128392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0113" y="2417805"/>
            <a:ext cx="7954120" cy="1007625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00" b="1"/>
            </a:lvl3pPr>
            <a:lvl4pPr marL="2468880" indent="0">
              <a:buNone/>
              <a:defRPr sz="2900" b="1"/>
            </a:lvl4pPr>
            <a:lvl5pPr marL="3291840" indent="0">
              <a:buNone/>
              <a:defRPr sz="2900" b="1"/>
            </a:lvl5pPr>
            <a:lvl6pPr marL="4114800" indent="0">
              <a:buNone/>
              <a:defRPr sz="2900" b="1"/>
            </a:lvl6pPr>
            <a:lvl7pPr marL="4937760" indent="0">
              <a:buNone/>
              <a:defRPr sz="2900" b="1"/>
            </a:lvl7pPr>
            <a:lvl8pPr marL="5760720" indent="0">
              <a:buNone/>
              <a:defRPr sz="2900" b="1"/>
            </a:lvl8pPr>
            <a:lvl9pPr marL="6583680" indent="0">
              <a:buNone/>
              <a:defRPr sz="2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0113" y="3425428"/>
            <a:ext cx="7954120" cy="6223279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144894" y="2417805"/>
            <a:ext cx="7957245" cy="1007625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00" b="1"/>
            </a:lvl3pPr>
            <a:lvl4pPr marL="2468880" indent="0">
              <a:buNone/>
              <a:defRPr sz="2900" b="1"/>
            </a:lvl4pPr>
            <a:lvl5pPr marL="3291840" indent="0">
              <a:buNone/>
              <a:defRPr sz="2900" b="1"/>
            </a:lvl5pPr>
            <a:lvl6pPr marL="4114800" indent="0">
              <a:buNone/>
              <a:defRPr sz="2900" b="1"/>
            </a:lvl6pPr>
            <a:lvl7pPr marL="4937760" indent="0">
              <a:buNone/>
              <a:defRPr sz="2900" b="1"/>
            </a:lvl7pPr>
            <a:lvl8pPr marL="5760720" indent="0">
              <a:buNone/>
              <a:defRPr sz="2900" b="1"/>
            </a:lvl8pPr>
            <a:lvl9pPr marL="6583680" indent="0">
              <a:buNone/>
              <a:defRPr sz="2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144894" y="3425428"/>
            <a:ext cx="7957245" cy="6223279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5" y="430056"/>
            <a:ext cx="5922616" cy="183022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38380" y="430057"/>
            <a:ext cx="10063758" cy="9218653"/>
          </a:xfrm>
        </p:spPr>
        <p:txBody>
          <a:bodyPr/>
          <a:lstStyle>
            <a:lvl1pPr>
              <a:defRPr sz="58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0115" y="2260283"/>
            <a:ext cx="5922616" cy="7388424"/>
          </a:xfrm>
        </p:spPr>
        <p:txBody>
          <a:bodyPr/>
          <a:lstStyle>
            <a:lvl1pPr marL="0" indent="0">
              <a:buNone/>
              <a:defRPr sz="2500"/>
            </a:lvl1pPr>
            <a:lvl2pPr marL="822960" indent="0">
              <a:buNone/>
              <a:defRPr sz="2200"/>
            </a:lvl2pPr>
            <a:lvl3pPr marL="1645920" indent="0">
              <a:buNone/>
              <a:defRPr sz="1800"/>
            </a:lvl3pPr>
            <a:lvl4pPr marL="2468880" indent="0">
              <a:buNone/>
              <a:defRPr sz="1600"/>
            </a:lvl4pPr>
            <a:lvl5pPr marL="3291840" indent="0">
              <a:buNone/>
              <a:defRPr sz="1600"/>
            </a:lvl5pPr>
            <a:lvl6pPr marL="4114800" indent="0">
              <a:buNone/>
              <a:defRPr sz="1600"/>
            </a:lvl6pPr>
            <a:lvl7pPr marL="4937760" indent="0">
              <a:buNone/>
              <a:defRPr sz="1600"/>
            </a:lvl7pPr>
            <a:lvl8pPr marL="5760720" indent="0">
              <a:buNone/>
              <a:defRPr sz="1600"/>
            </a:lvl8pPr>
            <a:lvl9pPr marL="658368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8567" y="7560945"/>
            <a:ext cx="10801350" cy="892612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28567" y="965121"/>
            <a:ext cx="10801350" cy="6480810"/>
          </a:xfrm>
        </p:spPr>
        <p:txBody>
          <a:bodyPr/>
          <a:lstStyle>
            <a:lvl1pPr marL="0" indent="0">
              <a:buNone/>
              <a:defRPr sz="5800"/>
            </a:lvl1pPr>
            <a:lvl2pPr marL="822960" indent="0">
              <a:buNone/>
              <a:defRPr sz="5000"/>
            </a:lvl2pPr>
            <a:lvl3pPr marL="1645920" indent="0">
              <a:buNone/>
              <a:defRPr sz="430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28567" y="8453557"/>
            <a:ext cx="10801350" cy="1267658"/>
          </a:xfrm>
        </p:spPr>
        <p:txBody>
          <a:bodyPr/>
          <a:lstStyle>
            <a:lvl1pPr marL="0" indent="0">
              <a:buNone/>
              <a:defRPr sz="2500"/>
            </a:lvl1pPr>
            <a:lvl2pPr marL="822960" indent="0">
              <a:buNone/>
              <a:defRPr sz="2200"/>
            </a:lvl2pPr>
            <a:lvl3pPr marL="1645920" indent="0">
              <a:buNone/>
              <a:defRPr sz="1800"/>
            </a:lvl3pPr>
            <a:lvl4pPr marL="2468880" indent="0">
              <a:buNone/>
              <a:defRPr sz="1600"/>
            </a:lvl4pPr>
            <a:lvl5pPr marL="3291840" indent="0">
              <a:buNone/>
              <a:defRPr sz="1600"/>
            </a:lvl5pPr>
            <a:lvl6pPr marL="4114800" indent="0">
              <a:buNone/>
              <a:defRPr sz="1600"/>
            </a:lvl6pPr>
            <a:lvl7pPr marL="4937760" indent="0">
              <a:buNone/>
              <a:defRPr sz="1600"/>
            </a:lvl7pPr>
            <a:lvl8pPr marL="5760720" indent="0">
              <a:buNone/>
              <a:defRPr sz="1600"/>
            </a:lvl8pPr>
            <a:lvl9pPr marL="658368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51631" y="432556"/>
            <a:ext cx="4050506" cy="921615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00114" y="432556"/>
            <a:ext cx="11851481" cy="921615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65" y="398043"/>
            <a:ext cx="16847398" cy="13819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513850" y="9924654"/>
            <a:ext cx="5786437" cy="388907"/>
          </a:xfrm>
          <a:prstGeom prst="rect">
            <a:avLst/>
          </a:prstGeom>
        </p:spPr>
        <p:txBody>
          <a:bodyPr wrap="square" lIns="138257" tIns="69129" rIns="138257" bIns="69129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8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8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6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11312383" y="69628"/>
            <a:ext cx="6757241" cy="6617986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lIns="138257" tIns="69129" rIns="138257" bIns="69129" rtlCol="0" anchor="ctr"/>
          <a:lstStyle/>
          <a:p>
            <a:pPr algn="ctr"/>
            <a:endParaRPr lang="ru-RU" sz="7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1" y="3406632"/>
            <a:ext cx="6813676" cy="7400013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lIns="138257" tIns="69129" rIns="138257" bIns="69129" rtlCol="0" anchor="ctr"/>
          <a:lstStyle/>
          <a:p>
            <a:pPr algn="ctr"/>
            <a:endParaRPr lang="ru-RU" sz="7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973589" y="-2484561"/>
            <a:ext cx="14784817" cy="15770472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360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72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65" y="398043"/>
            <a:ext cx="16847398" cy="13819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776098" y="5330882"/>
            <a:ext cx="450056" cy="48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7" tIns="69129" rIns="138257" bIns="6912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08717" y="5570912"/>
            <a:ext cx="14784817" cy="15770472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0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80C4BE28-C346-B54D-927C-38644696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810" y="384278"/>
            <a:ext cx="16586633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6000" b="1" i="0">
                <a:solidFill>
                  <a:schemeClr val="accent2"/>
                </a:solidFill>
                <a:latin typeface="Oswald Light" pitchFamily="2" charset="-52"/>
                <a:ea typeface="Oswald Light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843F477-DA43-4FFE-A30C-0CA04CAB22CC}"/>
              </a:ext>
            </a:extLst>
          </p:cNvPr>
          <p:cNvSpPr txBox="1">
            <a:spLocks/>
          </p:cNvSpPr>
          <p:nvPr userDrawn="1"/>
        </p:nvSpPr>
        <p:spPr>
          <a:xfrm>
            <a:off x="555969" y="9924654"/>
            <a:ext cx="5785684" cy="388907"/>
          </a:xfrm>
          <a:prstGeom prst="rect">
            <a:avLst/>
          </a:prstGeom>
        </p:spPr>
        <p:txBody>
          <a:bodyPr wrap="square" lIns="138257" tIns="69129" rIns="138257" bIns="69129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8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8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CA91AF-F5F3-4939-98CE-DF5BF73099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16252" y="230827"/>
            <a:ext cx="2706434" cy="151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340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432557"/>
            <a:ext cx="16202025" cy="1800225"/>
          </a:xfrm>
          <a:prstGeom prst="rect">
            <a:avLst/>
          </a:prstGeom>
        </p:spPr>
        <p:txBody>
          <a:bodyPr vert="horz" lIns="164592" tIns="82296" rIns="164592" bIns="822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0113" y="2520316"/>
            <a:ext cx="16202025" cy="7128392"/>
          </a:xfrm>
          <a:prstGeom prst="rect">
            <a:avLst/>
          </a:prstGeom>
        </p:spPr>
        <p:txBody>
          <a:bodyPr vert="horz" lIns="164592" tIns="82296" rIns="164592" bIns="822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0113" y="10011252"/>
            <a:ext cx="4200525" cy="575072"/>
          </a:xfrm>
          <a:prstGeom prst="rect">
            <a:avLst/>
          </a:prstGeom>
        </p:spPr>
        <p:txBody>
          <a:bodyPr vert="horz" lIns="164592" tIns="82296" rIns="164592" bIns="82296" rtlCol="0" anchor="ctr"/>
          <a:lstStyle>
            <a:lvl1pPr algn="l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0F5BA-3FB7-47BE-B6E2-7227DC3E68DA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150769" y="10011252"/>
            <a:ext cx="5700713" cy="575072"/>
          </a:xfrm>
          <a:prstGeom prst="rect">
            <a:avLst/>
          </a:prstGeom>
        </p:spPr>
        <p:txBody>
          <a:bodyPr vert="horz" lIns="164592" tIns="82296" rIns="164592" bIns="82296" rtlCol="0" anchor="ctr"/>
          <a:lstStyle>
            <a:lvl1pPr algn="ct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01613" y="10011252"/>
            <a:ext cx="4200525" cy="575072"/>
          </a:xfrm>
          <a:prstGeom prst="rect">
            <a:avLst/>
          </a:prstGeom>
        </p:spPr>
        <p:txBody>
          <a:bodyPr vert="horz" lIns="164592" tIns="82296" rIns="164592" bIns="82296" rtlCol="0" anchor="ctr"/>
          <a:lstStyle>
            <a:lvl1pPr algn="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34F43-5E3A-4796-B1EE-9DAB4D7A4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7" r:id="rId14"/>
    <p:sldLayoutId id="2147483670" r:id="rId15"/>
    <p:sldLayoutId id="2147483671" r:id="rId16"/>
  </p:sldLayoutIdLst>
  <p:txStyles>
    <p:titleStyle>
      <a:lvl1pPr algn="ctr" defTabSz="1645920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220" indent="-617220" algn="l" defTabSz="1645920" rtl="0" eaLnBrk="1" latinLnBrk="0" hangingPunct="1">
        <a:spcBef>
          <a:spcPct val="20000"/>
        </a:spcBef>
        <a:buFont typeface="Arial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337310" indent="-514350" algn="l" defTabSz="1645920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11" Type="http://schemas.openxmlformats.org/officeDocument/2006/relationships/hyperlink" Target="https://vk.com/away.php?utf=1&amp;to=https%3A%2F%2Fwww.mordorintelligence.com%2Findustry-reports%2Fbio-lubricants-market" TargetMode="External"/><Relationship Id="rId5" Type="http://schemas.openxmlformats.org/officeDocument/2006/relationships/diagramData" Target="../diagrams/data1.xml"/><Relationship Id="rId10" Type="http://schemas.openxmlformats.org/officeDocument/2006/relationships/hyperlink" Target="https://www.researchandmarkets.com/reports/5744201/bio-lubricants-global-market-report" TargetMode="Externa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848999" y="360115"/>
            <a:ext cx="9865096" cy="6602916"/>
          </a:xfrm>
          <a:prstGeom prst="rect">
            <a:avLst/>
          </a:prstGeom>
          <a:noFill/>
          <a:ln>
            <a:noFill/>
          </a:ln>
        </p:spPr>
        <p:txBody>
          <a:bodyPr wrap="square" lIns="138257" tIns="69129" rIns="138257" bIns="69129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Montserrat Black"/>
                <a:cs typeface="Montserrat Black"/>
                <a:sym typeface="Montserrat Black"/>
              </a:rPr>
              <a:t>Р</a:t>
            </a:r>
            <a:r>
              <a:rPr lang="ru-RU" sz="5000" b="1" i="0" u="none" strike="noStrike" cap="none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Montserrat Black"/>
                <a:cs typeface="Montserrat Black"/>
                <a:sym typeface="Montserrat Black"/>
              </a:rPr>
              <a:t>АЗРАБОТКА ТЕХНОЛОГИИ </a:t>
            </a:r>
            <a:r>
              <a:rPr lang="ru-RU" sz="5000" b="1" u="none" strike="noStrike" cap="none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Montserrat Black"/>
                <a:cs typeface="Montserrat Black"/>
                <a:sym typeface="Montserrat Black"/>
              </a:rPr>
              <a:t>ТРАНСФОРМАЦИИ РАСТИТЕЛЬНЫХ МАСЕЛ В ЭФИРЫ ЖИРНЫХ КИСЛОТ КАК ОСНОВНЫХ КОМПОНЕНТОВ БИОРАЗЛАГАЕМЫХ СМАЗОЧНЫХ МАТЕРИАЛОВ</a:t>
            </a:r>
            <a:endParaRPr lang="ru-RU" sz="5000" b="1" dirty="0">
              <a:solidFill>
                <a:schemeClr val="accent6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33802" name="Picture 10" descr="https://avatars.mds.yandex.net/i?id=949f61ca648a01ebbcff6d80f8f38fd6_l-484109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20355" y="-431973"/>
            <a:ext cx="12097344" cy="11593363"/>
          </a:xfrm>
          <a:prstGeom prst="ellipse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7560966" y="8064971"/>
            <a:ext cx="9937229" cy="2333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/>
            <a:r>
              <a:rPr lang="ru-RU" sz="4000" b="1" dirty="0">
                <a:latin typeface="Times New Roman" pitchFamily="18" charset="0"/>
                <a:ea typeface="Montserrat ExtraBold"/>
                <a:cs typeface="Times New Roman" pitchFamily="18" charset="0"/>
                <a:sym typeface="Montserrat ExtraBold"/>
              </a:rPr>
              <a:t>Петухова Анастасия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12700" marR="5080" lvl="0">
              <a:spcBef>
                <a:spcPts val="2545"/>
              </a:spcBef>
            </a:pPr>
            <a:r>
              <a:rPr lang="ru-RU" dirty="0"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Телефон: +79197093033, </a:t>
            </a:r>
            <a:r>
              <a:rPr lang="ru-RU" dirty="0" err="1"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e-mail</a:t>
            </a:r>
            <a:r>
              <a:rPr lang="ru-RU" dirty="0"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: 89655500939@mail.ru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2700" marR="5080" lvl="0">
              <a:spcBef>
                <a:spcPts val="2545"/>
              </a:spcBef>
            </a:pPr>
            <a:r>
              <a:rPr lang="ru-RU" dirty="0">
                <a:latin typeface="Times New Roman" pitchFamily="18" charset="0"/>
                <a:ea typeface="Montserrat SemiBold"/>
                <a:cs typeface="Times New Roman" pitchFamily="18" charset="0"/>
                <a:sym typeface="Montserrat SemiBold"/>
              </a:rPr>
              <a:t>ПНИПУ, Пермь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83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Oval 2">
            <a:extLst>
              <a:ext uri="{FF2B5EF4-FFF2-40B4-BE49-F238E27FC236}">
                <a16:creationId xmlns:a16="http://schemas.microsoft.com/office/drawing/2014/main" id="{D0BDE774-84AE-48B8-94BB-C38CAA26B1F5}"/>
              </a:ext>
            </a:extLst>
          </p:cNvPr>
          <p:cNvSpPr/>
          <p:nvPr/>
        </p:nvSpPr>
        <p:spPr>
          <a:xfrm>
            <a:off x="5850381" y="2642729"/>
            <a:ext cx="6128777" cy="653735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75000"/>
                  <a:alpha val="30000"/>
                </a:schemeClr>
              </a:gs>
              <a:gs pos="0">
                <a:srgbClr val="20326B">
                  <a:alpha val="73000"/>
                </a:srgb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lIns="138257" tIns="69129" rIns="138257" bIns="69129" rtlCol="0" anchor="ctr"/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5" name="Freeform 13">
            <a:extLst>
              <a:ext uri="{FF2B5EF4-FFF2-40B4-BE49-F238E27FC236}">
                <a16:creationId xmlns:a16="http://schemas.microsoft.com/office/drawing/2014/main" id="{F16CEC30-F3D7-473C-964C-060A1379F542}"/>
              </a:ext>
            </a:extLst>
          </p:cNvPr>
          <p:cNvSpPr>
            <a:spLocks noEditPoints="1"/>
          </p:cNvSpPr>
          <p:nvPr/>
        </p:nvSpPr>
        <p:spPr bwMode="auto">
          <a:xfrm>
            <a:off x="5987010" y="2775311"/>
            <a:ext cx="5834149" cy="6231393"/>
          </a:xfrm>
          <a:custGeom>
            <a:avLst/>
            <a:gdLst>
              <a:gd name="T0" fmla="*/ 733 w 1499"/>
              <a:gd name="T1" fmla="*/ 1483 h 1500"/>
              <a:gd name="T2" fmla="*/ 638 w 1499"/>
              <a:gd name="T3" fmla="*/ 1492 h 1500"/>
              <a:gd name="T4" fmla="*/ 639 w 1499"/>
              <a:gd name="T5" fmla="*/ 1475 h 1500"/>
              <a:gd name="T6" fmla="*/ 592 w 1499"/>
              <a:gd name="T7" fmla="*/ 1483 h 1500"/>
              <a:gd name="T8" fmla="*/ 601 w 1499"/>
              <a:gd name="T9" fmla="*/ 1470 h 1500"/>
              <a:gd name="T10" fmla="*/ 949 w 1499"/>
              <a:gd name="T11" fmla="*/ 1456 h 1500"/>
              <a:gd name="T12" fmla="*/ 952 w 1499"/>
              <a:gd name="T13" fmla="*/ 1472 h 1500"/>
              <a:gd name="T14" fmla="*/ 300 w 1499"/>
              <a:gd name="T15" fmla="*/ 1340 h 1500"/>
              <a:gd name="T16" fmla="*/ 1037 w 1499"/>
              <a:gd name="T17" fmla="*/ 1442 h 1500"/>
              <a:gd name="T18" fmla="*/ 1078 w 1499"/>
              <a:gd name="T19" fmla="*/ 1423 h 1500"/>
              <a:gd name="T20" fmla="*/ 1271 w 1499"/>
              <a:gd name="T21" fmla="*/ 1286 h 1500"/>
              <a:gd name="T22" fmla="*/ 272 w 1499"/>
              <a:gd name="T23" fmla="*/ 1325 h 1500"/>
              <a:gd name="T24" fmla="*/ 272 w 1499"/>
              <a:gd name="T25" fmla="*/ 1325 h 1500"/>
              <a:gd name="T26" fmla="*/ 201 w 1499"/>
              <a:gd name="T27" fmla="*/ 1248 h 1500"/>
              <a:gd name="T28" fmla="*/ 238 w 1499"/>
              <a:gd name="T29" fmla="*/ 1295 h 1500"/>
              <a:gd name="T30" fmla="*/ 1330 w 1499"/>
              <a:gd name="T31" fmla="*/ 1212 h 1500"/>
              <a:gd name="T32" fmla="*/ 170 w 1499"/>
              <a:gd name="T33" fmla="*/ 1226 h 1500"/>
              <a:gd name="T34" fmla="*/ 71 w 1499"/>
              <a:gd name="T35" fmla="*/ 1027 h 1500"/>
              <a:gd name="T36" fmla="*/ 1345 w 1499"/>
              <a:gd name="T37" fmla="*/ 1178 h 1500"/>
              <a:gd name="T38" fmla="*/ 1377 w 1499"/>
              <a:gd name="T39" fmla="*/ 1154 h 1500"/>
              <a:gd name="T40" fmla="*/ 1475 w 1499"/>
              <a:gd name="T41" fmla="*/ 941 h 1500"/>
              <a:gd name="T42" fmla="*/ 38 w 1499"/>
              <a:gd name="T43" fmla="*/ 980 h 1500"/>
              <a:gd name="T44" fmla="*/ 46 w 1499"/>
              <a:gd name="T45" fmla="*/ 993 h 1500"/>
              <a:gd name="T46" fmla="*/ 31 w 1499"/>
              <a:gd name="T47" fmla="*/ 895 h 1500"/>
              <a:gd name="T48" fmla="*/ 1470 w 1499"/>
              <a:gd name="T49" fmla="*/ 900 h 1500"/>
              <a:gd name="T50" fmla="*/ 1486 w 1499"/>
              <a:gd name="T51" fmla="*/ 897 h 1500"/>
              <a:gd name="T52" fmla="*/ 10 w 1499"/>
              <a:gd name="T53" fmla="*/ 625 h 1500"/>
              <a:gd name="T54" fmla="*/ 15 w 1499"/>
              <a:gd name="T55" fmla="*/ 861 h 1500"/>
              <a:gd name="T56" fmla="*/ 1498 w 1499"/>
              <a:gd name="T57" fmla="*/ 806 h 1500"/>
              <a:gd name="T58" fmla="*/ 1486 w 1499"/>
              <a:gd name="T59" fmla="*/ 663 h 1500"/>
              <a:gd name="T60" fmla="*/ 1473 w 1499"/>
              <a:gd name="T61" fmla="*/ 628 h 1500"/>
              <a:gd name="T62" fmla="*/ 1481 w 1499"/>
              <a:gd name="T63" fmla="*/ 635 h 1500"/>
              <a:gd name="T64" fmla="*/ 29 w 1499"/>
              <a:gd name="T65" fmla="*/ 574 h 1500"/>
              <a:gd name="T66" fmla="*/ 1381 w 1499"/>
              <a:gd name="T67" fmla="*/ 377 h 1500"/>
              <a:gd name="T68" fmla="*/ 1474 w 1499"/>
              <a:gd name="T69" fmla="*/ 590 h 1500"/>
              <a:gd name="T70" fmla="*/ 45 w 1499"/>
              <a:gd name="T71" fmla="*/ 493 h 1500"/>
              <a:gd name="T72" fmla="*/ 66 w 1499"/>
              <a:gd name="T73" fmla="*/ 461 h 1500"/>
              <a:gd name="T74" fmla="*/ 197 w 1499"/>
              <a:gd name="T75" fmla="*/ 269 h 1500"/>
              <a:gd name="T76" fmla="*/ 1331 w 1499"/>
              <a:gd name="T77" fmla="*/ 303 h 1500"/>
              <a:gd name="T78" fmla="*/ 1369 w 1499"/>
              <a:gd name="T79" fmla="*/ 341 h 1500"/>
              <a:gd name="T80" fmla="*/ 1315 w 1499"/>
              <a:gd name="T81" fmla="*/ 257 h 1500"/>
              <a:gd name="T82" fmla="*/ 215 w 1499"/>
              <a:gd name="T83" fmla="*/ 224 h 1500"/>
              <a:gd name="T84" fmla="*/ 1250 w 1499"/>
              <a:gd name="T85" fmla="*/ 214 h 1500"/>
              <a:gd name="T86" fmla="*/ 1284 w 1499"/>
              <a:gd name="T87" fmla="*/ 224 h 1500"/>
              <a:gd name="T88" fmla="*/ 248 w 1499"/>
              <a:gd name="T89" fmla="*/ 192 h 1500"/>
              <a:gd name="T90" fmla="*/ 325 w 1499"/>
              <a:gd name="T91" fmla="*/ 151 h 1500"/>
              <a:gd name="T92" fmla="*/ 524 w 1499"/>
              <a:gd name="T93" fmla="*/ 34 h 1500"/>
              <a:gd name="T94" fmla="*/ 325 w 1499"/>
              <a:gd name="T95" fmla="*/ 151 h 1500"/>
              <a:gd name="T96" fmla="*/ 1060 w 1499"/>
              <a:gd name="T97" fmla="*/ 67 h 1500"/>
              <a:gd name="T98" fmla="*/ 964 w 1499"/>
              <a:gd name="T99" fmla="*/ 40 h 1500"/>
              <a:gd name="T100" fmla="*/ 562 w 1499"/>
              <a:gd name="T101" fmla="*/ 32 h 1500"/>
              <a:gd name="T102" fmla="*/ 572 w 1499"/>
              <a:gd name="T103" fmla="*/ 39 h 1500"/>
              <a:gd name="T104" fmla="*/ 705 w 1499"/>
              <a:gd name="T105" fmla="*/ 18 h 1500"/>
              <a:gd name="T106" fmla="*/ 936 w 1499"/>
              <a:gd name="T107" fmla="*/ 26 h 1500"/>
              <a:gd name="T108" fmla="*/ 658 w 1499"/>
              <a:gd name="T109" fmla="*/ 6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9" h="1500">
                <a:moveTo>
                  <a:pt x="750" y="1500"/>
                </a:moveTo>
                <a:cubicBezTo>
                  <a:pt x="744" y="1500"/>
                  <a:pt x="738" y="1500"/>
                  <a:pt x="733" y="1500"/>
                </a:cubicBezTo>
                <a:cubicBezTo>
                  <a:pt x="716" y="1499"/>
                  <a:pt x="699" y="1498"/>
                  <a:pt x="682" y="1497"/>
                </a:cubicBezTo>
                <a:cubicBezTo>
                  <a:pt x="677" y="1497"/>
                  <a:pt x="674" y="1492"/>
                  <a:pt x="674" y="1488"/>
                </a:cubicBezTo>
                <a:cubicBezTo>
                  <a:pt x="675" y="1483"/>
                  <a:pt x="679" y="1480"/>
                  <a:pt x="684" y="1480"/>
                </a:cubicBezTo>
                <a:cubicBezTo>
                  <a:pt x="700" y="1482"/>
                  <a:pt x="717" y="1482"/>
                  <a:pt x="733" y="1483"/>
                </a:cubicBezTo>
                <a:cubicBezTo>
                  <a:pt x="739" y="1483"/>
                  <a:pt x="744" y="1483"/>
                  <a:pt x="750" y="1483"/>
                </a:cubicBezTo>
                <a:cubicBezTo>
                  <a:pt x="803" y="1483"/>
                  <a:pt x="855" y="1477"/>
                  <a:pt x="906" y="1466"/>
                </a:cubicBezTo>
                <a:cubicBezTo>
                  <a:pt x="911" y="1465"/>
                  <a:pt x="915" y="1468"/>
                  <a:pt x="916" y="1473"/>
                </a:cubicBezTo>
                <a:cubicBezTo>
                  <a:pt x="917" y="1477"/>
                  <a:pt x="914" y="1482"/>
                  <a:pt x="910" y="1483"/>
                </a:cubicBezTo>
                <a:cubicBezTo>
                  <a:pt x="857" y="1494"/>
                  <a:pt x="804" y="1500"/>
                  <a:pt x="750" y="1500"/>
                </a:cubicBezTo>
                <a:close/>
                <a:moveTo>
                  <a:pt x="638" y="1492"/>
                </a:moveTo>
                <a:cubicBezTo>
                  <a:pt x="638" y="1492"/>
                  <a:pt x="637" y="1492"/>
                  <a:pt x="637" y="1492"/>
                </a:cubicBezTo>
                <a:cubicBezTo>
                  <a:pt x="637" y="1491"/>
                  <a:pt x="637" y="1491"/>
                  <a:pt x="637" y="1491"/>
                </a:cubicBezTo>
                <a:cubicBezTo>
                  <a:pt x="634" y="1491"/>
                  <a:pt x="632" y="1490"/>
                  <a:pt x="631" y="1488"/>
                </a:cubicBezTo>
                <a:cubicBezTo>
                  <a:pt x="630" y="1486"/>
                  <a:pt x="629" y="1484"/>
                  <a:pt x="630" y="1482"/>
                </a:cubicBezTo>
                <a:cubicBezTo>
                  <a:pt x="630" y="1477"/>
                  <a:pt x="634" y="1474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41" y="1475"/>
                  <a:pt x="643" y="1476"/>
                  <a:pt x="645" y="1478"/>
                </a:cubicBezTo>
                <a:cubicBezTo>
                  <a:pt x="646" y="1480"/>
                  <a:pt x="647" y="1482"/>
                  <a:pt x="646" y="1484"/>
                </a:cubicBezTo>
                <a:cubicBezTo>
                  <a:pt x="646" y="1489"/>
                  <a:pt x="642" y="1492"/>
                  <a:pt x="638" y="1492"/>
                </a:cubicBezTo>
                <a:close/>
                <a:moveTo>
                  <a:pt x="593" y="1484"/>
                </a:moveTo>
                <a:cubicBezTo>
                  <a:pt x="593" y="1484"/>
                  <a:pt x="592" y="1483"/>
                  <a:pt x="592" y="1483"/>
                </a:cubicBezTo>
                <a:cubicBezTo>
                  <a:pt x="577" y="1480"/>
                  <a:pt x="562" y="1476"/>
                  <a:pt x="547" y="1472"/>
                </a:cubicBezTo>
                <a:cubicBezTo>
                  <a:pt x="545" y="1472"/>
                  <a:pt x="543" y="1470"/>
                  <a:pt x="542" y="1468"/>
                </a:cubicBezTo>
                <a:cubicBezTo>
                  <a:pt x="541" y="1466"/>
                  <a:pt x="541" y="1464"/>
                  <a:pt x="541" y="1462"/>
                </a:cubicBezTo>
                <a:cubicBezTo>
                  <a:pt x="543" y="1458"/>
                  <a:pt x="547" y="1455"/>
                  <a:pt x="552" y="1456"/>
                </a:cubicBezTo>
                <a:cubicBezTo>
                  <a:pt x="566" y="1460"/>
                  <a:pt x="581" y="1464"/>
                  <a:pt x="595" y="1467"/>
                </a:cubicBezTo>
                <a:cubicBezTo>
                  <a:pt x="597" y="1467"/>
                  <a:pt x="599" y="1469"/>
                  <a:pt x="601" y="1470"/>
                </a:cubicBezTo>
                <a:cubicBezTo>
                  <a:pt x="602" y="1472"/>
                  <a:pt x="602" y="1475"/>
                  <a:pt x="602" y="1477"/>
                </a:cubicBezTo>
                <a:cubicBezTo>
                  <a:pt x="601" y="1481"/>
                  <a:pt x="597" y="1484"/>
                  <a:pt x="593" y="1484"/>
                </a:cubicBezTo>
                <a:close/>
                <a:moveTo>
                  <a:pt x="952" y="1472"/>
                </a:moveTo>
                <a:cubicBezTo>
                  <a:pt x="948" y="1472"/>
                  <a:pt x="945" y="1470"/>
                  <a:pt x="944" y="1466"/>
                </a:cubicBezTo>
                <a:cubicBezTo>
                  <a:pt x="943" y="1464"/>
                  <a:pt x="943" y="1462"/>
                  <a:pt x="944" y="1460"/>
                </a:cubicBezTo>
                <a:cubicBezTo>
                  <a:pt x="946" y="1458"/>
                  <a:pt x="947" y="1456"/>
                  <a:pt x="949" y="1456"/>
                </a:cubicBezTo>
                <a:cubicBezTo>
                  <a:pt x="964" y="1452"/>
                  <a:pt x="978" y="1447"/>
                  <a:pt x="992" y="1442"/>
                </a:cubicBezTo>
                <a:cubicBezTo>
                  <a:pt x="996" y="1441"/>
                  <a:pt x="1001" y="1443"/>
                  <a:pt x="1003" y="1447"/>
                </a:cubicBezTo>
                <a:cubicBezTo>
                  <a:pt x="1005" y="1452"/>
                  <a:pt x="1002" y="1457"/>
                  <a:pt x="998" y="1458"/>
                </a:cubicBezTo>
                <a:cubicBezTo>
                  <a:pt x="983" y="1463"/>
                  <a:pt x="969" y="1468"/>
                  <a:pt x="954" y="1472"/>
                </a:cubicBezTo>
                <a:cubicBezTo>
                  <a:pt x="954" y="1472"/>
                  <a:pt x="954" y="1472"/>
                  <a:pt x="954" y="1472"/>
                </a:cubicBezTo>
                <a:cubicBezTo>
                  <a:pt x="953" y="1472"/>
                  <a:pt x="953" y="1472"/>
                  <a:pt x="952" y="1472"/>
                </a:cubicBezTo>
                <a:close/>
                <a:moveTo>
                  <a:pt x="506" y="1459"/>
                </a:moveTo>
                <a:cubicBezTo>
                  <a:pt x="505" y="1459"/>
                  <a:pt x="504" y="1459"/>
                  <a:pt x="504" y="1459"/>
                </a:cubicBezTo>
                <a:cubicBezTo>
                  <a:pt x="486" y="1453"/>
                  <a:pt x="468" y="1446"/>
                  <a:pt x="451" y="1438"/>
                </a:cubicBezTo>
                <a:cubicBezTo>
                  <a:pt x="399" y="1415"/>
                  <a:pt x="348" y="1386"/>
                  <a:pt x="302" y="1352"/>
                </a:cubicBezTo>
                <a:cubicBezTo>
                  <a:pt x="302" y="1352"/>
                  <a:pt x="302" y="1352"/>
                  <a:pt x="302" y="1352"/>
                </a:cubicBezTo>
                <a:cubicBezTo>
                  <a:pt x="298" y="1349"/>
                  <a:pt x="298" y="1344"/>
                  <a:pt x="300" y="1340"/>
                </a:cubicBezTo>
                <a:cubicBezTo>
                  <a:pt x="303" y="1336"/>
                  <a:pt x="309" y="1336"/>
                  <a:pt x="312" y="1338"/>
                </a:cubicBezTo>
                <a:cubicBezTo>
                  <a:pt x="358" y="1372"/>
                  <a:pt x="406" y="1400"/>
                  <a:pt x="458" y="1423"/>
                </a:cubicBezTo>
                <a:cubicBezTo>
                  <a:pt x="475" y="1430"/>
                  <a:pt x="492" y="1437"/>
                  <a:pt x="509" y="1443"/>
                </a:cubicBezTo>
                <a:cubicBezTo>
                  <a:pt x="514" y="1444"/>
                  <a:pt x="516" y="1449"/>
                  <a:pt x="514" y="1453"/>
                </a:cubicBezTo>
                <a:cubicBezTo>
                  <a:pt x="513" y="1457"/>
                  <a:pt x="510" y="1459"/>
                  <a:pt x="506" y="1459"/>
                </a:cubicBezTo>
                <a:close/>
                <a:moveTo>
                  <a:pt x="1037" y="1442"/>
                </a:moveTo>
                <a:cubicBezTo>
                  <a:pt x="1034" y="1442"/>
                  <a:pt x="1031" y="1440"/>
                  <a:pt x="1029" y="1437"/>
                </a:cubicBezTo>
                <a:cubicBezTo>
                  <a:pt x="1028" y="1433"/>
                  <a:pt x="1030" y="1428"/>
                  <a:pt x="1034" y="1426"/>
                </a:cubicBezTo>
                <a:cubicBezTo>
                  <a:pt x="1038" y="1424"/>
                  <a:pt x="1043" y="1426"/>
                  <a:pt x="1045" y="1431"/>
                </a:cubicBezTo>
                <a:cubicBezTo>
                  <a:pt x="1047" y="1435"/>
                  <a:pt x="1045" y="1440"/>
                  <a:pt x="1040" y="1442"/>
                </a:cubicBezTo>
                <a:cubicBezTo>
                  <a:pt x="1039" y="1442"/>
                  <a:pt x="1038" y="1442"/>
                  <a:pt x="1037" y="1442"/>
                </a:cubicBezTo>
                <a:close/>
                <a:moveTo>
                  <a:pt x="1078" y="1423"/>
                </a:moveTo>
                <a:cubicBezTo>
                  <a:pt x="1075" y="1423"/>
                  <a:pt x="1072" y="1422"/>
                  <a:pt x="1071" y="1419"/>
                </a:cubicBezTo>
                <a:cubicBezTo>
                  <a:pt x="1069" y="1415"/>
                  <a:pt x="1070" y="1409"/>
                  <a:pt x="1075" y="1407"/>
                </a:cubicBezTo>
                <a:cubicBezTo>
                  <a:pt x="1139" y="1376"/>
                  <a:pt x="1198" y="1335"/>
                  <a:pt x="1250" y="1286"/>
                </a:cubicBezTo>
                <a:cubicBezTo>
                  <a:pt x="1253" y="1283"/>
                  <a:pt x="1255" y="1281"/>
                  <a:pt x="1257" y="1279"/>
                </a:cubicBezTo>
                <a:cubicBezTo>
                  <a:pt x="1260" y="1276"/>
                  <a:pt x="1266" y="1276"/>
                  <a:pt x="1269" y="1280"/>
                </a:cubicBezTo>
                <a:cubicBezTo>
                  <a:pt x="1270" y="1281"/>
                  <a:pt x="1271" y="1283"/>
                  <a:pt x="1271" y="1286"/>
                </a:cubicBezTo>
                <a:cubicBezTo>
                  <a:pt x="1271" y="1288"/>
                  <a:pt x="1270" y="1290"/>
                  <a:pt x="1269" y="1292"/>
                </a:cubicBezTo>
                <a:cubicBezTo>
                  <a:pt x="1267" y="1294"/>
                  <a:pt x="1264" y="1296"/>
                  <a:pt x="1262" y="1298"/>
                </a:cubicBezTo>
                <a:cubicBezTo>
                  <a:pt x="1208" y="1348"/>
                  <a:pt x="1148" y="1390"/>
                  <a:pt x="1082" y="1423"/>
                </a:cubicBezTo>
                <a:cubicBezTo>
                  <a:pt x="1082" y="1423"/>
                  <a:pt x="1082" y="1423"/>
                  <a:pt x="1082" y="1423"/>
                </a:cubicBezTo>
                <a:cubicBezTo>
                  <a:pt x="1081" y="1423"/>
                  <a:pt x="1080" y="1423"/>
                  <a:pt x="1078" y="1423"/>
                </a:cubicBezTo>
                <a:close/>
                <a:moveTo>
                  <a:pt x="272" y="1325"/>
                </a:moveTo>
                <a:cubicBezTo>
                  <a:pt x="270" y="1325"/>
                  <a:pt x="268" y="1325"/>
                  <a:pt x="266" y="1323"/>
                </a:cubicBezTo>
                <a:cubicBezTo>
                  <a:pt x="265" y="1322"/>
                  <a:pt x="264" y="1320"/>
                  <a:pt x="263" y="1318"/>
                </a:cubicBezTo>
                <a:cubicBezTo>
                  <a:pt x="263" y="1315"/>
                  <a:pt x="264" y="1313"/>
                  <a:pt x="265" y="1312"/>
                </a:cubicBezTo>
                <a:cubicBezTo>
                  <a:pt x="268" y="1308"/>
                  <a:pt x="274" y="1308"/>
                  <a:pt x="277" y="1310"/>
                </a:cubicBezTo>
                <a:cubicBezTo>
                  <a:pt x="281" y="1314"/>
                  <a:pt x="281" y="1319"/>
                  <a:pt x="278" y="1322"/>
                </a:cubicBezTo>
                <a:cubicBezTo>
                  <a:pt x="277" y="1324"/>
                  <a:pt x="274" y="1325"/>
                  <a:pt x="272" y="1325"/>
                </a:cubicBezTo>
                <a:close/>
                <a:moveTo>
                  <a:pt x="238" y="1295"/>
                </a:moveTo>
                <a:cubicBezTo>
                  <a:pt x="236" y="1295"/>
                  <a:pt x="234" y="1294"/>
                  <a:pt x="232" y="1293"/>
                </a:cubicBezTo>
                <a:cubicBezTo>
                  <a:pt x="226" y="1287"/>
                  <a:pt x="219" y="1280"/>
                  <a:pt x="213" y="1274"/>
                </a:cubicBezTo>
                <a:cubicBezTo>
                  <a:pt x="209" y="1270"/>
                  <a:pt x="205" y="1265"/>
                  <a:pt x="200" y="1260"/>
                </a:cubicBezTo>
                <a:cubicBezTo>
                  <a:pt x="200" y="1260"/>
                  <a:pt x="200" y="1260"/>
                  <a:pt x="200" y="1260"/>
                </a:cubicBezTo>
                <a:cubicBezTo>
                  <a:pt x="197" y="1257"/>
                  <a:pt x="197" y="1251"/>
                  <a:pt x="201" y="1248"/>
                </a:cubicBezTo>
                <a:cubicBezTo>
                  <a:pt x="204" y="1245"/>
                  <a:pt x="209" y="1245"/>
                  <a:pt x="213" y="1249"/>
                </a:cubicBezTo>
                <a:cubicBezTo>
                  <a:pt x="217" y="1254"/>
                  <a:pt x="221" y="1258"/>
                  <a:pt x="226" y="1262"/>
                </a:cubicBezTo>
                <a:cubicBezTo>
                  <a:pt x="232" y="1269"/>
                  <a:pt x="238" y="1275"/>
                  <a:pt x="244" y="1281"/>
                </a:cubicBezTo>
                <a:cubicBezTo>
                  <a:pt x="246" y="1282"/>
                  <a:pt x="247" y="1284"/>
                  <a:pt x="247" y="1287"/>
                </a:cubicBezTo>
                <a:cubicBezTo>
                  <a:pt x="247" y="1289"/>
                  <a:pt x="246" y="1291"/>
                  <a:pt x="244" y="1293"/>
                </a:cubicBezTo>
                <a:cubicBezTo>
                  <a:pt x="243" y="1294"/>
                  <a:pt x="240" y="1295"/>
                  <a:pt x="238" y="1295"/>
                </a:cubicBezTo>
                <a:close/>
                <a:moveTo>
                  <a:pt x="1294" y="1262"/>
                </a:moveTo>
                <a:cubicBezTo>
                  <a:pt x="1292" y="1262"/>
                  <a:pt x="1290" y="1261"/>
                  <a:pt x="1289" y="1259"/>
                </a:cubicBezTo>
                <a:cubicBezTo>
                  <a:pt x="1287" y="1258"/>
                  <a:pt x="1286" y="1256"/>
                  <a:pt x="1286" y="1253"/>
                </a:cubicBezTo>
                <a:cubicBezTo>
                  <a:pt x="1286" y="1251"/>
                  <a:pt x="1287" y="1249"/>
                  <a:pt x="1288" y="1247"/>
                </a:cubicBezTo>
                <a:cubicBezTo>
                  <a:pt x="1298" y="1237"/>
                  <a:pt x="1308" y="1225"/>
                  <a:pt x="1318" y="1214"/>
                </a:cubicBezTo>
                <a:cubicBezTo>
                  <a:pt x="1320" y="1210"/>
                  <a:pt x="1326" y="1210"/>
                  <a:pt x="1330" y="1212"/>
                </a:cubicBezTo>
                <a:cubicBezTo>
                  <a:pt x="1331" y="1214"/>
                  <a:pt x="1332" y="1216"/>
                  <a:pt x="1333" y="1218"/>
                </a:cubicBezTo>
                <a:cubicBezTo>
                  <a:pt x="1333" y="1220"/>
                  <a:pt x="1332" y="1223"/>
                  <a:pt x="1331" y="1224"/>
                </a:cubicBezTo>
                <a:cubicBezTo>
                  <a:pt x="1321" y="1236"/>
                  <a:pt x="1311" y="1248"/>
                  <a:pt x="1301" y="1259"/>
                </a:cubicBezTo>
                <a:cubicBezTo>
                  <a:pt x="1299" y="1261"/>
                  <a:pt x="1297" y="1262"/>
                  <a:pt x="1294" y="1262"/>
                </a:cubicBezTo>
                <a:close/>
                <a:moveTo>
                  <a:pt x="177" y="1229"/>
                </a:moveTo>
                <a:cubicBezTo>
                  <a:pt x="174" y="1229"/>
                  <a:pt x="172" y="1228"/>
                  <a:pt x="170" y="1226"/>
                </a:cubicBezTo>
                <a:cubicBezTo>
                  <a:pt x="122" y="1167"/>
                  <a:pt x="83" y="1103"/>
                  <a:pt x="55" y="1033"/>
                </a:cubicBezTo>
                <a:cubicBezTo>
                  <a:pt x="55" y="1032"/>
                  <a:pt x="54" y="1031"/>
                  <a:pt x="54" y="1030"/>
                </a:cubicBezTo>
                <a:cubicBezTo>
                  <a:pt x="52" y="1025"/>
                  <a:pt x="54" y="1021"/>
                  <a:pt x="58" y="1019"/>
                </a:cubicBezTo>
                <a:cubicBezTo>
                  <a:pt x="63" y="1017"/>
                  <a:pt x="68" y="1019"/>
                  <a:pt x="69" y="1023"/>
                </a:cubicBezTo>
                <a:cubicBezTo>
                  <a:pt x="70" y="1024"/>
                  <a:pt x="70" y="1025"/>
                  <a:pt x="70" y="1026"/>
                </a:cubicBezTo>
                <a:cubicBezTo>
                  <a:pt x="71" y="1027"/>
                  <a:pt x="71" y="1027"/>
                  <a:pt x="71" y="1027"/>
                </a:cubicBezTo>
                <a:cubicBezTo>
                  <a:pt x="98" y="1095"/>
                  <a:pt x="136" y="1158"/>
                  <a:pt x="183" y="1215"/>
                </a:cubicBezTo>
                <a:cubicBezTo>
                  <a:pt x="186" y="1219"/>
                  <a:pt x="186" y="1224"/>
                  <a:pt x="182" y="1227"/>
                </a:cubicBezTo>
                <a:cubicBezTo>
                  <a:pt x="180" y="1228"/>
                  <a:pt x="179" y="1229"/>
                  <a:pt x="177" y="1229"/>
                </a:cubicBezTo>
                <a:close/>
                <a:moveTo>
                  <a:pt x="1352" y="1192"/>
                </a:moveTo>
                <a:cubicBezTo>
                  <a:pt x="1350" y="1192"/>
                  <a:pt x="1348" y="1191"/>
                  <a:pt x="1347" y="1190"/>
                </a:cubicBezTo>
                <a:cubicBezTo>
                  <a:pt x="1343" y="1187"/>
                  <a:pt x="1342" y="1182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8" y="1174"/>
                  <a:pt x="1353" y="1174"/>
                  <a:pt x="1357" y="1176"/>
                </a:cubicBezTo>
                <a:cubicBezTo>
                  <a:pt x="1360" y="1179"/>
                  <a:pt x="1361" y="1184"/>
                  <a:pt x="1359" y="1188"/>
                </a:cubicBezTo>
                <a:cubicBezTo>
                  <a:pt x="1357" y="1190"/>
                  <a:pt x="1354" y="1192"/>
                  <a:pt x="1352" y="1192"/>
                </a:cubicBezTo>
                <a:close/>
                <a:moveTo>
                  <a:pt x="1377" y="1154"/>
                </a:moveTo>
                <a:cubicBezTo>
                  <a:pt x="1375" y="1154"/>
                  <a:pt x="1374" y="1154"/>
                  <a:pt x="1373" y="1153"/>
                </a:cubicBezTo>
                <a:cubicBezTo>
                  <a:pt x="1369" y="1150"/>
                  <a:pt x="1367" y="1145"/>
                  <a:pt x="1370" y="1141"/>
                </a:cubicBezTo>
                <a:cubicBezTo>
                  <a:pt x="1387" y="1114"/>
                  <a:pt x="1402" y="1086"/>
                  <a:pt x="1416" y="1057"/>
                </a:cubicBezTo>
                <a:cubicBezTo>
                  <a:pt x="1433" y="1019"/>
                  <a:pt x="1448" y="978"/>
                  <a:pt x="1459" y="937"/>
                </a:cubicBezTo>
                <a:cubicBezTo>
                  <a:pt x="1460" y="932"/>
                  <a:pt x="1465" y="930"/>
                  <a:pt x="1469" y="931"/>
                </a:cubicBezTo>
                <a:cubicBezTo>
                  <a:pt x="1474" y="932"/>
                  <a:pt x="1476" y="937"/>
                  <a:pt x="1475" y="941"/>
                </a:cubicBezTo>
                <a:cubicBezTo>
                  <a:pt x="1464" y="983"/>
                  <a:pt x="1449" y="1025"/>
                  <a:pt x="1431" y="1064"/>
                </a:cubicBezTo>
                <a:cubicBezTo>
                  <a:pt x="1417" y="1094"/>
                  <a:pt x="1402" y="1123"/>
                  <a:pt x="1384" y="1150"/>
                </a:cubicBezTo>
                <a:cubicBezTo>
                  <a:pt x="1383" y="1153"/>
                  <a:pt x="1380" y="1154"/>
                  <a:pt x="1377" y="1154"/>
                </a:cubicBezTo>
                <a:close/>
                <a:moveTo>
                  <a:pt x="46" y="993"/>
                </a:moveTo>
                <a:cubicBezTo>
                  <a:pt x="42" y="993"/>
                  <a:pt x="39" y="990"/>
                  <a:pt x="38" y="987"/>
                </a:cubicBezTo>
                <a:cubicBezTo>
                  <a:pt x="37" y="985"/>
                  <a:pt x="37" y="982"/>
                  <a:pt x="38" y="980"/>
                </a:cubicBezTo>
                <a:cubicBezTo>
                  <a:pt x="39" y="978"/>
                  <a:pt x="41" y="977"/>
                  <a:pt x="43" y="976"/>
                </a:cubicBezTo>
                <a:cubicBezTo>
                  <a:pt x="48" y="975"/>
                  <a:pt x="52" y="977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5" y="986"/>
                  <a:pt x="53" y="991"/>
                  <a:pt x="49" y="992"/>
                </a:cubicBezTo>
                <a:cubicBezTo>
                  <a:pt x="48" y="992"/>
                  <a:pt x="47" y="993"/>
                  <a:pt x="46" y="993"/>
                </a:cubicBezTo>
                <a:close/>
                <a:moveTo>
                  <a:pt x="33" y="949"/>
                </a:moveTo>
                <a:cubicBezTo>
                  <a:pt x="29" y="949"/>
                  <a:pt x="26" y="947"/>
                  <a:pt x="25" y="943"/>
                </a:cubicBezTo>
                <a:cubicBezTo>
                  <a:pt x="21" y="928"/>
                  <a:pt x="17" y="913"/>
                  <a:pt x="14" y="898"/>
                </a:cubicBezTo>
                <a:cubicBezTo>
                  <a:pt x="14" y="896"/>
                  <a:pt x="14" y="894"/>
                  <a:pt x="16" y="892"/>
                </a:cubicBezTo>
                <a:cubicBezTo>
                  <a:pt x="17" y="890"/>
                  <a:pt x="19" y="889"/>
                  <a:pt x="21" y="888"/>
                </a:cubicBezTo>
                <a:cubicBezTo>
                  <a:pt x="26" y="887"/>
                  <a:pt x="30" y="891"/>
                  <a:pt x="31" y="895"/>
                </a:cubicBezTo>
                <a:cubicBezTo>
                  <a:pt x="34" y="910"/>
                  <a:pt x="37" y="924"/>
                  <a:pt x="41" y="939"/>
                </a:cubicBezTo>
                <a:cubicBezTo>
                  <a:pt x="42" y="943"/>
                  <a:pt x="40" y="948"/>
                  <a:pt x="35" y="949"/>
                </a:cubicBezTo>
                <a:cubicBezTo>
                  <a:pt x="34" y="949"/>
                  <a:pt x="34" y="949"/>
                  <a:pt x="33" y="949"/>
                </a:cubicBezTo>
                <a:close/>
                <a:moveTo>
                  <a:pt x="1477" y="903"/>
                </a:moveTo>
                <a:cubicBezTo>
                  <a:pt x="1477" y="903"/>
                  <a:pt x="1476" y="903"/>
                  <a:pt x="1476" y="903"/>
                </a:cubicBezTo>
                <a:cubicBezTo>
                  <a:pt x="1473" y="903"/>
                  <a:pt x="1471" y="901"/>
                  <a:pt x="1470" y="900"/>
                </a:cubicBezTo>
                <a:cubicBezTo>
                  <a:pt x="1469" y="898"/>
                  <a:pt x="1468" y="895"/>
                  <a:pt x="1469" y="893"/>
                </a:cubicBezTo>
                <a:cubicBezTo>
                  <a:pt x="1472" y="879"/>
                  <a:pt x="1474" y="864"/>
                  <a:pt x="1476" y="849"/>
                </a:cubicBezTo>
                <a:cubicBezTo>
                  <a:pt x="1477" y="845"/>
                  <a:pt x="1481" y="841"/>
                  <a:pt x="1486" y="842"/>
                </a:cubicBezTo>
                <a:cubicBezTo>
                  <a:pt x="1488" y="842"/>
                  <a:pt x="1490" y="843"/>
                  <a:pt x="1491" y="845"/>
                </a:cubicBezTo>
                <a:cubicBezTo>
                  <a:pt x="1493" y="847"/>
                  <a:pt x="1493" y="849"/>
                  <a:pt x="1493" y="851"/>
                </a:cubicBezTo>
                <a:cubicBezTo>
                  <a:pt x="1491" y="866"/>
                  <a:pt x="1488" y="882"/>
                  <a:pt x="1486" y="897"/>
                </a:cubicBezTo>
                <a:cubicBezTo>
                  <a:pt x="1485" y="897"/>
                  <a:pt x="1485" y="897"/>
                  <a:pt x="1485" y="897"/>
                </a:cubicBezTo>
                <a:cubicBezTo>
                  <a:pt x="1485" y="901"/>
                  <a:pt x="1481" y="903"/>
                  <a:pt x="1477" y="903"/>
                </a:cubicBezTo>
                <a:close/>
                <a:moveTo>
                  <a:pt x="15" y="861"/>
                </a:moveTo>
                <a:cubicBezTo>
                  <a:pt x="11" y="861"/>
                  <a:pt x="7" y="857"/>
                  <a:pt x="7" y="853"/>
                </a:cubicBezTo>
                <a:cubicBezTo>
                  <a:pt x="2" y="819"/>
                  <a:pt x="0" y="784"/>
                  <a:pt x="0" y="750"/>
                </a:cubicBezTo>
                <a:cubicBezTo>
                  <a:pt x="0" y="708"/>
                  <a:pt x="3" y="666"/>
                  <a:pt x="10" y="625"/>
                </a:cubicBezTo>
                <a:cubicBezTo>
                  <a:pt x="11" y="621"/>
                  <a:pt x="15" y="618"/>
                  <a:pt x="20" y="618"/>
                </a:cubicBezTo>
                <a:cubicBezTo>
                  <a:pt x="24" y="619"/>
                  <a:pt x="28" y="624"/>
                  <a:pt x="27" y="628"/>
                </a:cubicBezTo>
                <a:cubicBezTo>
                  <a:pt x="20" y="668"/>
                  <a:pt x="17" y="709"/>
                  <a:pt x="17" y="750"/>
                </a:cubicBezTo>
                <a:cubicBezTo>
                  <a:pt x="17" y="784"/>
                  <a:pt x="19" y="818"/>
                  <a:pt x="24" y="851"/>
                </a:cubicBezTo>
                <a:cubicBezTo>
                  <a:pt x="24" y="856"/>
                  <a:pt x="21" y="860"/>
                  <a:pt x="16" y="861"/>
                </a:cubicBezTo>
                <a:cubicBezTo>
                  <a:pt x="16" y="861"/>
                  <a:pt x="16" y="861"/>
                  <a:pt x="15" y="861"/>
                </a:cubicBezTo>
                <a:close/>
                <a:moveTo>
                  <a:pt x="1489" y="814"/>
                </a:moveTo>
                <a:cubicBezTo>
                  <a:pt x="1489" y="814"/>
                  <a:pt x="1489" y="814"/>
                  <a:pt x="1489" y="814"/>
                </a:cubicBezTo>
                <a:cubicBezTo>
                  <a:pt x="1486" y="814"/>
                  <a:pt x="1484" y="813"/>
                  <a:pt x="1483" y="811"/>
                </a:cubicBezTo>
                <a:cubicBezTo>
                  <a:pt x="1481" y="809"/>
                  <a:pt x="1481" y="807"/>
                  <a:pt x="1481" y="805"/>
                </a:cubicBezTo>
                <a:cubicBezTo>
                  <a:pt x="1481" y="800"/>
                  <a:pt x="1485" y="796"/>
                  <a:pt x="1490" y="797"/>
                </a:cubicBezTo>
                <a:cubicBezTo>
                  <a:pt x="1495" y="797"/>
                  <a:pt x="1498" y="801"/>
                  <a:pt x="1498" y="806"/>
                </a:cubicBezTo>
                <a:cubicBezTo>
                  <a:pt x="1497" y="810"/>
                  <a:pt x="1494" y="814"/>
                  <a:pt x="1489" y="814"/>
                </a:cubicBezTo>
                <a:close/>
                <a:moveTo>
                  <a:pt x="1491" y="725"/>
                </a:moveTo>
                <a:cubicBezTo>
                  <a:pt x="1486" y="725"/>
                  <a:pt x="1482" y="721"/>
                  <a:pt x="1482" y="716"/>
                </a:cubicBezTo>
                <a:cubicBezTo>
                  <a:pt x="1481" y="702"/>
                  <a:pt x="1480" y="687"/>
                  <a:pt x="1479" y="672"/>
                </a:cubicBezTo>
                <a:cubicBezTo>
                  <a:pt x="1479" y="670"/>
                  <a:pt x="1479" y="667"/>
                  <a:pt x="1481" y="666"/>
                </a:cubicBezTo>
                <a:cubicBezTo>
                  <a:pt x="1482" y="664"/>
                  <a:pt x="1484" y="663"/>
                  <a:pt x="1486" y="663"/>
                </a:cubicBezTo>
                <a:cubicBezTo>
                  <a:pt x="1491" y="662"/>
                  <a:pt x="1495" y="665"/>
                  <a:pt x="1496" y="670"/>
                </a:cubicBezTo>
                <a:cubicBezTo>
                  <a:pt x="1497" y="685"/>
                  <a:pt x="1498" y="700"/>
                  <a:pt x="1499" y="716"/>
                </a:cubicBezTo>
                <a:cubicBezTo>
                  <a:pt x="1499" y="720"/>
                  <a:pt x="1496" y="724"/>
                  <a:pt x="1491" y="725"/>
                </a:cubicBezTo>
                <a:cubicBezTo>
                  <a:pt x="1491" y="725"/>
                  <a:pt x="1491" y="725"/>
                  <a:pt x="1491" y="725"/>
                </a:cubicBezTo>
                <a:close/>
                <a:moveTo>
                  <a:pt x="1481" y="635"/>
                </a:moveTo>
                <a:cubicBezTo>
                  <a:pt x="1477" y="635"/>
                  <a:pt x="1473" y="632"/>
                  <a:pt x="1473" y="628"/>
                </a:cubicBezTo>
                <a:cubicBezTo>
                  <a:pt x="1472" y="625"/>
                  <a:pt x="1473" y="623"/>
                  <a:pt x="1474" y="621"/>
                </a:cubicBezTo>
                <a:cubicBezTo>
                  <a:pt x="1475" y="619"/>
                  <a:pt x="1477" y="618"/>
                  <a:pt x="1480" y="618"/>
                </a:cubicBezTo>
                <a:cubicBezTo>
                  <a:pt x="1484" y="617"/>
                  <a:pt x="1489" y="620"/>
                  <a:pt x="1489" y="625"/>
                </a:cubicBezTo>
                <a:cubicBezTo>
                  <a:pt x="1490" y="627"/>
                  <a:pt x="1489" y="629"/>
                  <a:pt x="1488" y="631"/>
                </a:cubicBezTo>
                <a:cubicBezTo>
                  <a:pt x="1487" y="633"/>
                  <a:pt x="1485" y="634"/>
                  <a:pt x="1482" y="635"/>
                </a:cubicBezTo>
                <a:cubicBezTo>
                  <a:pt x="1482" y="635"/>
                  <a:pt x="1482" y="635"/>
                  <a:pt x="1481" y="635"/>
                </a:cubicBezTo>
                <a:close/>
                <a:moveTo>
                  <a:pt x="27" y="591"/>
                </a:move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6" y="591"/>
                  <a:pt x="25" y="591"/>
                </a:cubicBezTo>
                <a:cubicBezTo>
                  <a:pt x="21" y="590"/>
                  <a:pt x="18" y="585"/>
                  <a:pt x="19" y="580"/>
                </a:cubicBezTo>
                <a:cubicBezTo>
                  <a:pt x="20" y="576"/>
                  <a:pt x="25" y="573"/>
                  <a:pt x="29" y="574"/>
                </a:cubicBezTo>
                <a:cubicBezTo>
                  <a:pt x="34" y="575"/>
                  <a:pt x="37" y="580"/>
                  <a:pt x="35" y="584"/>
                </a:cubicBezTo>
                <a:cubicBezTo>
                  <a:pt x="35" y="588"/>
                  <a:pt x="31" y="591"/>
                  <a:pt x="27" y="591"/>
                </a:cubicBezTo>
                <a:close/>
                <a:moveTo>
                  <a:pt x="1472" y="590"/>
                </a:moveTo>
                <a:cubicBezTo>
                  <a:pt x="1468" y="590"/>
                  <a:pt x="1465" y="588"/>
                  <a:pt x="1464" y="584"/>
                </a:cubicBezTo>
                <a:cubicBezTo>
                  <a:pt x="1453" y="535"/>
                  <a:pt x="1436" y="488"/>
                  <a:pt x="1416" y="443"/>
                </a:cubicBezTo>
                <a:cubicBezTo>
                  <a:pt x="1405" y="420"/>
                  <a:pt x="1394" y="398"/>
                  <a:pt x="1381" y="377"/>
                </a:cubicBezTo>
                <a:cubicBezTo>
                  <a:pt x="1379" y="373"/>
                  <a:pt x="1380" y="368"/>
                  <a:pt x="1384" y="365"/>
                </a:cubicBezTo>
                <a:cubicBezTo>
                  <a:pt x="1388" y="363"/>
                  <a:pt x="1393" y="364"/>
                  <a:pt x="1396" y="368"/>
                </a:cubicBezTo>
                <a:cubicBezTo>
                  <a:pt x="1408" y="390"/>
                  <a:pt x="1420" y="413"/>
                  <a:pt x="1431" y="436"/>
                </a:cubicBezTo>
                <a:cubicBezTo>
                  <a:pt x="1452" y="481"/>
                  <a:pt x="1469" y="530"/>
                  <a:pt x="1480" y="579"/>
                </a:cubicBezTo>
                <a:cubicBezTo>
                  <a:pt x="1480" y="580"/>
                  <a:pt x="1480" y="580"/>
                  <a:pt x="1480" y="580"/>
                </a:cubicBezTo>
                <a:cubicBezTo>
                  <a:pt x="1481" y="584"/>
                  <a:pt x="1479" y="589"/>
                  <a:pt x="1474" y="590"/>
                </a:cubicBezTo>
                <a:cubicBezTo>
                  <a:pt x="1473" y="590"/>
                  <a:pt x="1473" y="590"/>
                  <a:pt x="1472" y="590"/>
                </a:cubicBezTo>
                <a:close/>
                <a:moveTo>
                  <a:pt x="39" y="547"/>
                </a:moveTo>
                <a:cubicBezTo>
                  <a:pt x="38" y="547"/>
                  <a:pt x="37" y="547"/>
                  <a:pt x="36" y="547"/>
                </a:cubicBezTo>
                <a:cubicBezTo>
                  <a:pt x="34" y="546"/>
                  <a:pt x="32" y="545"/>
                  <a:pt x="31" y="543"/>
                </a:cubicBezTo>
                <a:cubicBezTo>
                  <a:pt x="30" y="541"/>
                  <a:pt x="30" y="538"/>
                  <a:pt x="31" y="536"/>
                </a:cubicBezTo>
                <a:cubicBezTo>
                  <a:pt x="35" y="522"/>
                  <a:pt x="40" y="507"/>
                  <a:pt x="45" y="493"/>
                </a:cubicBezTo>
                <a:cubicBezTo>
                  <a:pt x="47" y="488"/>
                  <a:pt x="52" y="486"/>
                  <a:pt x="56" y="488"/>
                </a:cubicBezTo>
                <a:cubicBezTo>
                  <a:pt x="60" y="489"/>
                  <a:pt x="63" y="494"/>
                  <a:pt x="61" y="499"/>
                </a:cubicBezTo>
                <a:cubicBezTo>
                  <a:pt x="56" y="513"/>
                  <a:pt x="51" y="527"/>
                  <a:pt x="47" y="541"/>
                </a:cubicBezTo>
                <a:cubicBezTo>
                  <a:pt x="46" y="545"/>
                  <a:pt x="42" y="547"/>
                  <a:pt x="39" y="547"/>
                </a:cubicBezTo>
                <a:close/>
                <a:moveTo>
                  <a:pt x="70" y="462"/>
                </a:moveTo>
                <a:cubicBezTo>
                  <a:pt x="69" y="462"/>
                  <a:pt x="67" y="462"/>
                  <a:pt x="66" y="461"/>
                </a:cubicBezTo>
                <a:cubicBezTo>
                  <a:pt x="64" y="461"/>
                  <a:pt x="63" y="459"/>
                  <a:pt x="62" y="457"/>
                </a:cubicBezTo>
                <a:cubicBezTo>
                  <a:pt x="61" y="455"/>
                  <a:pt x="61" y="452"/>
                  <a:pt x="62" y="450"/>
                </a:cubicBezTo>
                <a:cubicBezTo>
                  <a:pt x="93" y="380"/>
                  <a:pt x="134" y="316"/>
                  <a:pt x="184" y="258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7" y="254"/>
                  <a:pt x="193" y="254"/>
                  <a:pt x="196" y="257"/>
                </a:cubicBezTo>
                <a:cubicBezTo>
                  <a:pt x="199" y="260"/>
                  <a:pt x="200" y="265"/>
                  <a:pt x="197" y="269"/>
                </a:cubicBezTo>
                <a:cubicBezTo>
                  <a:pt x="147" y="325"/>
                  <a:pt x="107" y="389"/>
                  <a:pt x="78" y="457"/>
                </a:cubicBezTo>
                <a:cubicBezTo>
                  <a:pt x="76" y="460"/>
                  <a:pt x="73" y="462"/>
                  <a:pt x="70" y="462"/>
                </a:cubicBezTo>
                <a:close/>
                <a:moveTo>
                  <a:pt x="1364" y="343"/>
                </a:moveTo>
                <a:cubicBezTo>
                  <a:pt x="1364" y="343"/>
                  <a:pt x="1364" y="343"/>
                  <a:pt x="1364" y="343"/>
                </a:cubicBezTo>
                <a:cubicBezTo>
                  <a:pt x="1361" y="343"/>
                  <a:pt x="1359" y="341"/>
                  <a:pt x="1357" y="339"/>
                </a:cubicBezTo>
                <a:cubicBezTo>
                  <a:pt x="1349" y="327"/>
                  <a:pt x="1340" y="315"/>
                  <a:pt x="1331" y="303"/>
                </a:cubicBezTo>
                <a:cubicBezTo>
                  <a:pt x="1328" y="299"/>
                  <a:pt x="1329" y="294"/>
                  <a:pt x="1332" y="291"/>
                </a:cubicBezTo>
                <a:cubicBezTo>
                  <a:pt x="1336" y="288"/>
                  <a:pt x="1341" y="289"/>
                  <a:pt x="1344" y="293"/>
                </a:cubicBezTo>
                <a:cubicBezTo>
                  <a:pt x="1353" y="304"/>
                  <a:pt x="1362" y="317"/>
                  <a:pt x="1371" y="330"/>
                </a:cubicBezTo>
                <a:cubicBezTo>
                  <a:pt x="1371" y="330"/>
                  <a:pt x="1371" y="330"/>
                  <a:pt x="1371" y="330"/>
                </a:cubicBezTo>
                <a:cubicBezTo>
                  <a:pt x="1372" y="332"/>
                  <a:pt x="1373" y="334"/>
                  <a:pt x="1372" y="336"/>
                </a:cubicBezTo>
                <a:cubicBezTo>
                  <a:pt x="1372" y="338"/>
                  <a:pt x="1371" y="340"/>
                  <a:pt x="1369" y="341"/>
                </a:cubicBezTo>
                <a:cubicBezTo>
                  <a:pt x="1367" y="342"/>
                  <a:pt x="1366" y="343"/>
                  <a:pt x="1364" y="343"/>
                </a:cubicBezTo>
                <a:close/>
                <a:moveTo>
                  <a:pt x="1309" y="271"/>
                </a:moveTo>
                <a:cubicBezTo>
                  <a:pt x="1306" y="271"/>
                  <a:pt x="1304" y="270"/>
                  <a:pt x="1302" y="268"/>
                </a:cubicBezTo>
                <a:cubicBezTo>
                  <a:pt x="1301" y="267"/>
                  <a:pt x="1300" y="264"/>
                  <a:pt x="1300" y="262"/>
                </a:cubicBezTo>
                <a:cubicBezTo>
                  <a:pt x="1300" y="260"/>
                  <a:pt x="1301" y="258"/>
                  <a:pt x="1303" y="256"/>
                </a:cubicBezTo>
                <a:cubicBezTo>
                  <a:pt x="1307" y="253"/>
                  <a:pt x="1312" y="254"/>
                  <a:pt x="1315" y="257"/>
                </a:cubicBezTo>
                <a:cubicBezTo>
                  <a:pt x="1315" y="257"/>
                  <a:pt x="1315" y="257"/>
                  <a:pt x="1315" y="257"/>
                </a:cubicBezTo>
                <a:cubicBezTo>
                  <a:pt x="1318" y="261"/>
                  <a:pt x="1318" y="266"/>
                  <a:pt x="1314" y="269"/>
                </a:cubicBezTo>
                <a:cubicBezTo>
                  <a:pt x="1313" y="270"/>
                  <a:pt x="1311" y="271"/>
                  <a:pt x="1309" y="271"/>
                </a:cubicBezTo>
                <a:close/>
                <a:moveTo>
                  <a:pt x="221" y="238"/>
                </a:moveTo>
                <a:cubicBezTo>
                  <a:pt x="219" y="238"/>
                  <a:pt x="217" y="238"/>
                  <a:pt x="215" y="236"/>
                </a:cubicBezTo>
                <a:cubicBezTo>
                  <a:pt x="212" y="233"/>
                  <a:pt x="212" y="227"/>
                  <a:pt x="215" y="224"/>
                </a:cubicBezTo>
                <a:cubicBezTo>
                  <a:pt x="218" y="221"/>
                  <a:pt x="224" y="221"/>
                  <a:pt x="227" y="224"/>
                </a:cubicBezTo>
                <a:cubicBezTo>
                  <a:pt x="230" y="227"/>
                  <a:pt x="230" y="233"/>
                  <a:pt x="227" y="236"/>
                </a:cubicBezTo>
                <a:cubicBezTo>
                  <a:pt x="226" y="238"/>
                  <a:pt x="223" y="238"/>
                  <a:pt x="221" y="238"/>
                </a:cubicBezTo>
                <a:close/>
                <a:moveTo>
                  <a:pt x="1278" y="238"/>
                </a:moveTo>
                <a:cubicBezTo>
                  <a:pt x="1276" y="238"/>
                  <a:pt x="1274" y="237"/>
                  <a:pt x="1272" y="236"/>
                </a:cubicBezTo>
                <a:cubicBezTo>
                  <a:pt x="1265" y="228"/>
                  <a:pt x="1257" y="221"/>
                  <a:pt x="1250" y="214"/>
                </a:cubicBezTo>
                <a:cubicBezTo>
                  <a:pt x="1203" y="170"/>
                  <a:pt x="1150" y="133"/>
                  <a:pt x="1093" y="102"/>
                </a:cubicBezTo>
                <a:cubicBezTo>
                  <a:pt x="1091" y="101"/>
                  <a:pt x="1090" y="99"/>
                  <a:pt x="1089" y="97"/>
                </a:cubicBezTo>
                <a:cubicBezTo>
                  <a:pt x="1089" y="95"/>
                  <a:pt x="1089" y="93"/>
                  <a:pt x="1090" y="91"/>
                </a:cubicBezTo>
                <a:cubicBezTo>
                  <a:pt x="1092" y="87"/>
                  <a:pt x="1097" y="85"/>
                  <a:pt x="1101" y="87"/>
                </a:cubicBezTo>
                <a:cubicBezTo>
                  <a:pt x="1160" y="118"/>
                  <a:pt x="1214" y="157"/>
                  <a:pt x="1262" y="202"/>
                </a:cubicBezTo>
                <a:cubicBezTo>
                  <a:pt x="1269" y="209"/>
                  <a:pt x="1277" y="216"/>
                  <a:pt x="1284" y="224"/>
                </a:cubicBezTo>
                <a:cubicBezTo>
                  <a:pt x="1287" y="227"/>
                  <a:pt x="1287" y="232"/>
                  <a:pt x="1284" y="236"/>
                </a:cubicBezTo>
                <a:cubicBezTo>
                  <a:pt x="1282" y="237"/>
                  <a:pt x="1280" y="238"/>
                  <a:pt x="1278" y="238"/>
                </a:cubicBezTo>
                <a:close/>
                <a:moveTo>
                  <a:pt x="254" y="207"/>
                </a:moveTo>
                <a:cubicBezTo>
                  <a:pt x="251" y="207"/>
                  <a:pt x="249" y="206"/>
                  <a:pt x="247" y="204"/>
                </a:cubicBezTo>
                <a:cubicBezTo>
                  <a:pt x="246" y="203"/>
                  <a:pt x="245" y="201"/>
                  <a:pt x="245" y="198"/>
                </a:cubicBezTo>
                <a:cubicBezTo>
                  <a:pt x="245" y="196"/>
                  <a:pt x="246" y="194"/>
                  <a:pt x="248" y="192"/>
                </a:cubicBezTo>
                <a:cubicBezTo>
                  <a:pt x="259" y="182"/>
                  <a:pt x="271" y="172"/>
                  <a:pt x="283" y="163"/>
                </a:cubicBezTo>
                <a:cubicBezTo>
                  <a:pt x="287" y="160"/>
                  <a:pt x="292" y="161"/>
                  <a:pt x="295" y="164"/>
                </a:cubicBezTo>
                <a:cubicBezTo>
                  <a:pt x="298" y="168"/>
                  <a:pt x="297" y="173"/>
                  <a:pt x="294" y="176"/>
                </a:cubicBezTo>
                <a:cubicBezTo>
                  <a:pt x="282" y="185"/>
                  <a:pt x="270" y="195"/>
                  <a:pt x="259" y="205"/>
                </a:cubicBezTo>
                <a:cubicBezTo>
                  <a:pt x="258" y="206"/>
                  <a:pt x="256" y="207"/>
                  <a:pt x="254" y="207"/>
                </a:cubicBezTo>
                <a:close/>
                <a:moveTo>
                  <a:pt x="325" y="151"/>
                </a:moveTo>
                <a:cubicBezTo>
                  <a:pt x="322" y="151"/>
                  <a:pt x="319" y="150"/>
                  <a:pt x="318" y="147"/>
                </a:cubicBezTo>
                <a:cubicBezTo>
                  <a:pt x="316" y="145"/>
                  <a:pt x="316" y="143"/>
                  <a:pt x="316" y="141"/>
                </a:cubicBezTo>
                <a:cubicBezTo>
                  <a:pt x="317" y="139"/>
                  <a:pt x="318" y="137"/>
                  <a:pt x="320" y="135"/>
                </a:cubicBezTo>
                <a:cubicBezTo>
                  <a:pt x="361" y="106"/>
                  <a:pt x="405" y="82"/>
                  <a:pt x="451" y="62"/>
                </a:cubicBezTo>
                <a:cubicBezTo>
                  <a:pt x="475" y="52"/>
                  <a:pt x="499" y="42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9" y="33"/>
                  <a:pt x="533" y="36"/>
                  <a:pt x="535" y="40"/>
                </a:cubicBezTo>
                <a:cubicBezTo>
                  <a:pt x="536" y="44"/>
                  <a:pt x="534" y="49"/>
                  <a:pt x="529" y="51"/>
                </a:cubicBezTo>
                <a:cubicBezTo>
                  <a:pt x="505" y="58"/>
                  <a:pt x="481" y="67"/>
                  <a:pt x="458" y="77"/>
                </a:cubicBezTo>
                <a:cubicBezTo>
                  <a:pt x="413" y="97"/>
                  <a:pt x="370" y="121"/>
                  <a:pt x="329" y="149"/>
                </a:cubicBezTo>
                <a:cubicBezTo>
                  <a:pt x="328" y="150"/>
                  <a:pt x="326" y="151"/>
                  <a:pt x="325" y="151"/>
                </a:cubicBezTo>
                <a:close/>
                <a:moveTo>
                  <a:pt x="1057" y="83"/>
                </a:moveTo>
                <a:cubicBezTo>
                  <a:pt x="1056" y="83"/>
                  <a:pt x="1054" y="83"/>
                  <a:pt x="1053" y="82"/>
                </a:cubicBezTo>
                <a:cubicBezTo>
                  <a:pt x="1040" y="76"/>
                  <a:pt x="1026" y="70"/>
                  <a:pt x="1012" y="65"/>
                </a:cubicBezTo>
                <a:cubicBezTo>
                  <a:pt x="1008" y="64"/>
                  <a:pt x="1005" y="59"/>
                  <a:pt x="1007" y="54"/>
                </a:cubicBezTo>
                <a:cubicBezTo>
                  <a:pt x="1009" y="50"/>
                  <a:pt x="1014" y="48"/>
                  <a:pt x="1018" y="49"/>
                </a:cubicBezTo>
                <a:cubicBezTo>
                  <a:pt x="1032" y="55"/>
                  <a:pt x="1046" y="61"/>
                  <a:pt x="1060" y="67"/>
                </a:cubicBezTo>
                <a:cubicBezTo>
                  <a:pt x="1065" y="69"/>
                  <a:pt x="1066" y="74"/>
                  <a:pt x="1064" y="78"/>
                </a:cubicBezTo>
                <a:cubicBezTo>
                  <a:pt x="1063" y="81"/>
                  <a:pt x="1060" y="83"/>
                  <a:pt x="1057" y="83"/>
                </a:cubicBezTo>
                <a:close/>
                <a:moveTo>
                  <a:pt x="972" y="51"/>
                </a:moveTo>
                <a:cubicBezTo>
                  <a:pt x="971" y="51"/>
                  <a:pt x="971" y="51"/>
                  <a:pt x="970" y="50"/>
                </a:cubicBezTo>
                <a:cubicBezTo>
                  <a:pt x="968" y="50"/>
                  <a:pt x="966" y="48"/>
                  <a:pt x="965" y="46"/>
                </a:cubicBezTo>
                <a:cubicBezTo>
                  <a:pt x="964" y="44"/>
                  <a:pt x="964" y="42"/>
                  <a:pt x="964" y="40"/>
                </a:cubicBezTo>
                <a:cubicBezTo>
                  <a:pt x="966" y="35"/>
                  <a:pt x="970" y="33"/>
                  <a:pt x="975" y="34"/>
                </a:cubicBezTo>
                <a:cubicBezTo>
                  <a:pt x="979" y="36"/>
                  <a:pt x="982" y="40"/>
                  <a:pt x="980" y="45"/>
                </a:cubicBezTo>
                <a:cubicBezTo>
                  <a:pt x="979" y="48"/>
                  <a:pt x="976" y="51"/>
                  <a:pt x="972" y="51"/>
                </a:cubicBezTo>
                <a:close/>
                <a:moveTo>
                  <a:pt x="570" y="39"/>
                </a:moveTo>
                <a:cubicBezTo>
                  <a:pt x="570" y="39"/>
                  <a:pt x="570" y="39"/>
                  <a:pt x="570" y="39"/>
                </a:cubicBezTo>
                <a:cubicBezTo>
                  <a:pt x="566" y="39"/>
                  <a:pt x="563" y="36"/>
                  <a:pt x="562" y="32"/>
                </a:cubicBezTo>
                <a:cubicBezTo>
                  <a:pt x="561" y="28"/>
                  <a:pt x="564" y="23"/>
                  <a:pt x="568" y="22"/>
                </a:cubicBezTo>
                <a:cubicBezTo>
                  <a:pt x="573" y="21"/>
                  <a:pt x="577" y="24"/>
                  <a:pt x="578" y="28"/>
                </a:cubicBezTo>
                <a:cubicBezTo>
                  <a:pt x="579" y="31"/>
                  <a:pt x="579" y="33"/>
                  <a:pt x="577" y="35"/>
                </a:cubicBezTo>
                <a:cubicBezTo>
                  <a:pt x="577" y="36"/>
                  <a:pt x="575" y="37"/>
                  <a:pt x="573" y="38"/>
                </a:cubicBezTo>
                <a:cubicBezTo>
                  <a:pt x="574" y="38"/>
                  <a:pt x="574" y="38"/>
                  <a:pt x="574" y="38"/>
                </a:cubicBezTo>
                <a:cubicBezTo>
                  <a:pt x="572" y="39"/>
                  <a:pt x="572" y="39"/>
                  <a:pt x="572" y="39"/>
                </a:cubicBezTo>
                <a:cubicBezTo>
                  <a:pt x="572" y="39"/>
                  <a:pt x="571" y="39"/>
                  <a:pt x="570" y="39"/>
                </a:cubicBezTo>
                <a:close/>
                <a:moveTo>
                  <a:pt x="929" y="39"/>
                </a:moveTo>
                <a:cubicBezTo>
                  <a:pt x="928" y="39"/>
                  <a:pt x="927" y="39"/>
                  <a:pt x="927" y="38"/>
                </a:cubicBezTo>
                <a:cubicBezTo>
                  <a:pt x="869" y="24"/>
                  <a:pt x="810" y="17"/>
                  <a:pt x="750" y="17"/>
                </a:cubicBezTo>
                <a:cubicBezTo>
                  <a:pt x="744" y="17"/>
                  <a:pt x="738" y="17"/>
                  <a:pt x="733" y="17"/>
                </a:cubicBezTo>
                <a:cubicBezTo>
                  <a:pt x="724" y="17"/>
                  <a:pt x="714" y="18"/>
                  <a:pt x="705" y="18"/>
                </a:cubicBezTo>
                <a:cubicBezTo>
                  <a:pt x="700" y="19"/>
                  <a:pt x="696" y="15"/>
                  <a:pt x="696" y="10"/>
                </a:cubicBezTo>
                <a:cubicBezTo>
                  <a:pt x="695" y="6"/>
                  <a:pt x="699" y="2"/>
                  <a:pt x="704" y="1"/>
                </a:cubicBezTo>
                <a:cubicBezTo>
                  <a:pt x="713" y="1"/>
                  <a:pt x="723" y="0"/>
                  <a:pt x="733" y="0"/>
                </a:cubicBezTo>
                <a:cubicBezTo>
                  <a:pt x="738" y="0"/>
                  <a:pt x="744" y="0"/>
                  <a:pt x="750" y="0"/>
                </a:cubicBezTo>
                <a:cubicBezTo>
                  <a:pt x="811" y="0"/>
                  <a:pt x="872" y="7"/>
                  <a:pt x="931" y="22"/>
                </a:cubicBezTo>
                <a:cubicBezTo>
                  <a:pt x="933" y="23"/>
                  <a:pt x="935" y="24"/>
                  <a:pt x="936" y="26"/>
                </a:cubicBezTo>
                <a:cubicBezTo>
                  <a:pt x="937" y="28"/>
                  <a:pt x="938" y="30"/>
                  <a:pt x="937" y="32"/>
                </a:cubicBezTo>
                <a:cubicBezTo>
                  <a:pt x="936" y="36"/>
                  <a:pt x="933" y="39"/>
                  <a:pt x="929" y="39"/>
                </a:cubicBezTo>
                <a:close/>
                <a:moveTo>
                  <a:pt x="614" y="29"/>
                </a:moveTo>
                <a:cubicBezTo>
                  <a:pt x="610" y="29"/>
                  <a:pt x="607" y="26"/>
                  <a:pt x="606" y="22"/>
                </a:cubicBezTo>
                <a:cubicBezTo>
                  <a:pt x="605" y="18"/>
                  <a:pt x="608" y="13"/>
                  <a:pt x="613" y="12"/>
                </a:cubicBezTo>
                <a:cubicBezTo>
                  <a:pt x="628" y="10"/>
                  <a:pt x="643" y="7"/>
                  <a:pt x="658" y="6"/>
                </a:cubicBezTo>
                <a:cubicBezTo>
                  <a:pt x="658" y="6"/>
                  <a:pt x="658" y="6"/>
                  <a:pt x="658" y="6"/>
                </a:cubicBezTo>
                <a:cubicBezTo>
                  <a:pt x="663" y="5"/>
                  <a:pt x="667" y="8"/>
                  <a:pt x="668" y="13"/>
                </a:cubicBezTo>
                <a:cubicBezTo>
                  <a:pt x="668" y="18"/>
                  <a:pt x="665" y="22"/>
                  <a:pt x="660" y="22"/>
                </a:cubicBezTo>
                <a:cubicBezTo>
                  <a:pt x="645" y="24"/>
                  <a:pt x="631" y="26"/>
                  <a:pt x="616" y="29"/>
                </a:cubicBezTo>
                <a:cubicBezTo>
                  <a:pt x="615" y="29"/>
                  <a:pt x="615" y="29"/>
                  <a:pt x="614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9120" tIns="34560" rIns="69120" bIns="34560" numCol="1" anchor="t" anchorCtr="0" compatLnSpc="1">
            <a:prstTxWarp prst="textNoShape">
              <a:avLst/>
            </a:prstTxWarp>
          </a:bodyPr>
          <a:lstStyle/>
          <a:p>
            <a:pPr defTabSz="345574"/>
            <a:endParaRPr lang="en-US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97" y="360115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ПРОБЛЕМА</a:t>
            </a:r>
          </a:p>
        </p:txBody>
      </p:sp>
      <p:sp>
        <p:nvSpPr>
          <p:cNvPr id="3" name="Oval 1">
            <a:extLst>
              <a:ext uri="{FF2B5EF4-FFF2-40B4-BE49-F238E27FC236}">
                <a16:creationId xmlns:a16="http://schemas.microsoft.com/office/drawing/2014/main" id="{2F2725C2-ECCB-2AAE-9CEC-537C46ED3287}"/>
              </a:ext>
            </a:extLst>
          </p:cNvPr>
          <p:cNvSpPr/>
          <p:nvPr/>
        </p:nvSpPr>
        <p:spPr>
          <a:xfrm>
            <a:off x="6223467" y="3033571"/>
            <a:ext cx="5382605" cy="5741442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870CF5EF-E7E8-4740-A79B-D85E7C65B98A}"/>
              </a:ext>
            </a:extLst>
          </p:cNvPr>
          <p:cNvSpPr txBox="1"/>
          <p:nvPr/>
        </p:nvSpPr>
        <p:spPr>
          <a:xfrm>
            <a:off x="6552853" y="5112643"/>
            <a:ext cx="4680520" cy="1801602"/>
          </a:xfrm>
          <a:prstGeom prst="rect">
            <a:avLst/>
          </a:prstGeom>
          <a:noFill/>
          <a:ln>
            <a:noFill/>
          </a:ln>
        </p:spPr>
        <p:txBody>
          <a:bodyPr wrap="square" lIns="138257" tIns="69129" rIns="138257" bIns="69129" rtlCol="0">
            <a:spAutoFit/>
          </a:bodyPr>
          <a:lstStyle/>
          <a:p>
            <a:pPr algn="ctr" defTabSz="1353769" fontAlgn="base">
              <a:lnSpc>
                <a:spcPct val="120000"/>
              </a:lnSpc>
              <a:spcAft>
                <a:spcPct val="0"/>
              </a:spcAft>
              <a:buClr>
                <a:srgbClr val="009FE9"/>
              </a:buClr>
            </a:pPr>
            <a:r>
              <a:rPr lang="ru-RU" sz="3000" b="1" dirty="0">
                <a:latin typeface="Franklin Gothic Medium" pitchFamily="34" charset="0"/>
                <a:ea typeface="VTB Group Cond Book" panose="020B0506050504020204" pitchFamily="34" charset="77"/>
              </a:rPr>
              <a:t>Проблемы традиционных технологий получения смазочных материалов: </a:t>
            </a:r>
            <a:endParaRPr lang="en-US" sz="3000" b="1" dirty="0">
              <a:latin typeface="Franklin Gothic Medium" pitchFamily="34" charset="0"/>
              <a:ea typeface="VTB Group Cond Book" panose="020B0506050504020204" pitchFamily="34" charset="77"/>
            </a:endParaRPr>
          </a:p>
        </p:txBody>
      </p:sp>
      <p:sp>
        <p:nvSpPr>
          <p:cNvPr id="119" name="Полилиния: фигура 92">
            <a:extLst>
              <a:ext uri="{FF2B5EF4-FFF2-40B4-BE49-F238E27FC236}">
                <a16:creationId xmlns:a16="http://schemas.microsoft.com/office/drawing/2014/main" id="{8849F612-55B5-4C6C-B399-20A0861E874C}"/>
              </a:ext>
            </a:extLst>
          </p:cNvPr>
          <p:cNvSpPr/>
          <p:nvPr/>
        </p:nvSpPr>
        <p:spPr>
          <a:xfrm rot="5400000">
            <a:off x="8247134" y="2410250"/>
            <a:ext cx="1085044" cy="101722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920" anchor="ctr" anchorCtr="0">
            <a:noAutofit/>
          </a:bodyPr>
          <a:lstStyle/>
          <a:p>
            <a:pPr algn="ctr" defTabSz="3360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1" name="Полилиния: фигура 92">
            <a:extLst>
              <a:ext uri="{FF2B5EF4-FFF2-40B4-BE49-F238E27FC236}">
                <a16:creationId xmlns:a16="http://schemas.microsoft.com/office/drawing/2014/main" id="{7523653C-F4CB-44CE-AF30-B2269BC1AAB9}"/>
              </a:ext>
            </a:extLst>
          </p:cNvPr>
          <p:cNvSpPr/>
          <p:nvPr/>
        </p:nvSpPr>
        <p:spPr>
          <a:xfrm rot="5400000">
            <a:off x="10263358" y="7738843"/>
            <a:ext cx="1085044" cy="101722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920" anchor="ctr" anchorCtr="0">
            <a:noAutofit/>
          </a:bodyPr>
          <a:lstStyle/>
          <a:p>
            <a:pPr algn="ctr" defTabSz="3360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3" name="Полилиния: фигура 92">
            <a:extLst>
              <a:ext uri="{FF2B5EF4-FFF2-40B4-BE49-F238E27FC236}">
                <a16:creationId xmlns:a16="http://schemas.microsoft.com/office/drawing/2014/main" id="{638D6D20-8E45-46EC-86E6-F652BEA44667}"/>
              </a:ext>
            </a:extLst>
          </p:cNvPr>
          <p:cNvSpPr/>
          <p:nvPr/>
        </p:nvSpPr>
        <p:spPr>
          <a:xfrm rot="5400000">
            <a:off x="5510830" y="4786515"/>
            <a:ext cx="1085044" cy="101722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920" anchor="ctr" anchorCtr="0">
            <a:noAutofit/>
          </a:bodyPr>
          <a:lstStyle/>
          <a:p>
            <a:pPr algn="ctr" defTabSz="3360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73" name="Полилиния: фигура 92">
            <a:extLst>
              <a:ext uri="{FF2B5EF4-FFF2-40B4-BE49-F238E27FC236}">
                <a16:creationId xmlns:a16="http://schemas.microsoft.com/office/drawing/2014/main" id="{CF5BFEEF-430D-491D-92C5-3BCE7F80F617}"/>
              </a:ext>
            </a:extLst>
          </p:cNvPr>
          <p:cNvSpPr/>
          <p:nvPr/>
        </p:nvSpPr>
        <p:spPr>
          <a:xfrm rot="5400000">
            <a:off x="11127454" y="4642499"/>
            <a:ext cx="1085044" cy="101722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920" anchor="ctr" anchorCtr="0">
            <a:noAutofit/>
          </a:bodyPr>
          <a:lstStyle/>
          <a:p>
            <a:pPr algn="ctr" defTabSz="3360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2173" y="3744492"/>
            <a:ext cx="49685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Высокая</a:t>
            </a:r>
            <a:r>
              <a:rPr lang="ru-RU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себестоимость производства эфиров жирных кислот с высокими эксплуатационными показателями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Полилиния: фигура 92">
            <a:extLst>
              <a:ext uri="{FF2B5EF4-FFF2-40B4-BE49-F238E27FC236}">
                <a16:creationId xmlns:a16="http://schemas.microsoft.com/office/drawing/2014/main" id="{7523653C-F4CB-44CE-AF30-B2269BC1AAB9}"/>
              </a:ext>
            </a:extLst>
          </p:cNvPr>
          <p:cNvSpPr/>
          <p:nvPr/>
        </p:nvSpPr>
        <p:spPr>
          <a:xfrm rot="5400000">
            <a:off x="6374926" y="7810851"/>
            <a:ext cx="1085044" cy="101722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920" anchor="ctr" anchorCtr="0">
            <a:noAutofit/>
          </a:bodyPr>
          <a:lstStyle/>
          <a:p>
            <a:pPr algn="ctr" defTabSz="3360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04781" y="864172"/>
            <a:ext cx="66247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b="1" i="0" u="none" strike="noStrike" cap="none" dirty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Вредные отходы производства. Опасность производства для персонала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169478" y="3672485"/>
            <a:ext cx="554461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Опасность производимых смазочных материалов на основе углеводородов нефти для окружающей среды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4181" y="8136979"/>
            <a:ext cx="5832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Низкие эксплуатационные показатели производимых смазочных материалов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305381" y="8064973"/>
            <a:ext cx="640858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Отсутствие на территории РФ производства эфиров жирных кислот, используемых в качестве химических реактивов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A02ECF-28DC-7DB9-6E7E-C1D2908A9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83" y="9675900"/>
            <a:ext cx="3528392" cy="87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4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1">
            <a:extLst>
              <a:ext uri="{FF2B5EF4-FFF2-40B4-BE49-F238E27FC236}">
                <a16:creationId xmlns:a16="http://schemas.microsoft.com/office/drawing/2014/main" id="{75B36D19-A768-4D95-A3FB-E2317CB16198}"/>
              </a:ext>
            </a:extLst>
          </p:cNvPr>
          <p:cNvSpPr/>
          <p:nvPr/>
        </p:nvSpPr>
        <p:spPr>
          <a:xfrm>
            <a:off x="3" y="-25635"/>
            <a:ext cx="10081242" cy="10826985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016C70-88F3-4A3B-894E-FF73921BCB29}"/>
              </a:ext>
            </a:extLst>
          </p:cNvPr>
          <p:cNvGrpSpPr/>
          <p:nvPr/>
        </p:nvGrpSpPr>
        <p:grpSpPr>
          <a:xfrm rot="10800000">
            <a:off x="8450061" y="5156368"/>
            <a:ext cx="1117685" cy="1192198"/>
            <a:chOff x="-646196" y="2122319"/>
            <a:chExt cx="381000" cy="381000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81DFFAE5-9338-42C6-9D3C-9F27CA2271B8}"/>
                </a:ext>
              </a:extLst>
            </p:cNvPr>
            <p:cNvSpPr/>
            <p:nvPr/>
          </p:nvSpPr>
          <p:spPr>
            <a:xfrm>
              <a:off x="-646196" y="2122319"/>
              <a:ext cx="381000" cy="381000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>
                <a:latin typeface="+mj-lt"/>
              </a:endParaRPr>
            </a:p>
          </p:txBody>
        </p: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A1994210-1797-4272-BC59-5E963A2650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539843" y="2318265"/>
              <a:ext cx="168627" cy="0"/>
            </a:xfrm>
            <a:prstGeom prst="straightConnector1">
              <a:avLst/>
            </a:prstGeom>
            <a:solidFill>
              <a:srgbClr val="1E2982"/>
            </a:solidFill>
            <a:ln w="25400">
              <a:solidFill>
                <a:schemeClr val="bg1"/>
              </a:solidFill>
              <a:round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11">
            <a:extLst>
              <a:ext uri="{FF2B5EF4-FFF2-40B4-BE49-F238E27FC236}">
                <a16:creationId xmlns:a16="http://schemas.microsoft.com/office/drawing/2014/main" id="{5BF3F9FB-48DF-4C14-A4E8-6B1DD486C94B}"/>
              </a:ext>
            </a:extLst>
          </p:cNvPr>
          <p:cNvSpPr/>
          <p:nvPr/>
        </p:nvSpPr>
        <p:spPr>
          <a:xfrm>
            <a:off x="432173" y="288107"/>
            <a:ext cx="7993013" cy="624356"/>
          </a:xfrm>
          <a:prstGeom prst="rect">
            <a:avLst/>
          </a:prstGeom>
        </p:spPr>
        <p:txBody>
          <a:bodyPr wrap="square" lIns="138257" tIns="69129" rIns="138257" bIns="69129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500" b="1" dirty="0">
                <a:solidFill>
                  <a:schemeClr val="accent3">
                    <a:lumMod val="50000"/>
                  </a:schemeClr>
                </a:solidFill>
                <a:latin typeface="Franklin Gothic Medium" pitchFamily="34" charset="0"/>
              </a:rPr>
              <a:t>Оценка рынка смазочных материалов</a:t>
            </a:r>
            <a:endParaRPr lang="ru-RU" sz="3500" b="1" dirty="0">
              <a:solidFill>
                <a:schemeClr val="accent3">
                  <a:lumMod val="50000"/>
                </a:schemeClr>
              </a:solidFill>
              <a:latin typeface="Franklin Gothic Medium" pitchFamily="34" charset="0"/>
              <a:ea typeface="+mj-ea"/>
              <a:cs typeface="+mj-cs"/>
            </a:endParaRPr>
          </a:p>
        </p:txBody>
      </p:sp>
      <p:pic>
        <p:nvPicPr>
          <p:cNvPr id="2052" name="Picture 4" descr="https://lh7-us.googleusercontent.com/LWxD8MXwU5w10iK4wO0hiGs4hWpt2OftK1rv0roT1e1WPOuicNVi-FSrNx9goJ-70_aNqH-d5vOj_88psVRORajIWjW9NmVNKXm656gVvS-kdIOJ-2yhVG55gcXWbiw_pmwqyM1LScD667U=s20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165" y="5760715"/>
            <a:ext cx="7861761" cy="3878586"/>
          </a:xfrm>
          <a:prstGeom prst="rect">
            <a:avLst/>
          </a:prstGeom>
          <a:noFill/>
        </p:spPr>
      </p:pic>
      <p:pic>
        <p:nvPicPr>
          <p:cNvPr id="2050" name="Picture 2" descr="https://lh7-us.googleusercontent.com/ErUf1nkj1oXK-KaSxAQqZPVO6bkLMYRQ9JxYMKhR2qXAbZcly0ihl_hF5NXdbsIfvjuf8d8_YAEs2dZlsR3gXw-FGFkf7aLe-wHy0W4-gdEsZdO73Cq3agv67iLQWKYPpZGHW17AVl9ZTjE=s20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157" y="1152203"/>
            <a:ext cx="7937557" cy="4464496"/>
          </a:xfrm>
          <a:prstGeom prst="rect">
            <a:avLst/>
          </a:prstGeom>
          <a:noFill/>
        </p:spPr>
      </p:pic>
      <p:graphicFrame>
        <p:nvGraphicFramePr>
          <p:cNvPr id="40" name="Схема 39"/>
          <p:cNvGraphicFramePr/>
          <p:nvPr>
            <p:extLst>
              <p:ext uri="{D42A27DB-BD31-4B8C-83A1-F6EECF244321}">
                <p14:modId xmlns:p14="http://schemas.microsoft.com/office/powerpoint/2010/main" val="3318265772"/>
              </p:ext>
            </p:extLst>
          </p:nvPr>
        </p:nvGraphicFramePr>
        <p:xfrm>
          <a:off x="9793213" y="1080195"/>
          <a:ext cx="7704731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9793212" y="6408787"/>
            <a:ext cx="820903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Диверсификация продукции: получение дополнительных полезных продуктов за счет </a:t>
            </a:r>
            <a:r>
              <a:rPr lang="ru-RU" sz="3500" b="1" dirty="0" err="1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биотрансформации</a:t>
            </a:r>
            <a:r>
              <a:rPr lang="ru-RU" sz="35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 глицерина:</a:t>
            </a:r>
            <a:endParaRPr lang="ru-RU" sz="3500" dirty="0">
              <a:solidFill>
                <a:schemeClr val="accent6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5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0585301" y="8425013"/>
            <a:ext cx="347866" cy="371057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945342" y="8064971"/>
            <a:ext cx="3941913" cy="24468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лимонная кислота</a:t>
            </a:r>
          </a:p>
          <a:p>
            <a:pPr>
              <a:lnSpc>
                <a:spcPct val="150000"/>
              </a:lnSpc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кормовые дрожжи</a:t>
            </a:r>
          </a:p>
          <a:p>
            <a:pPr>
              <a:lnSpc>
                <a:spcPct val="150000"/>
              </a:lnSpc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липазные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ферменты</a:t>
            </a:r>
          </a:p>
        </p:txBody>
      </p:sp>
      <p:sp>
        <p:nvSpPr>
          <p:cNvPr id="48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0585301" y="9217101"/>
            <a:ext cx="347866" cy="371057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0585301" y="10009189"/>
            <a:ext cx="347866" cy="371057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0" y="9785687"/>
            <a:ext cx="97212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Источники: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10"/>
              </a:rPr>
              <a:t>https://www.researchandmarkets.com/reports/5744201/bio-lubricants-global-market-report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  <a:hlinkClick r:id="rId11"/>
              </a:rPr>
              <a:t>https://www.mordorintelligence.com/industry-reports/bio-lubricants-market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289157" y="0"/>
            <a:ext cx="87130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3700"/>
            </a:pPr>
            <a:r>
              <a:rPr lang="ru-RU" sz="35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Roboto"/>
                <a:cs typeface="Times New Roman" pitchFamily="18" charset="0"/>
                <a:sym typeface="Roboto"/>
              </a:rPr>
              <a:t>Области применения эфиров жирных кислот – как смазочных материалов </a:t>
            </a:r>
          </a:p>
        </p:txBody>
      </p:sp>
    </p:spTree>
    <p:extLst>
      <p:ext uri="{BB962C8B-B14F-4D97-AF65-F5344CB8AC3E}">
        <p14:creationId xmlns:p14="http://schemas.microsoft.com/office/powerpoint/2010/main" val="393526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2">
            <a:extLst>
              <a:ext uri="{FF2B5EF4-FFF2-40B4-BE49-F238E27FC236}">
                <a16:creationId xmlns:a16="http://schemas.microsoft.com/office/drawing/2014/main" id="{B5B7CABD-F088-714B-B454-FB6F6AC1E2B8}"/>
              </a:ext>
            </a:extLst>
          </p:cNvPr>
          <p:cNvSpPr/>
          <p:nvPr/>
        </p:nvSpPr>
        <p:spPr>
          <a:xfrm>
            <a:off x="9433173" y="1406"/>
            <a:ext cx="8569077" cy="10799944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4000"/>
                </a:schemeClr>
              </a:gs>
              <a:gs pos="100000">
                <a:schemeClr val="accent3"/>
              </a:gs>
            </a:gsLst>
            <a:lin ang="12000000" scaled="0"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138239" tIns="69120" rIns="138239" bIns="691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82435"/>
            <a:endParaRPr lang="ru-RU" sz="70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9197" y="432123"/>
            <a:ext cx="7992888" cy="504055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РЕШЕНИЕ ПРОБЛЕМЫ</a:t>
            </a:r>
            <a:endParaRPr lang="ru-RU" sz="5000" b="1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88157" y="1152203"/>
            <a:ext cx="9013000" cy="1675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Продукт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технология получения эфиров жирных кислот, применяемых в качестве смазочных материалов, основанная на максимальной конверсии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триглицеридсодержащего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сырья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9937229" y="1152203"/>
            <a:ext cx="7704857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5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Предлагаемая технология: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построена на принципах экономики замкнутого цикла и ресурсосбережения;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предполагает, что образующиеся в работе побочные продукты можно использовать как сырье для производства других ценных продуктов;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предполагает возможность использования как чистого сырья (растительное масло), так и жиросодержащих отходов;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легко подстраивается под тип сырья без изменения аппаратурного оформления;</a:t>
            </a:r>
          </a:p>
          <a:p>
            <a:pPr algn="just" fontAlgn="base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конечный продукт (эфиры жирных кислот) технологии является уникальным для РФ.</a:t>
            </a:r>
          </a:p>
          <a:p>
            <a:endParaRPr lang="ru-RU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3312493" y="288107"/>
            <a:ext cx="279615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cs typeface="Times New Roman" pitchFamily="18" charset="0"/>
              </a:rPr>
              <a:t>ПРОДУКТ</a:t>
            </a:r>
            <a:endParaRPr lang="ru-RU" dirty="0"/>
          </a:p>
        </p:txBody>
      </p:sp>
      <p:pic>
        <p:nvPicPr>
          <p:cNvPr id="66" name="Picture 2" descr="https://lh7-us.googleusercontent.com/J-2o3j2-XD0LU-Ibk_LE9dlYQFQjCxcDeK7vbAb6yEzgVufOz1b9lqU7S0nLSBJDcKf9a_LSlcxOYQnnHPhvCy0TUm0s-6O1cp4otvq1Olf0_2iF_4-g0nZWD602r6yUzvtkR-X6HPxE8I8=s20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165" y="2880395"/>
            <a:ext cx="4320480" cy="7596850"/>
          </a:xfrm>
          <a:prstGeom prst="rect">
            <a:avLst/>
          </a:prstGeom>
          <a:noFill/>
        </p:spPr>
      </p:pic>
      <p:sp>
        <p:nvSpPr>
          <p:cNvPr id="67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9577189" y="2304331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9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9577189" y="3816499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0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9577189" y="6264771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1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9577189" y="8208987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2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9577189" y="9649147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7498069" y="10216575"/>
            <a:ext cx="5041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Oval 50">
            <a:extLst>
              <a:ext uri="{FF2B5EF4-FFF2-40B4-BE49-F238E27FC236}">
                <a16:creationId xmlns:a16="http://schemas.microsoft.com/office/drawing/2014/main" id="{9DEE7C07-5F7A-5D4C-9C5A-2F2F7BAC3490}"/>
              </a:ext>
            </a:extLst>
          </p:cNvPr>
          <p:cNvSpPr/>
          <p:nvPr/>
        </p:nvSpPr>
        <p:spPr>
          <a:xfrm>
            <a:off x="5400725" y="3240435"/>
            <a:ext cx="2736304" cy="2808312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8239" tIns="69120" rIns="138239" bIns="691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Бизнес-модель: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968677" y="7488907"/>
            <a:ext cx="4248472" cy="224676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«Продажа услуг (Инжиниринг)»: индивидуальная адаптация технологии под нужды заказчика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6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1228765">
            <a:off x="4576259" y="5013487"/>
            <a:ext cx="3824032" cy="3798713"/>
          </a:xfrm>
          <a:prstGeom prst="arc">
            <a:avLst>
              <a:gd name="adj1" fmla="val 17288075"/>
              <a:gd name="adj2" fmla="val 0"/>
            </a:avLst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138257" tIns="69129" rIns="138257" bIns="69129" rtlCol="0" anchor="ctr"/>
          <a:lstStyle/>
          <a:p>
            <a:pPr algn="ctr"/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1017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81" y="0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ТЕХНОЛОГИЯ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0" y="648147"/>
            <a:ext cx="8425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Технология производства эфиров из растительных масел</a:t>
            </a:r>
            <a:endParaRPr lang="ru-RU" sz="3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  <a:p>
            <a:endParaRPr lang="ru-RU" sz="30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9433174" y="936179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</a:pPr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Технология производства эфиров из отходов</a:t>
            </a:r>
            <a:endParaRPr lang="ru-RU" sz="3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pic>
        <p:nvPicPr>
          <p:cNvPr id="62" name="Google Shape;93;p5">
            <a:extLst>
              <a:ext uri="{FF2B5EF4-FFF2-40B4-BE49-F238E27FC236}">
                <a16:creationId xmlns:a16="http://schemas.microsoft.com/office/drawing/2014/main" id="{2D917F7C-179C-425F-90B7-6BFBD40691B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lum contrast="10000"/>
          </a:blip>
          <a:srcRect/>
          <a:stretch/>
        </p:blipFill>
        <p:spPr>
          <a:xfrm>
            <a:off x="288157" y="1584251"/>
            <a:ext cx="7920880" cy="590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03;g2432db2a953_0_60">
            <a:extLst>
              <a:ext uri="{FF2B5EF4-FFF2-40B4-BE49-F238E27FC236}">
                <a16:creationId xmlns:a16="http://schemas.microsoft.com/office/drawing/2014/main" id="{2BAF7E4B-833E-4D9D-AD80-3115F2ECB03E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lum contrast="10000"/>
          </a:blip>
          <a:srcRect/>
          <a:stretch/>
        </p:blipFill>
        <p:spPr>
          <a:xfrm>
            <a:off x="9937229" y="1512243"/>
            <a:ext cx="7632848" cy="604867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Прямоугольник 63"/>
          <p:cNvSpPr/>
          <p:nvPr/>
        </p:nvSpPr>
        <p:spPr>
          <a:xfrm>
            <a:off x="432173" y="7920955"/>
            <a:ext cx="9001125" cy="24191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стадии процесса: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Совмещенная экстракция и этерификация.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Реакция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переэтерификации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триглицеридов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Разделение продуктов реакции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Переработка побочного продукта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Очистка основного продукта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865221" y="7606629"/>
            <a:ext cx="784887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ru-RU" sz="2800" b="1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Отходы, которые могут применяться для производства эфиров:</a:t>
            </a:r>
          </a:p>
          <a:p>
            <a:pPr lvl="0" algn="just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"/>
              </a:rPr>
              <a:t>-</a:t>
            </a:r>
            <a:r>
              <a:rPr lang="ru-RU" sz="2800" b="1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Отработанное </a:t>
            </a:r>
            <a:r>
              <a:rPr lang="ru-RU" sz="2800" i="1" dirty="0" err="1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фритюрное</a:t>
            </a: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 масло;</a:t>
            </a:r>
          </a:p>
          <a:p>
            <a:pPr lvl="0" algn="just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- </a:t>
            </a:r>
            <a:r>
              <a:rPr lang="ru-RU" sz="2800" i="1" dirty="0" err="1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Соапсток</a:t>
            </a: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 -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 отходы, образующиеся в процессе щелочной рафинации растительных масел и жиров;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  <a:sym typeface="Roboto Light"/>
            </a:endParaRPr>
          </a:p>
          <a:p>
            <a:pPr lvl="0" algn="just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ru-RU" sz="2800" i="1" dirty="0"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- Жирные кислоты - отход стадии дезодорации масла.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09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51">
            <a:extLst>
              <a:ext uri="{FF2B5EF4-FFF2-40B4-BE49-F238E27FC236}">
                <a16:creationId xmlns:a16="http://schemas.microsoft.com/office/drawing/2014/main" id="{75B36D19-A768-4D95-A3FB-E2317CB16198}"/>
              </a:ext>
            </a:extLst>
          </p:cNvPr>
          <p:cNvSpPr/>
          <p:nvPr/>
        </p:nvSpPr>
        <p:spPr>
          <a:xfrm>
            <a:off x="3" y="-25635"/>
            <a:ext cx="12457506" cy="10826985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38257" tIns="69129" rIns="138257" bIns="69129"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8352373A-08E9-4572-A647-3F54EB94C836}"/>
              </a:ext>
            </a:extLst>
          </p:cNvPr>
          <p:cNvSpPr>
            <a:spLocks/>
          </p:cNvSpPr>
          <p:nvPr/>
        </p:nvSpPr>
        <p:spPr bwMode="auto">
          <a:xfrm rot="2700000">
            <a:off x="3544967" y="6148900"/>
            <a:ext cx="1162415" cy="1139023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38257" tIns="69129" rIns="138257" bIns="69129" numCol="1" anchor="t" anchorCtr="0" compatLnSpc="1">
            <a:prstTxWarp prst="textNoShape">
              <a:avLst/>
            </a:prstTxWarp>
          </a:bodyPr>
          <a:lstStyle/>
          <a:p>
            <a:pPr defTabSz="691286">
              <a:defRPr/>
            </a:pPr>
            <a:endParaRPr lang="en-US" sz="600" kern="0" dirty="0">
              <a:solidFill>
                <a:srgbClr val="FFFFFF"/>
              </a:solidFill>
            </a:endParaRPr>
          </a:p>
        </p:txBody>
      </p:sp>
      <p:sp>
        <p:nvSpPr>
          <p:cNvPr id="75" name="Freeform 5">
            <a:extLst>
              <a:ext uri="{FF2B5EF4-FFF2-40B4-BE49-F238E27FC236}">
                <a16:creationId xmlns:a16="http://schemas.microsoft.com/office/drawing/2014/main" id="{AE819DA2-DE8F-47C2-933F-16CCF43F3DD6}"/>
              </a:ext>
            </a:extLst>
          </p:cNvPr>
          <p:cNvSpPr>
            <a:spLocks/>
          </p:cNvSpPr>
          <p:nvPr/>
        </p:nvSpPr>
        <p:spPr bwMode="auto">
          <a:xfrm rot="18900000">
            <a:off x="6004319" y="5997919"/>
            <a:ext cx="1010289" cy="1311020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38257" tIns="69129" rIns="138257" bIns="69129" numCol="1" anchor="t" anchorCtr="0" compatLnSpc="1">
            <a:prstTxWarp prst="textNoShape">
              <a:avLst/>
            </a:prstTxWarp>
          </a:bodyPr>
          <a:lstStyle/>
          <a:p>
            <a:pPr defTabSz="691286">
              <a:defRPr/>
            </a:pPr>
            <a:endParaRPr lang="en-US" sz="600" kern="0" dirty="0">
              <a:solidFill>
                <a:srgbClr val="FFFFFF"/>
              </a:solidFill>
            </a:endParaRPr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DE3B663-B96D-492E-B4C9-85404167A693}"/>
              </a:ext>
            </a:extLst>
          </p:cNvPr>
          <p:cNvSpPr>
            <a:spLocks/>
          </p:cNvSpPr>
          <p:nvPr/>
        </p:nvSpPr>
        <p:spPr bwMode="auto">
          <a:xfrm rot="18900000" flipV="1">
            <a:off x="3455419" y="3603684"/>
            <a:ext cx="1010290" cy="1433744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38257" tIns="69129" rIns="138257" bIns="69129" numCol="1" anchor="t" anchorCtr="0" compatLnSpc="1">
            <a:prstTxWarp prst="textNoShape">
              <a:avLst/>
            </a:prstTxWarp>
          </a:bodyPr>
          <a:lstStyle/>
          <a:p>
            <a:pPr defTabSz="691286">
              <a:defRPr/>
            </a:pPr>
            <a:endParaRPr lang="en-US" sz="600" kern="0" dirty="0">
              <a:solidFill>
                <a:srgbClr val="FFFFFF"/>
              </a:solidFill>
            </a:endParaRPr>
          </a:p>
        </p:txBody>
      </p:sp>
      <p:sp>
        <p:nvSpPr>
          <p:cNvPr id="77" name="Freeform 5">
            <a:extLst>
              <a:ext uri="{FF2B5EF4-FFF2-40B4-BE49-F238E27FC236}">
                <a16:creationId xmlns:a16="http://schemas.microsoft.com/office/drawing/2014/main" id="{CE5B82D8-8E79-46F3-941C-04482DAF2DD2}"/>
              </a:ext>
            </a:extLst>
          </p:cNvPr>
          <p:cNvSpPr>
            <a:spLocks/>
          </p:cNvSpPr>
          <p:nvPr/>
        </p:nvSpPr>
        <p:spPr bwMode="auto">
          <a:xfrm rot="2700000" flipV="1">
            <a:off x="6100851" y="3563191"/>
            <a:ext cx="1091209" cy="141390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38257" tIns="69129" rIns="138257" bIns="69129" numCol="1" anchor="t" anchorCtr="0" compatLnSpc="1">
            <a:prstTxWarp prst="textNoShape">
              <a:avLst/>
            </a:prstTxWarp>
          </a:bodyPr>
          <a:lstStyle/>
          <a:p>
            <a:pPr defTabSz="691286">
              <a:defRPr/>
            </a:pPr>
            <a:endParaRPr lang="en-US" sz="600" kern="0" dirty="0">
              <a:solidFill>
                <a:srgbClr val="FFFFFF"/>
              </a:solidFill>
            </a:endParaRPr>
          </a:p>
        </p:txBody>
      </p:sp>
      <p:sp>
        <p:nvSpPr>
          <p:cNvPr id="78" name="Rectangle 154">
            <a:extLst>
              <a:ext uri="{FF2B5EF4-FFF2-40B4-BE49-F238E27FC236}">
                <a16:creationId xmlns:a16="http://schemas.microsoft.com/office/drawing/2014/main" id="{471375A9-7174-4DA0-AA47-1229A41C549A}"/>
              </a:ext>
            </a:extLst>
          </p:cNvPr>
          <p:cNvSpPr/>
          <p:nvPr/>
        </p:nvSpPr>
        <p:spPr>
          <a:xfrm>
            <a:off x="8108519" y="6327822"/>
            <a:ext cx="317686" cy="231941"/>
          </a:xfrm>
          <a:prstGeom prst="rect">
            <a:avLst/>
          </a:prstGeom>
        </p:spPr>
        <p:txBody>
          <a:bodyPr wrap="none" lIns="138257" tIns="69129" rIns="138257" bIns="69129" anchor="ctr">
            <a:spAutoFit/>
          </a:bodyPr>
          <a:lstStyle/>
          <a:p>
            <a:pPr algn="ctr" defTabSz="691286">
              <a:defRPr/>
            </a:pPr>
            <a:r>
              <a:rPr lang="en-US" sz="600" kern="0" dirty="0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79" name="Rectangle 161">
            <a:extLst>
              <a:ext uri="{FF2B5EF4-FFF2-40B4-BE49-F238E27FC236}">
                <a16:creationId xmlns:a16="http://schemas.microsoft.com/office/drawing/2014/main" id="{476C6992-050E-4044-B2CA-3DAABF951C21}"/>
              </a:ext>
            </a:extLst>
          </p:cNvPr>
          <p:cNvSpPr/>
          <p:nvPr/>
        </p:nvSpPr>
        <p:spPr>
          <a:xfrm>
            <a:off x="8034655" y="5049787"/>
            <a:ext cx="317686" cy="231941"/>
          </a:xfrm>
          <a:prstGeom prst="rect">
            <a:avLst/>
          </a:prstGeom>
        </p:spPr>
        <p:txBody>
          <a:bodyPr wrap="none" lIns="138257" tIns="69129" rIns="138257" bIns="69129" anchor="ctr">
            <a:spAutoFit/>
          </a:bodyPr>
          <a:lstStyle/>
          <a:p>
            <a:pPr algn="ctr" defTabSz="691286">
              <a:defRPr/>
            </a:pPr>
            <a:r>
              <a:rPr lang="en-US" sz="600" kern="0" dirty="0">
                <a:solidFill>
                  <a:srgbClr val="FFFFFF"/>
                </a:solidFill>
                <a:cs typeface="Arial" panose="020B0604020202020204" pitchFamily="34" charset="0"/>
              </a:rPr>
              <a:t>*</a:t>
            </a:r>
          </a:p>
        </p:txBody>
      </p:sp>
      <p:sp>
        <p:nvSpPr>
          <p:cNvPr id="80" name="Rectangle 175">
            <a:extLst>
              <a:ext uri="{FF2B5EF4-FFF2-40B4-BE49-F238E27FC236}">
                <a16:creationId xmlns:a16="http://schemas.microsoft.com/office/drawing/2014/main" id="{1981C77D-72D0-4F85-B901-E9390E0442BC}"/>
              </a:ext>
            </a:extLst>
          </p:cNvPr>
          <p:cNvSpPr/>
          <p:nvPr/>
        </p:nvSpPr>
        <p:spPr>
          <a:xfrm>
            <a:off x="9273439" y="5049785"/>
            <a:ext cx="319290" cy="231941"/>
          </a:xfrm>
          <a:prstGeom prst="rect">
            <a:avLst/>
          </a:prstGeom>
        </p:spPr>
        <p:txBody>
          <a:bodyPr wrap="none" lIns="138257" tIns="69129" rIns="138257" bIns="69129" anchor="ctr">
            <a:spAutoFit/>
          </a:bodyPr>
          <a:lstStyle/>
          <a:p>
            <a:pPr algn="ctr" defTabSz="691286">
              <a:defRPr/>
            </a:pPr>
            <a:r>
              <a:rPr lang="en-US" sz="600" kern="0" dirty="0">
                <a:solidFill>
                  <a:srgbClr val="FFFFFF"/>
                </a:solidFill>
                <a:cs typeface="Arial" panose="020B0604020202020204" pitchFamily="34" charset="0"/>
              </a:rPr>
              <a:t>K</a:t>
            </a:r>
          </a:p>
        </p:txBody>
      </p:sp>
      <p:sp>
        <p:nvSpPr>
          <p:cNvPr id="84" name="Oval 160">
            <a:extLst>
              <a:ext uri="{FF2B5EF4-FFF2-40B4-BE49-F238E27FC236}">
                <a16:creationId xmlns:a16="http://schemas.microsoft.com/office/drawing/2014/main" id="{10E228D6-2845-4A1C-9E20-7F20841CE66A}"/>
              </a:ext>
            </a:extLst>
          </p:cNvPr>
          <p:cNvSpPr/>
          <p:nvPr/>
        </p:nvSpPr>
        <p:spPr>
          <a:xfrm rot="18900000" flipV="1">
            <a:off x="2745935" y="3184965"/>
            <a:ext cx="1460649" cy="144658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87" name="Oval 159">
            <a:extLst>
              <a:ext uri="{FF2B5EF4-FFF2-40B4-BE49-F238E27FC236}">
                <a16:creationId xmlns:a16="http://schemas.microsoft.com/office/drawing/2014/main" id="{741D120E-03CD-4E4D-9DF5-765782B60525}"/>
              </a:ext>
            </a:extLst>
          </p:cNvPr>
          <p:cNvSpPr/>
          <p:nvPr/>
        </p:nvSpPr>
        <p:spPr>
          <a:xfrm rot="10800000" flipV="1">
            <a:off x="3891608" y="4180389"/>
            <a:ext cx="2798942" cy="2797344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Franklin Gothic Medium" pitchFamily="34" charset="0"/>
              </a:rPr>
              <a:t>Новизна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BE422866-EC49-4A79-A2F6-463ABAFDF339}"/>
              </a:ext>
            </a:extLst>
          </p:cNvPr>
          <p:cNvGrpSpPr/>
          <p:nvPr/>
        </p:nvGrpSpPr>
        <p:grpSpPr>
          <a:xfrm>
            <a:off x="3528517" y="3744491"/>
            <a:ext cx="3528392" cy="3672408"/>
            <a:chOff x="4520700" y="2226425"/>
            <a:chExt cx="3008787" cy="3008787"/>
          </a:xfrm>
        </p:grpSpPr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C5809F27-0890-4640-A29B-8CA5353248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0700" y="2226425"/>
              <a:ext cx="3008787" cy="3008787"/>
            </a:xfrm>
            <a:custGeom>
              <a:avLst/>
              <a:gdLst>
                <a:gd name="T0" fmla="*/ 598 w 1645"/>
                <a:gd name="T1" fmla="*/ 1611 h 1645"/>
                <a:gd name="T2" fmla="*/ 820 w 1645"/>
                <a:gd name="T3" fmla="*/ 1637 h 1645"/>
                <a:gd name="T4" fmla="*/ 840 w 1645"/>
                <a:gd name="T5" fmla="*/ 1628 h 1645"/>
                <a:gd name="T6" fmla="*/ 978 w 1645"/>
                <a:gd name="T7" fmla="*/ 1613 h 1645"/>
                <a:gd name="T8" fmla="*/ 982 w 1645"/>
                <a:gd name="T9" fmla="*/ 1629 h 1645"/>
                <a:gd name="T10" fmla="*/ 581 w 1645"/>
                <a:gd name="T11" fmla="*/ 1591 h 1645"/>
                <a:gd name="T12" fmla="*/ 548 w 1645"/>
                <a:gd name="T13" fmla="*/ 1598 h 1645"/>
                <a:gd name="T14" fmla="*/ 466 w 1645"/>
                <a:gd name="T15" fmla="*/ 1545 h 1645"/>
                <a:gd name="T16" fmla="*/ 1092 w 1645"/>
                <a:gd name="T17" fmla="*/ 1590 h 1645"/>
                <a:gd name="T18" fmla="*/ 1100 w 1645"/>
                <a:gd name="T19" fmla="*/ 1596 h 1645"/>
                <a:gd name="T20" fmla="*/ 1304 w 1645"/>
                <a:gd name="T21" fmla="*/ 1469 h 1645"/>
                <a:gd name="T22" fmla="*/ 342 w 1645"/>
                <a:gd name="T23" fmla="*/ 1488 h 1645"/>
                <a:gd name="T24" fmla="*/ 342 w 1645"/>
                <a:gd name="T25" fmla="*/ 1488 h 1645"/>
                <a:gd name="T26" fmla="*/ 166 w 1645"/>
                <a:gd name="T27" fmla="*/ 1318 h 1645"/>
                <a:gd name="T28" fmla="*/ 253 w 1645"/>
                <a:gd name="T29" fmla="*/ 1392 h 1645"/>
                <a:gd name="T30" fmla="*/ 1326 w 1645"/>
                <a:gd name="T31" fmla="*/ 1452 h 1645"/>
                <a:gd name="T32" fmla="*/ 1347 w 1645"/>
                <a:gd name="T33" fmla="*/ 1434 h 1645"/>
                <a:gd name="T34" fmla="*/ 1358 w 1645"/>
                <a:gd name="T35" fmla="*/ 1447 h 1645"/>
                <a:gd name="T36" fmla="*/ 163 w 1645"/>
                <a:gd name="T37" fmla="*/ 1285 h 1645"/>
                <a:gd name="T38" fmla="*/ 42 w 1645"/>
                <a:gd name="T39" fmla="*/ 1081 h 1645"/>
                <a:gd name="T40" fmla="*/ 141 w 1645"/>
                <a:gd name="T41" fmla="*/ 1275 h 1645"/>
                <a:gd name="T42" fmla="*/ 1508 w 1645"/>
                <a:gd name="T43" fmla="*/ 1270 h 1645"/>
                <a:gd name="T44" fmla="*/ 1597 w 1645"/>
                <a:gd name="T45" fmla="*/ 1043 h 1645"/>
                <a:gd name="T46" fmla="*/ 1530 w 1645"/>
                <a:gd name="T47" fmla="*/ 1242 h 1645"/>
                <a:gd name="T48" fmla="*/ 49 w 1645"/>
                <a:gd name="T49" fmla="*/ 1056 h 1645"/>
                <a:gd name="T50" fmla="*/ 1 w 1645"/>
                <a:gd name="T51" fmla="*/ 818 h 1645"/>
                <a:gd name="T52" fmla="*/ 25 w 1645"/>
                <a:gd name="T53" fmla="*/ 929 h 1645"/>
                <a:gd name="T54" fmla="*/ 1604 w 1645"/>
                <a:gd name="T55" fmla="*/ 1016 h 1645"/>
                <a:gd name="T56" fmla="*/ 1619 w 1645"/>
                <a:gd name="T57" fmla="*/ 940 h 1645"/>
                <a:gd name="T58" fmla="*/ 1645 w 1645"/>
                <a:gd name="T59" fmla="*/ 823 h 1645"/>
                <a:gd name="T60" fmla="*/ 3 w 1645"/>
                <a:gd name="T61" fmla="*/ 795 h 1645"/>
                <a:gd name="T62" fmla="*/ 11 w 1645"/>
                <a:gd name="T63" fmla="*/ 769 h 1645"/>
                <a:gd name="T64" fmla="*/ 46 w 1645"/>
                <a:gd name="T65" fmla="*/ 554 h 1645"/>
                <a:gd name="T66" fmla="*/ 1634 w 1645"/>
                <a:gd name="T67" fmla="*/ 763 h 1645"/>
                <a:gd name="T68" fmla="*/ 1642 w 1645"/>
                <a:gd name="T69" fmla="*/ 754 h 1645"/>
                <a:gd name="T70" fmla="*/ 1611 w 1645"/>
                <a:gd name="T71" fmla="*/ 620 h 1645"/>
                <a:gd name="T72" fmla="*/ 1547 w 1645"/>
                <a:gd name="T73" fmla="*/ 472 h 1645"/>
                <a:gd name="T74" fmla="*/ 1592 w 1645"/>
                <a:gd name="T75" fmla="*/ 566 h 1645"/>
                <a:gd name="T76" fmla="*/ 72 w 1645"/>
                <a:gd name="T77" fmla="*/ 533 h 1645"/>
                <a:gd name="T78" fmla="*/ 96 w 1645"/>
                <a:gd name="T79" fmla="*/ 438 h 1645"/>
                <a:gd name="T80" fmla="*/ 82 w 1645"/>
                <a:gd name="T81" fmla="*/ 507 h 1645"/>
                <a:gd name="T82" fmla="*/ 1546 w 1645"/>
                <a:gd name="T83" fmla="*/ 451 h 1645"/>
                <a:gd name="T84" fmla="*/ 1397 w 1645"/>
                <a:gd name="T85" fmla="*/ 246 h 1645"/>
                <a:gd name="T86" fmla="*/ 198 w 1645"/>
                <a:gd name="T87" fmla="*/ 310 h 1645"/>
                <a:gd name="T88" fmla="*/ 198 w 1645"/>
                <a:gd name="T89" fmla="*/ 310 h 1645"/>
                <a:gd name="T90" fmla="*/ 370 w 1645"/>
                <a:gd name="T91" fmla="*/ 137 h 1645"/>
                <a:gd name="T92" fmla="*/ 223 w 1645"/>
                <a:gd name="T93" fmla="*/ 286 h 1645"/>
                <a:gd name="T94" fmla="*/ 1391 w 1645"/>
                <a:gd name="T95" fmla="*/ 232 h 1645"/>
                <a:gd name="T96" fmla="*/ 1180 w 1645"/>
                <a:gd name="T97" fmla="*/ 99 h 1645"/>
                <a:gd name="T98" fmla="*/ 1361 w 1645"/>
                <a:gd name="T99" fmla="*/ 222 h 1645"/>
                <a:gd name="T100" fmla="*/ 398 w 1645"/>
                <a:gd name="T101" fmla="*/ 137 h 1645"/>
                <a:gd name="T102" fmla="*/ 614 w 1645"/>
                <a:gd name="T103" fmla="*/ 28 h 1645"/>
                <a:gd name="T104" fmla="*/ 423 w 1645"/>
                <a:gd name="T105" fmla="*/ 123 h 1645"/>
                <a:gd name="T106" fmla="*/ 1163 w 1645"/>
                <a:gd name="T107" fmla="*/ 92 h 1645"/>
                <a:gd name="T108" fmla="*/ 928 w 1645"/>
                <a:gd name="T109" fmla="*/ 16 h 1645"/>
                <a:gd name="T110" fmla="*/ 635 w 1645"/>
                <a:gd name="T111" fmla="*/ 31 h 1645"/>
                <a:gd name="T112" fmla="*/ 664 w 1645"/>
                <a:gd name="T113" fmla="*/ 19 h 1645"/>
                <a:gd name="T114" fmla="*/ 767 w 1645"/>
                <a:gd name="T115" fmla="*/ 20 h 1645"/>
                <a:gd name="T116" fmla="*/ 899 w 1645"/>
                <a:gd name="T117" fmla="*/ 13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5" h="1645">
                  <a:moveTo>
                    <a:pt x="812" y="1645"/>
                  </a:moveTo>
                  <a:cubicBezTo>
                    <a:pt x="812" y="1645"/>
                    <a:pt x="812" y="1645"/>
                    <a:pt x="812" y="1645"/>
                  </a:cubicBezTo>
                  <a:cubicBezTo>
                    <a:pt x="782" y="1645"/>
                    <a:pt x="752" y="1643"/>
                    <a:pt x="722" y="1639"/>
                  </a:cubicBezTo>
                  <a:cubicBezTo>
                    <a:pt x="721" y="1639"/>
                    <a:pt x="721" y="1639"/>
                    <a:pt x="721" y="1639"/>
                  </a:cubicBezTo>
                  <a:cubicBezTo>
                    <a:pt x="719" y="1639"/>
                    <a:pt x="717" y="1638"/>
                    <a:pt x="715" y="1638"/>
                  </a:cubicBezTo>
                  <a:cubicBezTo>
                    <a:pt x="677" y="1633"/>
                    <a:pt x="640" y="1625"/>
                    <a:pt x="603" y="1615"/>
                  </a:cubicBezTo>
                  <a:cubicBezTo>
                    <a:pt x="601" y="1614"/>
                    <a:pt x="599" y="1613"/>
                    <a:pt x="598" y="1611"/>
                  </a:cubicBezTo>
                  <a:cubicBezTo>
                    <a:pt x="597" y="1609"/>
                    <a:pt x="596" y="1607"/>
                    <a:pt x="597" y="1605"/>
                  </a:cubicBezTo>
                  <a:cubicBezTo>
                    <a:pt x="598" y="1600"/>
                    <a:pt x="603" y="1597"/>
                    <a:pt x="607" y="1599"/>
                  </a:cubicBezTo>
                  <a:cubicBezTo>
                    <a:pt x="643" y="1609"/>
                    <a:pt x="680" y="1616"/>
                    <a:pt x="717" y="1621"/>
                  </a:cubicBezTo>
                  <a:cubicBezTo>
                    <a:pt x="719" y="1622"/>
                    <a:pt x="722" y="1622"/>
                    <a:pt x="724" y="1622"/>
                  </a:cubicBezTo>
                  <a:cubicBezTo>
                    <a:pt x="753" y="1626"/>
                    <a:pt x="783" y="1628"/>
                    <a:pt x="812" y="1628"/>
                  </a:cubicBezTo>
                  <a:cubicBezTo>
                    <a:pt x="814" y="1628"/>
                    <a:pt x="816" y="1629"/>
                    <a:pt x="818" y="1631"/>
                  </a:cubicBezTo>
                  <a:cubicBezTo>
                    <a:pt x="819" y="1632"/>
                    <a:pt x="820" y="1634"/>
                    <a:pt x="820" y="1637"/>
                  </a:cubicBezTo>
                  <a:cubicBezTo>
                    <a:pt x="820" y="1641"/>
                    <a:pt x="816" y="1645"/>
                    <a:pt x="812" y="1645"/>
                  </a:cubicBezTo>
                  <a:close/>
                  <a:moveTo>
                    <a:pt x="840" y="1645"/>
                  </a:moveTo>
                  <a:cubicBezTo>
                    <a:pt x="840" y="1645"/>
                    <a:pt x="840" y="1645"/>
                    <a:pt x="840" y="1645"/>
                  </a:cubicBezTo>
                  <a:cubicBezTo>
                    <a:pt x="835" y="1645"/>
                    <a:pt x="832" y="1641"/>
                    <a:pt x="831" y="1637"/>
                  </a:cubicBezTo>
                  <a:cubicBezTo>
                    <a:pt x="831" y="1634"/>
                    <a:pt x="832" y="1632"/>
                    <a:pt x="834" y="1631"/>
                  </a:cubicBezTo>
                  <a:cubicBezTo>
                    <a:pt x="835" y="1629"/>
                    <a:pt x="838" y="1628"/>
                    <a:pt x="840" y="1628"/>
                  </a:cubicBezTo>
                  <a:cubicBezTo>
                    <a:pt x="840" y="1628"/>
                    <a:pt x="840" y="1628"/>
                    <a:pt x="840" y="1628"/>
                  </a:cubicBezTo>
                  <a:cubicBezTo>
                    <a:pt x="845" y="1628"/>
                    <a:pt x="848" y="1632"/>
                    <a:pt x="848" y="1636"/>
                  </a:cubicBezTo>
                  <a:cubicBezTo>
                    <a:pt x="849" y="1641"/>
                    <a:pt x="845" y="1645"/>
                    <a:pt x="840" y="1645"/>
                  </a:cubicBezTo>
                  <a:close/>
                  <a:moveTo>
                    <a:pt x="868" y="1644"/>
                  </a:moveTo>
                  <a:cubicBezTo>
                    <a:pt x="864" y="1644"/>
                    <a:pt x="860" y="1640"/>
                    <a:pt x="860" y="1636"/>
                  </a:cubicBezTo>
                  <a:cubicBezTo>
                    <a:pt x="860" y="1634"/>
                    <a:pt x="860" y="1631"/>
                    <a:pt x="862" y="1630"/>
                  </a:cubicBezTo>
                  <a:cubicBezTo>
                    <a:pt x="863" y="1628"/>
                    <a:pt x="865" y="1627"/>
                    <a:pt x="868" y="1627"/>
                  </a:cubicBezTo>
                  <a:cubicBezTo>
                    <a:pt x="905" y="1625"/>
                    <a:pt x="942" y="1620"/>
                    <a:pt x="978" y="1613"/>
                  </a:cubicBezTo>
                  <a:cubicBezTo>
                    <a:pt x="978" y="1613"/>
                    <a:pt x="979" y="1613"/>
                    <a:pt x="979" y="1613"/>
                  </a:cubicBezTo>
                  <a:cubicBezTo>
                    <a:pt x="997" y="1609"/>
                    <a:pt x="1015" y="1605"/>
                    <a:pt x="1033" y="1600"/>
                  </a:cubicBezTo>
                  <a:cubicBezTo>
                    <a:pt x="1045" y="1597"/>
                    <a:pt x="1058" y="1593"/>
                    <a:pt x="1071" y="1589"/>
                  </a:cubicBezTo>
                  <a:cubicBezTo>
                    <a:pt x="1075" y="1587"/>
                    <a:pt x="1080" y="1590"/>
                    <a:pt x="1081" y="1594"/>
                  </a:cubicBezTo>
                  <a:cubicBezTo>
                    <a:pt x="1083" y="1599"/>
                    <a:pt x="1080" y="1603"/>
                    <a:pt x="1076" y="1605"/>
                  </a:cubicBezTo>
                  <a:cubicBezTo>
                    <a:pt x="1063" y="1609"/>
                    <a:pt x="1050" y="1613"/>
                    <a:pt x="1037" y="1616"/>
                  </a:cubicBezTo>
                  <a:cubicBezTo>
                    <a:pt x="1019" y="1621"/>
                    <a:pt x="1000" y="1626"/>
                    <a:pt x="982" y="1629"/>
                  </a:cubicBezTo>
                  <a:cubicBezTo>
                    <a:pt x="945" y="1637"/>
                    <a:pt x="907" y="1642"/>
                    <a:pt x="869" y="1644"/>
                  </a:cubicBezTo>
                  <a:cubicBezTo>
                    <a:pt x="869" y="1644"/>
                    <a:pt x="868" y="1644"/>
                    <a:pt x="868" y="1644"/>
                  </a:cubicBezTo>
                  <a:close/>
                  <a:moveTo>
                    <a:pt x="578" y="1607"/>
                  </a:moveTo>
                  <a:cubicBezTo>
                    <a:pt x="577" y="1607"/>
                    <a:pt x="576" y="1607"/>
                    <a:pt x="575" y="1607"/>
                  </a:cubicBezTo>
                  <a:cubicBezTo>
                    <a:pt x="573" y="1606"/>
                    <a:pt x="571" y="1605"/>
                    <a:pt x="570" y="1603"/>
                  </a:cubicBezTo>
                  <a:cubicBezTo>
                    <a:pt x="569" y="1601"/>
                    <a:pt x="569" y="1598"/>
                    <a:pt x="570" y="1596"/>
                  </a:cubicBezTo>
                  <a:cubicBezTo>
                    <a:pt x="571" y="1592"/>
                    <a:pt x="576" y="1589"/>
                    <a:pt x="581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3" y="1592"/>
                    <a:pt x="585" y="1593"/>
                    <a:pt x="586" y="1595"/>
                  </a:cubicBezTo>
                  <a:cubicBezTo>
                    <a:pt x="587" y="1597"/>
                    <a:pt x="587" y="1599"/>
                    <a:pt x="586" y="1601"/>
                  </a:cubicBezTo>
                  <a:cubicBezTo>
                    <a:pt x="585" y="1605"/>
                    <a:pt x="582" y="1607"/>
                    <a:pt x="578" y="1607"/>
                  </a:cubicBezTo>
                  <a:close/>
                  <a:moveTo>
                    <a:pt x="551" y="1598"/>
                  </a:moveTo>
                  <a:cubicBezTo>
                    <a:pt x="550" y="1598"/>
                    <a:pt x="549" y="1598"/>
                    <a:pt x="548" y="1598"/>
                  </a:cubicBezTo>
                  <a:cubicBezTo>
                    <a:pt x="518" y="1587"/>
                    <a:pt x="488" y="1574"/>
                    <a:pt x="459" y="1560"/>
                  </a:cubicBezTo>
                  <a:cubicBezTo>
                    <a:pt x="446" y="1554"/>
                    <a:pt x="434" y="1547"/>
                    <a:pt x="422" y="1540"/>
                  </a:cubicBezTo>
                  <a:cubicBezTo>
                    <a:pt x="401" y="1529"/>
                    <a:pt x="380" y="1516"/>
                    <a:pt x="360" y="1502"/>
                  </a:cubicBezTo>
                  <a:cubicBezTo>
                    <a:pt x="356" y="1500"/>
                    <a:pt x="355" y="1495"/>
                    <a:pt x="358" y="1491"/>
                  </a:cubicBezTo>
                  <a:cubicBezTo>
                    <a:pt x="361" y="1487"/>
                    <a:pt x="366" y="1486"/>
                    <a:pt x="370" y="1488"/>
                  </a:cubicBezTo>
                  <a:cubicBezTo>
                    <a:pt x="389" y="1502"/>
                    <a:pt x="410" y="1514"/>
                    <a:pt x="430" y="1526"/>
                  </a:cubicBezTo>
                  <a:cubicBezTo>
                    <a:pt x="442" y="1532"/>
                    <a:pt x="454" y="1539"/>
                    <a:pt x="466" y="1545"/>
                  </a:cubicBezTo>
                  <a:cubicBezTo>
                    <a:pt x="466" y="1545"/>
                    <a:pt x="466" y="1545"/>
                    <a:pt x="466" y="1545"/>
                  </a:cubicBezTo>
                  <a:cubicBezTo>
                    <a:pt x="495" y="1559"/>
                    <a:pt x="524" y="1571"/>
                    <a:pt x="554" y="1582"/>
                  </a:cubicBezTo>
                  <a:cubicBezTo>
                    <a:pt x="558" y="1583"/>
                    <a:pt x="561" y="1588"/>
                    <a:pt x="559" y="1593"/>
                  </a:cubicBezTo>
                  <a:cubicBezTo>
                    <a:pt x="558" y="1596"/>
                    <a:pt x="555" y="1598"/>
                    <a:pt x="551" y="1598"/>
                  </a:cubicBezTo>
                  <a:close/>
                  <a:moveTo>
                    <a:pt x="1100" y="1596"/>
                  </a:moveTo>
                  <a:cubicBezTo>
                    <a:pt x="1100" y="1596"/>
                    <a:pt x="1100" y="1596"/>
                    <a:pt x="1100" y="1596"/>
                  </a:cubicBezTo>
                  <a:cubicBezTo>
                    <a:pt x="1097" y="1596"/>
                    <a:pt x="1093" y="1594"/>
                    <a:pt x="1092" y="1590"/>
                  </a:cubicBezTo>
                  <a:cubicBezTo>
                    <a:pt x="1091" y="1588"/>
                    <a:pt x="1091" y="1586"/>
                    <a:pt x="1092" y="1584"/>
                  </a:cubicBezTo>
                  <a:cubicBezTo>
                    <a:pt x="1093" y="1582"/>
                    <a:pt x="1095" y="1580"/>
                    <a:pt x="1097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102" y="1578"/>
                    <a:pt x="1107" y="1581"/>
                    <a:pt x="1108" y="1585"/>
                  </a:cubicBezTo>
                  <a:cubicBezTo>
                    <a:pt x="1110" y="1589"/>
                    <a:pt x="1107" y="1594"/>
                    <a:pt x="1103" y="1596"/>
                  </a:cubicBezTo>
                  <a:cubicBezTo>
                    <a:pt x="1102" y="1596"/>
                    <a:pt x="1101" y="1596"/>
                    <a:pt x="1100" y="1596"/>
                  </a:cubicBezTo>
                  <a:close/>
                  <a:moveTo>
                    <a:pt x="1127" y="1586"/>
                  </a:moveTo>
                  <a:cubicBezTo>
                    <a:pt x="1123" y="1586"/>
                    <a:pt x="1120" y="1584"/>
                    <a:pt x="1119" y="1581"/>
                  </a:cubicBezTo>
                  <a:cubicBezTo>
                    <a:pt x="1118" y="1579"/>
                    <a:pt x="1118" y="1576"/>
                    <a:pt x="1119" y="1574"/>
                  </a:cubicBezTo>
                  <a:cubicBezTo>
                    <a:pt x="1120" y="1572"/>
                    <a:pt x="1121" y="1570"/>
                    <a:pt x="1123" y="1570"/>
                  </a:cubicBezTo>
                  <a:cubicBezTo>
                    <a:pt x="1158" y="1556"/>
                    <a:pt x="1192" y="1539"/>
                    <a:pt x="1224" y="1521"/>
                  </a:cubicBezTo>
                  <a:cubicBezTo>
                    <a:pt x="1224" y="1521"/>
                    <a:pt x="1224" y="1521"/>
                    <a:pt x="1224" y="1521"/>
                  </a:cubicBezTo>
                  <a:cubicBezTo>
                    <a:pt x="1252" y="1505"/>
                    <a:pt x="1278" y="1488"/>
                    <a:pt x="1304" y="1469"/>
                  </a:cubicBezTo>
                  <a:cubicBezTo>
                    <a:pt x="1307" y="1466"/>
                    <a:pt x="1313" y="1467"/>
                    <a:pt x="1316" y="1471"/>
                  </a:cubicBezTo>
                  <a:cubicBezTo>
                    <a:pt x="1318" y="1474"/>
                    <a:pt x="1318" y="1480"/>
                    <a:pt x="1314" y="1482"/>
                  </a:cubicBezTo>
                  <a:cubicBezTo>
                    <a:pt x="1288" y="1502"/>
                    <a:pt x="1261" y="1520"/>
                    <a:pt x="1233" y="1536"/>
                  </a:cubicBezTo>
                  <a:cubicBezTo>
                    <a:pt x="1200" y="1554"/>
                    <a:pt x="1165" y="1571"/>
                    <a:pt x="1130" y="1585"/>
                  </a:cubicBezTo>
                  <a:cubicBezTo>
                    <a:pt x="1130" y="1585"/>
                    <a:pt x="1130" y="1585"/>
                    <a:pt x="1130" y="1585"/>
                  </a:cubicBezTo>
                  <a:cubicBezTo>
                    <a:pt x="1129" y="1586"/>
                    <a:pt x="1128" y="1586"/>
                    <a:pt x="1127" y="1586"/>
                  </a:cubicBezTo>
                  <a:close/>
                  <a:moveTo>
                    <a:pt x="342" y="1488"/>
                  </a:moveTo>
                  <a:cubicBezTo>
                    <a:pt x="340" y="1488"/>
                    <a:pt x="338" y="1487"/>
                    <a:pt x="337" y="1486"/>
                  </a:cubicBezTo>
                  <a:cubicBezTo>
                    <a:pt x="337" y="1486"/>
                    <a:pt x="337" y="1486"/>
                    <a:pt x="337" y="1486"/>
                  </a:cubicBezTo>
                  <a:cubicBezTo>
                    <a:pt x="335" y="1485"/>
                    <a:pt x="334" y="1483"/>
                    <a:pt x="333" y="1480"/>
                  </a:cubicBezTo>
                  <a:cubicBezTo>
                    <a:pt x="333" y="1478"/>
                    <a:pt x="334" y="1476"/>
                    <a:pt x="335" y="1474"/>
                  </a:cubicBezTo>
                  <a:cubicBezTo>
                    <a:pt x="338" y="1470"/>
                    <a:pt x="343" y="1470"/>
                    <a:pt x="347" y="1472"/>
                  </a:cubicBezTo>
                  <a:cubicBezTo>
                    <a:pt x="351" y="1475"/>
                    <a:pt x="351" y="1480"/>
                    <a:pt x="349" y="1484"/>
                  </a:cubicBezTo>
                  <a:cubicBezTo>
                    <a:pt x="347" y="1486"/>
                    <a:pt x="345" y="1488"/>
                    <a:pt x="342" y="1488"/>
                  </a:cubicBezTo>
                  <a:close/>
                  <a:moveTo>
                    <a:pt x="319" y="1471"/>
                  </a:moveTo>
                  <a:cubicBezTo>
                    <a:pt x="317" y="1471"/>
                    <a:pt x="316" y="1470"/>
                    <a:pt x="314" y="1469"/>
                  </a:cubicBezTo>
                  <a:cubicBezTo>
                    <a:pt x="289" y="1449"/>
                    <a:pt x="264" y="1427"/>
                    <a:pt x="242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20" y="1383"/>
                    <a:pt x="199" y="1360"/>
                    <a:pt x="180" y="1336"/>
                  </a:cubicBezTo>
                  <a:cubicBezTo>
                    <a:pt x="176" y="1330"/>
                    <a:pt x="171" y="1324"/>
                    <a:pt x="166" y="1318"/>
                  </a:cubicBezTo>
                  <a:cubicBezTo>
                    <a:pt x="166" y="1318"/>
                    <a:pt x="166" y="1318"/>
                    <a:pt x="166" y="1318"/>
                  </a:cubicBezTo>
                  <a:cubicBezTo>
                    <a:pt x="165" y="1316"/>
                    <a:pt x="164" y="1314"/>
                    <a:pt x="165" y="1312"/>
                  </a:cubicBezTo>
                  <a:cubicBezTo>
                    <a:pt x="165" y="1310"/>
                    <a:pt x="166" y="1308"/>
                    <a:pt x="168" y="1306"/>
                  </a:cubicBezTo>
                  <a:cubicBezTo>
                    <a:pt x="172" y="1304"/>
                    <a:pt x="177" y="1304"/>
                    <a:pt x="180" y="1308"/>
                  </a:cubicBezTo>
                  <a:cubicBezTo>
                    <a:pt x="184" y="1314"/>
                    <a:pt x="189" y="1320"/>
                    <a:pt x="194" y="1325"/>
                  </a:cubicBezTo>
                  <a:cubicBezTo>
                    <a:pt x="212" y="1349"/>
                    <a:pt x="232" y="1371"/>
                    <a:pt x="253" y="1392"/>
                  </a:cubicBezTo>
                  <a:cubicBezTo>
                    <a:pt x="253" y="1392"/>
                    <a:pt x="253" y="1392"/>
                    <a:pt x="253" y="1392"/>
                  </a:cubicBezTo>
                  <a:cubicBezTo>
                    <a:pt x="276" y="1415"/>
                    <a:pt x="300" y="1436"/>
                    <a:pt x="325" y="1455"/>
                  </a:cubicBezTo>
                  <a:cubicBezTo>
                    <a:pt x="328" y="1458"/>
                    <a:pt x="329" y="1464"/>
                    <a:pt x="326" y="1467"/>
                  </a:cubicBezTo>
                  <a:cubicBezTo>
                    <a:pt x="324" y="1469"/>
                    <a:pt x="322" y="1471"/>
                    <a:pt x="319" y="1471"/>
                  </a:cubicBezTo>
                  <a:close/>
                  <a:moveTo>
                    <a:pt x="1331" y="1467"/>
                  </a:moveTo>
                  <a:cubicBezTo>
                    <a:pt x="1329" y="1467"/>
                    <a:pt x="1326" y="1466"/>
                    <a:pt x="1324" y="1464"/>
                  </a:cubicBezTo>
                  <a:cubicBezTo>
                    <a:pt x="1323" y="1462"/>
                    <a:pt x="1322" y="1460"/>
                    <a:pt x="1323" y="1457"/>
                  </a:cubicBezTo>
                  <a:cubicBezTo>
                    <a:pt x="1323" y="1455"/>
                    <a:pt x="1324" y="1453"/>
                    <a:pt x="1326" y="1452"/>
                  </a:cubicBezTo>
                  <a:cubicBezTo>
                    <a:pt x="1329" y="1449"/>
                    <a:pt x="1335" y="1449"/>
                    <a:pt x="1338" y="1453"/>
                  </a:cubicBezTo>
                  <a:cubicBezTo>
                    <a:pt x="1341" y="1457"/>
                    <a:pt x="1340" y="1462"/>
                    <a:pt x="1336" y="1465"/>
                  </a:cubicBezTo>
                  <a:cubicBezTo>
                    <a:pt x="1335" y="1466"/>
                    <a:pt x="1333" y="1467"/>
                    <a:pt x="1331" y="1467"/>
                  </a:cubicBezTo>
                  <a:close/>
                  <a:moveTo>
                    <a:pt x="1353" y="1449"/>
                  </a:moveTo>
                  <a:cubicBezTo>
                    <a:pt x="1350" y="1449"/>
                    <a:pt x="1348" y="1448"/>
                    <a:pt x="1346" y="1446"/>
                  </a:cubicBezTo>
                  <a:cubicBezTo>
                    <a:pt x="1345" y="1444"/>
                    <a:pt x="1344" y="1442"/>
                    <a:pt x="1344" y="1440"/>
                  </a:cubicBezTo>
                  <a:cubicBezTo>
                    <a:pt x="1345" y="1437"/>
                    <a:pt x="1346" y="1435"/>
                    <a:pt x="1347" y="1434"/>
                  </a:cubicBezTo>
                  <a:cubicBezTo>
                    <a:pt x="1375" y="1410"/>
                    <a:pt x="1402" y="1383"/>
                    <a:pt x="1427" y="1355"/>
                  </a:cubicBezTo>
                  <a:cubicBezTo>
                    <a:pt x="1427" y="1355"/>
                    <a:pt x="1427" y="1355"/>
                    <a:pt x="1427" y="1355"/>
                  </a:cubicBezTo>
                  <a:cubicBezTo>
                    <a:pt x="1448" y="1331"/>
                    <a:pt x="1467" y="1306"/>
                    <a:pt x="1485" y="1280"/>
                  </a:cubicBezTo>
                  <a:cubicBezTo>
                    <a:pt x="1488" y="1276"/>
                    <a:pt x="1493" y="1275"/>
                    <a:pt x="1497" y="1278"/>
                  </a:cubicBezTo>
                  <a:cubicBezTo>
                    <a:pt x="1501" y="1281"/>
                    <a:pt x="1502" y="1286"/>
                    <a:pt x="1499" y="1290"/>
                  </a:cubicBezTo>
                  <a:cubicBezTo>
                    <a:pt x="1481" y="1316"/>
                    <a:pt x="1461" y="1342"/>
                    <a:pt x="1440" y="1366"/>
                  </a:cubicBezTo>
                  <a:cubicBezTo>
                    <a:pt x="1414" y="1395"/>
                    <a:pt x="1387" y="1422"/>
                    <a:pt x="1358" y="1447"/>
                  </a:cubicBezTo>
                  <a:cubicBezTo>
                    <a:pt x="1357" y="1448"/>
                    <a:pt x="1355" y="1449"/>
                    <a:pt x="1353" y="1449"/>
                  </a:cubicBezTo>
                  <a:close/>
                  <a:moveTo>
                    <a:pt x="157" y="1299"/>
                  </a:moveTo>
                  <a:cubicBezTo>
                    <a:pt x="154" y="1299"/>
                    <a:pt x="151" y="1297"/>
                    <a:pt x="150" y="1295"/>
                  </a:cubicBezTo>
                  <a:cubicBezTo>
                    <a:pt x="150" y="1295"/>
                    <a:pt x="150" y="1295"/>
                    <a:pt x="150" y="1295"/>
                  </a:cubicBezTo>
                  <a:cubicBezTo>
                    <a:pt x="148" y="1293"/>
                    <a:pt x="148" y="1291"/>
                    <a:pt x="148" y="1289"/>
                  </a:cubicBezTo>
                  <a:cubicBezTo>
                    <a:pt x="149" y="1286"/>
                    <a:pt x="150" y="1285"/>
                    <a:pt x="152" y="1283"/>
                  </a:cubicBezTo>
                  <a:cubicBezTo>
                    <a:pt x="155" y="1281"/>
                    <a:pt x="161" y="1282"/>
                    <a:pt x="163" y="1285"/>
                  </a:cubicBezTo>
                  <a:cubicBezTo>
                    <a:pt x="163" y="1285"/>
                    <a:pt x="163" y="1285"/>
                    <a:pt x="163" y="1285"/>
                  </a:cubicBezTo>
                  <a:cubicBezTo>
                    <a:pt x="166" y="1289"/>
                    <a:pt x="165" y="1294"/>
                    <a:pt x="161" y="1297"/>
                  </a:cubicBezTo>
                  <a:cubicBezTo>
                    <a:pt x="160" y="1298"/>
                    <a:pt x="158" y="1299"/>
                    <a:pt x="157" y="1299"/>
                  </a:cubicBezTo>
                  <a:close/>
                  <a:moveTo>
                    <a:pt x="141" y="1275"/>
                  </a:moveTo>
                  <a:cubicBezTo>
                    <a:pt x="138" y="1275"/>
                    <a:pt x="135" y="1274"/>
                    <a:pt x="134" y="1271"/>
                  </a:cubicBezTo>
                  <a:cubicBezTo>
                    <a:pt x="116" y="1244"/>
                    <a:pt x="100" y="1216"/>
                    <a:pt x="86" y="1187"/>
                  </a:cubicBezTo>
                  <a:cubicBezTo>
                    <a:pt x="69" y="1153"/>
                    <a:pt x="54" y="1117"/>
                    <a:pt x="42" y="1081"/>
                  </a:cubicBezTo>
                  <a:cubicBezTo>
                    <a:pt x="42" y="1079"/>
                    <a:pt x="42" y="1077"/>
                    <a:pt x="43" y="1075"/>
                  </a:cubicBezTo>
                  <a:cubicBezTo>
                    <a:pt x="44" y="1073"/>
                    <a:pt x="45" y="1071"/>
                    <a:pt x="48" y="1071"/>
                  </a:cubicBezTo>
                  <a:cubicBezTo>
                    <a:pt x="52" y="1069"/>
                    <a:pt x="57" y="1072"/>
                    <a:pt x="58" y="1076"/>
                  </a:cubicBezTo>
                  <a:cubicBezTo>
                    <a:pt x="70" y="1111"/>
                    <a:pt x="84" y="1146"/>
                    <a:pt x="101" y="1179"/>
                  </a:cubicBezTo>
                  <a:cubicBezTo>
                    <a:pt x="115" y="1208"/>
                    <a:pt x="131" y="1236"/>
                    <a:pt x="148" y="1262"/>
                  </a:cubicBezTo>
                  <a:cubicBezTo>
                    <a:pt x="150" y="1266"/>
                    <a:pt x="149" y="1271"/>
                    <a:pt x="145" y="1274"/>
                  </a:cubicBezTo>
                  <a:cubicBezTo>
                    <a:pt x="144" y="1275"/>
                    <a:pt x="142" y="1275"/>
                    <a:pt x="141" y="1275"/>
                  </a:cubicBezTo>
                  <a:close/>
                  <a:moveTo>
                    <a:pt x="1508" y="1270"/>
                  </a:moveTo>
                  <a:cubicBezTo>
                    <a:pt x="1506" y="1270"/>
                    <a:pt x="1505" y="1269"/>
                    <a:pt x="1503" y="1269"/>
                  </a:cubicBezTo>
                  <a:cubicBezTo>
                    <a:pt x="1502" y="1267"/>
                    <a:pt x="1500" y="1265"/>
                    <a:pt x="1500" y="1263"/>
                  </a:cubicBezTo>
                  <a:cubicBezTo>
                    <a:pt x="1499" y="1261"/>
                    <a:pt x="1500" y="1259"/>
                    <a:pt x="1501" y="1257"/>
                  </a:cubicBezTo>
                  <a:cubicBezTo>
                    <a:pt x="1503" y="1253"/>
                    <a:pt x="1509" y="1252"/>
                    <a:pt x="1513" y="1254"/>
                  </a:cubicBezTo>
                  <a:cubicBezTo>
                    <a:pt x="1516" y="1257"/>
                    <a:pt x="1518" y="1262"/>
                    <a:pt x="1515" y="1266"/>
                  </a:cubicBezTo>
                  <a:cubicBezTo>
                    <a:pt x="1514" y="1268"/>
                    <a:pt x="1511" y="1270"/>
                    <a:pt x="1508" y="1270"/>
                  </a:cubicBezTo>
                  <a:close/>
                  <a:moveTo>
                    <a:pt x="1523" y="1246"/>
                  </a:moveTo>
                  <a:cubicBezTo>
                    <a:pt x="1521" y="1246"/>
                    <a:pt x="1520" y="1245"/>
                    <a:pt x="1518" y="1245"/>
                  </a:cubicBezTo>
                  <a:cubicBezTo>
                    <a:pt x="1514" y="1242"/>
                    <a:pt x="1513" y="1237"/>
                    <a:pt x="1515" y="1233"/>
                  </a:cubicBezTo>
                  <a:cubicBezTo>
                    <a:pt x="1516" y="1233"/>
                    <a:pt x="1516" y="1232"/>
                    <a:pt x="1516" y="1232"/>
                  </a:cubicBezTo>
                  <a:cubicBezTo>
                    <a:pt x="1516" y="1232"/>
                    <a:pt x="1516" y="1232"/>
                    <a:pt x="1516" y="1232"/>
                  </a:cubicBezTo>
                  <a:cubicBezTo>
                    <a:pt x="1535" y="1200"/>
                    <a:pt x="1552" y="1167"/>
                    <a:pt x="1566" y="1133"/>
                  </a:cubicBezTo>
                  <a:cubicBezTo>
                    <a:pt x="1578" y="1104"/>
                    <a:pt x="1588" y="1074"/>
                    <a:pt x="1597" y="1043"/>
                  </a:cubicBezTo>
                  <a:cubicBezTo>
                    <a:pt x="1598" y="1039"/>
                    <a:pt x="1603" y="1036"/>
                    <a:pt x="1608" y="1037"/>
                  </a:cubicBezTo>
                  <a:cubicBezTo>
                    <a:pt x="1610" y="1038"/>
                    <a:pt x="1612" y="1039"/>
                    <a:pt x="1613" y="1041"/>
                  </a:cubicBezTo>
                  <a:cubicBezTo>
                    <a:pt x="1614" y="1043"/>
                    <a:pt x="1614" y="1046"/>
                    <a:pt x="1613" y="1048"/>
                  </a:cubicBezTo>
                  <a:cubicBezTo>
                    <a:pt x="1605" y="1079"/>
                    <a:pt x="1594" y="1110"/>
                    <a:pt x="1581" y="1140"/>
                  </a:cubicBezTo>
                  <a:cubicBezTo>
                    <a:pt x="1567" y="1174"/>
                    <a:pt x="1550" y="1208"/>
                    <a:pt x="1531" y="1240"/>
                  </a:cubicBezTo>
                  <a:cubicBezTo>
                    <a:pt x="1531" y="1241"/>
                    <a:pt x="1531" y="1241"/>
                    <a:pt x="1531" y="1241"/>
                  </a:cubicBezTo>
                  <a:cubicBezTo>
                    <a:pt x="1530" y="1241"/>
                    <a:pt x="1530" y="1241"/>
                    <a:pt x="1530" y="1242"/>
                  </a:cubicBezTo>
                  <a:cubicBezTo>
                    <a:pt x="1529" y="1244"/>
                    <a:pt x="1526" y="1246"/>
                    <a:pt x="1523" y="1246"/>
                  </a:cubicBezTo>
                  <a:close/>
                  <a:moveTo>
                    <a:pt x="42" y="1060"/>
                  </a:moveTo>
                  <a:cubicBezTo>
                    <a:pt x="38" y="1060"/>
                    <a:pt x="35" y="1058"/>
                    <a:pt x="34" y="1054"/>
                  </a:cubicBezTo>
                  <a:cubicBezTo>
                    <a:pt x="33" y="1052"/>
                    <a:pt x="33" y="1050"/>
                    <a:pt x="34" y="1048"/>
                  </a:cubicBezTo>
                  <a:cubicBezTo>
                    <a:pt x="35" y="1046"/>
                    <a:pt x="37" y="1044"/>
                    <a:pt x="39" y="1043"/>
                  </a:cubicBezTo>
                  <a:cubicBezTo>
                    <a:pt x="44" y="1042"/>
                    <a:pt x="49" y="1045"/>
                    <a:pt x="50" y="1049"/>
                  </a:cubicBezTo>
                  <a:cubicBezTo>
                    <a:pt x="51" y="1051"/>
                    <a:pt x="50" y="1054"/>
                    <a:pt x="49" y="1056"/>
                  </a:cubicBezTo>
                  <a:cubicBezTo>
                    <a:pt x="48" y="1058"/>
                    <a:pt x="46" y="1059"/>
                    <a:pt x="44" y="1060"/>
                  </a:cubicBezTo>
                  <a:cubicBezTo>
                    <a:pt x="43" y="1060"/>
                    <a:pt x="43" y="1060"/>
                    <a:pt x="42" y="1060"/>
                  </a:cubicBezTo>
                  <a:close/>
                  <a:moveTo>
                    <a:pt x="34" y="1033"/>
                  </a:moveTo>
                  <a:cubicBezTo>
                    <a:pt x="30" y="1033"/>
                    <a:pt x="27" y="1030"/>
                    <a:pt x="26" y="1026"/>
                  </a:cubicBezTo>
                  <a:cubicBezTo>
                    <a:pt x="18" y="995"/>
                    <a:pt x="12" y="963"/>
                    <a:pt x="8" y="931"/>
                  </a:cubicBezTo>
                  <a:cubicBezTo>
                    <a:pt x="3" y="895"/>
                    <a:pt x="0" y="859"/>
                    <a:pt x="0" y="822"/>
                  </a:cubicBezTo>
                  <a:cubicBezTo>
                    <a:pt x="0" y="821"/>
                    <a:pt x="1" y="820"/>
                    <a:pt x="1" y="818"/>
                  </a:cubicBezTo>
                  <a:cubicBezTo>
                    <a:pt x="1" y="817"/>
                    <a:pt x="1" y="817"/>
                    <a:pt x="1" y="817"/>
                  </a:cubicBezTo>
                  <a:cubicBezTo>
                    <a:pt x="1" y="812"/>
                    <a:pt x="4" y="809"/>
                    <a:pt x="9" y="809"/>
                  </a:cubicBezTo>
                  <a:cubicBezTo>
                    <a:pt x="9" y="809"/>
                    <a:pt x="9" y="809"/>
                    <a:pt x="9" y="809"/>
                  </a:cubicBezTo>
                  <a:cubicBezTo>
                    <a:pt x="11" y="809"/>
                    <a:pt x="13" y="810"/>
                    <a:pt x="15" y="811"/>
                  </a:cubicBezTo>
                  <a:cubicBezTo>
                    <a:pt x="17" y="813"/>
                    <a:pt x="17" y="815"/>
                    <a:pt x="17" y="817"/>
                  </a:cubicBezTo>
                  <a:cubicBezTo>
                    <a:pt x="17" y="819"/>
                    <a:pt x="17" y="821"/>
                    <a:pt x="17" y="822"/>
                  </a:cubicBezTo>
                  <a:cubicBezTo>
                    <a:pt x="17" y="858"/>
                    <a:pt x="20" y="894"/>
                    <a:pt x="25" y="929"/>
                  </a:cubicBezTo>
                  <a:cubicBezTo>
                    <a:pt x="29" y="960"/>
                    <a:pt x="35" y="992"/>
                    <a:pt x="43" y="1022"/>
                  </a:cubicBezTo>
                  <a:cubicBezTo>
                    <a:pt x="44" y="1027"/>
                    <a:pt x="41" y="1031"/>
                    <a:pt x="36" y="1033"/>
                  </a:cubicBezTo>
                  <a:cubicBezTo>
                    <a:pt x="36" y="1033"/>
                    <a:pt x="35" y="1033"/>
                    <a:pt x="34" y="1033"/>
                  </a:cubicBezTo>
                  <a:close/>
                  <a:moveTo>
                    <a:pt x="1613" y="1027"/>
                  </a:moveTo>
                  <a:cubicBezTo>
                    <a:pt x="1612" y="1027"/>
                    <a:pt x="1611" y="1027"/>
                    <a:pt x="1611" y="1027"/>
                  </a:cubicBezTo>
                  <a:cubicBezTo>
                    <a:pt x="1608" y="1026"/>
                    <a:pt x="1606" y="1025"/>
                    <a:pt x="1605" y="1023"/>
                  </a:cubicBezTo>
                  <a:cubicBezTo>
                    <a:pt x="1604" y="1021"/>
                    <a:pt x="1604" y="1018"/>
                    <a:pt x="1604" y="1016"/>
                  </a:cubicBezTo>
                  <a:cubicBezTo>
                    <a:pt x="1605" y="1012"/>
                    <a:pt x="1610" y="1009"/>
                    <a:pt x="1615" y="1010"/>
                  </a:cubicBezTo>
                  <a:cubicBezTo>
                    <a:pt x="1619" y="1011"/>
                    <a:pt x="1622" y="1016"/>
                    <a:pt x="1621" y="1020"/>
                  </a:cubicBezTo>
                  <a:cubicBezTo>
                    <a:pt x="1620" y="1024"/>
                    <a:pt x="1617" y="1027"/>
                    <a:pt x="1613" y="1027"/>
                  </a:cubicBezTo>
                  <a:close/>
                  <a:moveTo>
                    <a:pt x="1619" y="999"/>
                  </a:moveTo>
                  <a:cubicBezTo>
                    <a:pt x="1618" y="999"/>
                    <a:pt x="1618" y="999"/>
                    <a:pt x="1617" y="999"/>
                  </a:cubicBezTo>
                  <a:cubicBezTo>
                    <a:pt x="1613" y="998"/>
                    <a:pt x="1610" y="994"/>
                    <a:pt x="1611" y="989"/>
                  </a:cubicBezTo>
                  <a:cubicBezTo>
                    <a:pt x="1614" y="973"/>
                    <a:pt x="1617" y="956"/>
                    <a:pt x="1619" y="940"/>
                  </a:cubicBezTo>
                  <a:cubicBezTo>
                    <a:pt x="1622" y="919"/>
                    <a:pt x="1625" y="899"/>
                    <a:pt x="1626" y="878"/>
                  </a:cubicBezTo>
                  <a:cubicBezTo>
                    <a:pt x="1627" y="860"/>
                    <a:pt x="1628" y="842"/>
                    <a:pt x="1628" y="823"/>
                  </a:cubicBezTo>
                  <a:cubicBezTo>
                    <a:pt x="1628" y="810"/>
                    <a:pt x="1628" y="796"/>
                    <a:pt x="1627" y="783"/>
                  </a:cubicBezTo>
                  <a:cubicBezTo>
                    <a:pt x="1627" y="781"/>
                    <a:pt x="1628" y="779"/>
                    <a:pt x="1629" y="777"/>
                  </a:cubicBezTo>
                  <a:cubicBezTo>
                    <a:pt x="1631" y="775"/>
                    <a:pt x="1633" y="774"/>
                    <a:pt x="1635" y="774"/>
                  </a:cubicBezTo>
                  <a:cubicBezTo>
                    <a:pt x="1640" y="774"/>
                    <a:pt x="1644" y="778"/>
                    <a:pt x="1644" y="782"/>
                  </a:cubicBezTo>
                  <a:cubicBezTo>
                    <a:pt x="1645" y="796"/>
                    <a:pt x="1645" y="810"/>
                    <a:pt x="1645" y="823"/>
                  </a:cubicBezTo>
                  <a:cubicBezTo>
                    <a:pt x="1645" y="842"/>
                    <a:pt x="1644" y="861"/>
                    <a:pt x="1643" y="879"/>
                  </a:cubicBezTo>
                  <a:cubicBezTo>
                    <a:pt x="1642" y="900"/>
                    <a:pt x="1639" y="921"/>
                    <a:pt x="1636" y="942"/>
                  </a:cubicBezTo>
                  <a:cubicBezTo>
                    <a:pt x="1634" y="959"/>
                    <a:pt x="1631" y="976"/>
                    <a:pt x="1627" y="992"/>
                  </a:cubicBezTo>
                  <a:cubicBezTo>
                    <a:pt x="1626" y="996"/>
                    <a:pt x="1623" y="999"/>
                    <a:pt x="1619" y="999"/>
                  </a:cubicBezTo>
                  <a:close/>
                  <a:moveTo>
                    <a:pt x="10" y="797"/>
                  </a:moveTo>
                  <a:cubicBezTo>
                    <a:pt x="10" y="797"/>
                    <a:pt x="9" y="797"/>
                    <a:pt x="9" y="797"/>
                  </a:cubicBezTo>
                  <a:cubicBezTo>
                    <a:pt x="7" y="797"/>
                    <a:pt x="5" y="796"/>
                    <a:pt x="3" y="795"/>
                  </a:cubicBezTo>
                  <a:cubicBezTo>
                    <a:pt x="2" y="793"/>
                    <a:pt x="1" y="791"/>
                    <a:pt x="1" y="789"/>
                  </a:cubicBezTo>
                  <a:cubicBezTo>
                    <a:pt x="1" y="784"/>
                    <a:pt x="5" y="780"/>
                    <a:pt x="10" y="780"/>
                  </a:cubicBezTo>
                  <a:cubicBezTo>
                    <a:pt x="12" y="780"/>
                    <a:pt x="14" y="781"/>
                    <a:pt x="16" y="783"/>
                  </a:cubicBezTo>
                  <a:cubicBezTo>
                    <a:pt x="17" y="785"/>
                    <a:pt x="18" y="787"/>
                    <a:pt x="18" y="789"/>
                  </a:cubicBezTo>
                  <a:cubicBezTo>
                    <a:pt x="18" y="794"/>
                    <a:pt x="14" y="797"/>
                    <a:pt x="10" y="797"/>
                  </a:cubicBezTo>
                  <a:close/>
                  <a:moveTo>
                    <a:pt x="11" y="769"/>
                  </a:moveTo>
                  <a:cubicBezTo>
                    <a:pt x="11" y="769"/>
                    <a:pt x="11" y="769"/>
                    <a:pt x="11" y="769"/>
                  </a:cubicBezTo>
                  <a:cubicBezTo>
                    <a:pt x="8" y="769"/>
                    <a:pt x="6" y="768"/>
                    <a:pt x="5" y="766"/>
                  </a:cubicBezTo>
                  <a:cubicBezTo>
                    <a:pt x="3" y="764"/>
                    <a:pt x="3" y="762"/>
                    <a:pt x="3" y="760"/>
                  </a:cubicBezTo>
                  <a:cubicBezTo>
                    <a:pt x="3" y="754"/>
                    <a:pt x="4" y="748"/>
                    <a:pt x="5" y="741"/>
                  </a:cubicBezTo>
                  <a:cubicBezTo>
                    <a:pt x="7" y="715"/>
                    <a:pt x="11" y="689"/>
                    <a:pt x="16" y="664"/>
                  </a:cubicBezTo>
                  <a:cubicBezTo>
                    <a:pt x="16" y="664"/>
                    <a:pt x="16" y="664"/>
                    <a:pt x="16" y="664"/>
                  </a:cubicBezTo>
                  <a:cubicBezTo>
                    <a:pt x="16" y="664"/>
                    <a:pt x="16" y="663"/>
                    <a:pt x="16" y="663"/>
                  </a:cubicBezTo>
                  <a:cubicBezTo>
                    <a:pt x="24" y="626"/>
                    <a:pt x="34" y="589"/>
                    <a:pt x="46" y="554"/>
                  </a:cubicBezTo>
                  <a:cubicBezTo>
                    <a:pt x="48" y="549"/>
                    <a:pt x="52" y="547"/>
                    <a:pt x="57" y="548"/>
                  </a:cubicBezTo>
                  <a:cubicBezTo>
                    <a:pt x="61" y="550"/>
                    <a:pt x="64" y="555"/>
                    <a:pt x="62" y="559"/>
                  </a:cubicBezTo>
                  <a:cubicBezTo>
                    <a:pt x="50" y="594"/>
                    <a:pt x="40" y="631"/>
                    <a:pt x="33" y="667"/>
                  </a:cubicBezTo>
                  <a:cubicBezTo>
                    <a:pt x="28" y="692"/>
                    <a:pt x="24" y="717"/>
                    <a:pt x="21" y="743"/>
                  </a:cubicBezTo>
                  <a:cubicBezTo>
                    <a:pt x="21" y="749"/>
                    <a:pt x="20" y="755"/>
                    <a:pt x="20" y="761"/>
                  </a:cubicBezTo>
                  <a:cubicBezTo>
                    <a:pt x="19" y="766"/>
                    <a:pt x="16" y="769"/>
                    <a:pt x="11" y="769"/>
                  </a:cubicBezTo>
                  <a:close/>
                  <a:moveTo>
                    <a:pt x="1634" y="763"/>
                  </a:moveTo>
                  <a:cubicBezTo>
                    <a:pt x="1629" y="763"/>
                    <a:pt x="1625" y="760"/>
                    <a:pt x="1625" y="755"/>
                  </a:cubicBezTo>
                  <a:cubicBezTo>
                    <a:pt x="1625" y="755"/>
                    <a:pt x="1625" y="755"/>
                    <a:pt x="1625" y="755"/>
                  </a:cubicBezTo>
                  <a:cubicBezTo>
                    <a:pt x="1625" y="753"/>
                    <a:pt x="1626" y="751"/>
                    <a:pt x="1627" y="749"/>
                  </a:cubicBezTo>
                  <a:cubicBezTo>
                    <a:pt x="1629" y="747"/>
                    <a:pt x="1631" y="746"/>
                    <a:pt x="1633" y="746"/>
                  </a:cubicBezTo>
                  <a:cubicBezTo>
                    <a:pt x="1638" y="746"/>
                    <a:pt x="1642" y="749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6"/>
                    <a:pt x="1641" y="758"/>
                    <a:pt x="1640" y="760"/>
                  </a:cubicBezTo>
                  <a:cubicBezTo>
                    <a:pt x="1639" y="762"/>
                    <a:pt x="1637" y="763"/>
                    <a:pt x="1634" y="763"/>
                  </a:cubicBezTo>
                  <a:cubicBezTo>
                    <a:pt x="1634" y="763"/>
                    <a:pt x="1634" y="763"/>
                    <a:pt x="1634" y="763"/>
                  </a:cubicBezTo>
                  <a:close/>
                  <a:moveTo>
                    <a:pt x="1631" y="735"/>
                  </a:moveTo>
                  <a:cubicBezTo>
                    <a:pt x="1626" y="735"/>
                    <a:pt x="1623" y="732"/>
                    <a:pt x="1622" y="727"/>
                  </a:cubicBezTo>
                  <a:cubicBezTo>
                    <a:pt x="1618" y="695"/>
                    <a:pt x="1612" y="662"/>
                    <a:pt x="1605" y="630"/>
                  </a:cubicBezTo>
                  <a:cubicBezTo>
                    <a:pt x="1603" y="626"/>
                    <a:pt x="1606" y="621"/>
                    <a:pt x="1611" y="620"/>
                  </a:cubicBezTo>
                  <a:cubicBezTo>
                    <a:pt x="1615" y="619"/>
                    <a:pt x="1620" y="622"/>
                    <a:pt x="1621" y="626"/>
                  </a:cubicBezTo>
                  <a:cubicBezTo>
                    <a:pt x="1629" y="659"/>
                    <a:pt x="1635" y="692"/>
                    <a:pt x="1639" y="725"/>
                  </a:cubicBezTo>
                  <a:cubicBezTo>
                    <a:pt x="1640" y="730"/>
                    <a:pt x="1636" y="734"/>
                    <a:pt x="1632" y="735"/>
                  </a:cubicBezTo>
                  <a:cubicBezTo>
                    <a:pt x="1631" y="735"/>
                    <a:pt x="1631" y="735"/>
                    <a:pt x="1631" y="735"/>
                  </a:cubicBezTo>
                  <a:close/>
                  <a:moveTo>
                    <a:pt x="1592" y="566"/>
                  </a:moveTo>
                  <a:cubicBezTo>
                    <a:pt x="1588" y="566"/>
                    <a:pt x="1585" y="563"/>
                    <a:pt x="1584" y="560"/>
                  </a:cubicBezTo>
                  <a:cubicBezTo>
                    <a:pt x="1573" y="530"/>
                    <a:pt x="1561" y="500"/>
                    <a:pt x="1547" y="472"/>
                  </a:cubicBezTo>
                  <a:cubicBezTo>
                    <a:pt x="1546" y="470"/>
                    <a:pt x="1546" y="468"/>
                    <a:pt x="1547" y="465"/>
                  </a:cubicBezTo>
                  <a:cubicBezTo>
                    <a:pt x="1548" y="463"/>
                    <a:pt x="1549" y="462"/>
                    <a:pt x="1551" y="461"/>
                  </a:cubicBezTo>
                  <a:cubicBezTo>
                    <a:pt x="1556" y="459"/>
                    <a:pt x="1561" y="461"/>
                    <a:pt x="1563" y="465"/>
                  </a:cubicBezTo>
                  <a:cubicBezTo>
                    <a:pt x="1577" y="494"/>
                    <a:pt x="1589" y="524"/>
                    <a:pt x="1600" y="554"/>
                  </a:cubicBezTo>
                  <a:cubicBezTo>
                    <a:pt x="1601" y="556"/>
                    <a:pt x="1600" y="559"/>
                    <a:pt x="1599" y="561"/>
                  </a:cubicBezTo>
                  <a:cubicBezTo>
                    <a:pt x="1598" y="563"/>
                    <a:pt x="1597" y="564"/>
                    <a:pt x="1595" y="565"/>
                  </a:cubicBezTo>
                  <a:cubicBezTo>
                    <a:pt x="1594" y="565"/>
                    <a:pt x="1593" y="566"/>
                    <a:pt x="1592" y="566"/>
                  </a:cubicBezTo>
                  <a:close/>
                  <a:moveTo>
                    <a:pt x="64" y="538"/>
                  </a:moveTo>
                  <a:cubicBezTo>
                    <a:pt x="64" y="538"/>
                    <a:pt x="64" y="538"/>
                    <a:pt x="64" y="538"/>
                  </a:cubicBezTo>
                  <a:cubicBezTo>
                    <a:pt x="64" y="538"/>
                    <a:pt x="64" y="538"/>
                    <a:pt x="64" y="538"/>
                  </a:cubicBezTo>
                  <a:cubicBezTo>
                    <a:pt x="63" y="538"/>
                    <a:pt x="62" y="538"/>
                    <a:pt x="61" y="538"/>
                  </a:cubicBezTo>
                  <a:cubicBezTo>
                    <a:pt x="56" y="536"/>
                    <a:pt x="54" y="531"/>
                    <a:pt x="56" y="527"/>
                  </a:cubicBezTo>
                  <a:cubicBezTo>
                    <a:pt x="58" y="522"/>
                    <a:pt x="63" y="520"/>
                    <a:pt x="67" y="522"/>
                  </a:cubicBezTo>
                  <a:cubicBezTo>
                    <a:pt x="71" y="524"/>
                    <a:pt x="73" y="528"/>
                    <a:pt x="72" y="533"/>
                  </a:cubicBezTo>
                  <a:cubicBezTo>
                    <a:pt x="72" y="533"/>
                    <a:pt x="72" y="533"/>
                    <a:pt x="72" y="533"/>
                  </a:cubicBezTo>
                  <a:cubicBezTo>
                    <a:pt x="70" y="536"/>
                    <a:pt x="67" y="538"/>
                    <a:pt x="64" y="538"/>
                  </a:cubicBezTo>
                  <a:close/>
                  <a:moveTo>
                    <a:pt x="74" y="512"/>
                  </a:moveTo>
                  <a:cubicBezTo>
                    <a:pt x="73" y="512"/>
                    <a:pt x="72" y="512"/>
                    <a:pt x="71" y="511"/>
                  </a:cubicBezTo>
                  <a:cubicBezTo>
                    <a:pt x="69" y="510"/>
                    <a:pt x="67" y="509"/>
                    <a:pt x="67" y="507"/>
                  </a:cubicBezTo>
                  <a:cubicBezTo>
                    <a:pt x="66" y="505"/>
                    <a:pt x="66" y="502"/>
                    <a:pt x="67" y="500"/>
                  </a:cubicBezTo>
                  <a:cubicBezTo>
                    <a:pt x="76" y="479"/>
                    <a:pt x="86" y="458"/>
                    <a:pt x="96" y="438"/>
                  </a:cubicBezTo>
                  <a:cubicBezTo>
                    <a:pt x="101" y="430"/>
                    <a:pt x="105" y="421"/>
                    <a:pt x="110" y="413"/>
                  </a:cubicBezTo>
                  <a:cubicBezTo>
                    <a:pt x="129" y="380"/>
                    <a:pt x="150" y="349"/>
                    <a:pt x="174" y="318"/>
                  </a:cubicBezTo>
                  <a:cubicBezTo>
                    <a:pt x="176" y="315"/>
                    <a:pt x="182" y="314"/>
                    <a:pt x="185" y="317"/>
                  </a:cubicBezTo>
                  <a:cubicBezTo>
                    <a:pt x="189" y="320"/>
                    <a:pt x="190" y="325"/>
                    <a:pt x="187" y="329"/>
                  </a:cubicBezTo>
                  <a:cubicBezTo>
                    <a:pt x="164" y="358"/>
                    <a:pt x="143" y="390"/>
                    <a:pt x="125" y="422"/>
                  </a:cubicBezTo>
                  <a:cubicBezTo>
                    <a:pt x="120" y="430"/>
                    <a:pt x="116" y="438"/>
                    <a:pt x="111" y="446"/>
                  </a:cubicBezTo>
                  <a:cubicBezTo>
                    <a:pt x="101" y="466"/>
                    <a:pt x="91" y="486"/>
                    <a:pt x="82" y="507"/>
                  </a:cubicBezTo>
                  <a:cubicBezTo>
                    <a:pt x="81" y="510"/>
                    <a:pt x="78" y="512"/>
                    <a:pt x="74" y="512"/>
                  </a:cubicBezTo>
                  <a:close/>
                  <a:moveTo>
                    <a:pt x="1542" y="451"/>
                  </a:moveTo>
                  <a:cubicBezTo>
                    <a:pt x="1539" y="451"/>
                    <a:pt x="1536" y="450"/>
                    <a:pt x="1535" y="447"/>
                  </a:cubicBezTo>
                  <a:cubicBezTo>
                    <a:pt x="1533" y="443"/>
                    <a:pt x="1534" y="438"/>
                    <a:pt x="1538" y="436"/>
                  </a:cubicBezTo>
                  <a:cubicBezTo>
                    <a:pt x="1542" y="433"/>
                    <a:pt x="1548" y="435"/>
                    <a:pt x="1550" y="439"/>
                  </a:cubicBezTo>
                  <a:cubicBezTo>
                    <a:pt x="1551" y="441"/>
                    <a:pt x="1551" y="443"/>
                    <a:pt x="1550" y="446"/>
                  </a:cubicBezTo>
                  <a:cubicBezTo>
                    <a:pt x="1550" y="448"/>
                    <a:pt x="1548" y="449"/>
                    <a:pt x="1546" y="451"/>
                  </a:cubicBezTo>
                  <a:cubicBezTo>
                    <a:pt x="1545" y="451"/>
                    <a:pt x="1544" y="451"/>
                    <a:pt x="1542" y="451"/>
                  </a:cubicBezTo>
                  <a:close/>
                  <a:moveTo>
                    <a:pt x="1529" y="427"/>
                  </a:moveTo>
                  <a:cubicBezTo>
                    <a:pt x="1526" y="427"/>
                    <a:pt x="1523" y="425"/>
                    <a:pt x="1521" y="422"/>
                  </a:cubicBezTo>
                  <a:cubicBezTo>
                    <a:pt x="1503" y="390"/>
                    <a:pt x="1482" y="359"/>
                    <a:pt x="1459" y="329"/>
                  </a:cubicBezTo>
                  <a:cubicBezTo>
                    <a:pt x="1449" y="317"/>
                    <a:pt x="1439" y="304"/>
                    <a:pt x="1428" y="292"/>
                  </a:cubicBezTo>
                  <a:cubicBezTo>
                    <a:pt x="1418" y="280"/>
                    <a:pt x="1407" y="269"/>
                    <a:pt x="1397" y="258"/>
                  </a:cubicBezTo>
                  <a:cubicBezTo>
                    <a:pt x="1393" y="255"/>
                    <a:pt x="1393" y="249"/>
                    <a:pt x="1397" y="246"/>
                  </a:cubicBezTo>
                  <a:cubicBezTo>
                    <a:pt x="1400" y="243"/>
                    <a:pt x="1405" y="243"/>
                    <a:pt x="1409" y="246"/>
                  </a:cubicBezTo>
                  <a:cubicBezTo>
                    <a:pt x="1420" y="257"/>
                    <a:pt x="1431" y="269"/>
                    <a:pt x="1441" y="281"/>
                  </a:cubicBezTo>
                  <a:cubicBezTo>
                    <a:pt x="1452" y="293"/>
                    <a:pt x="1462" y="306"/>
                    <a:pt x="1473" y="319"/>
                  </a:cubicBezTo>
                  <a:cubicBezTo>
                    <a:pt x="1496" y="349"/>
                    <a:pt x="1517" y="381"/>
                    <a:pt x="1536" y="414"/>
                  </a:cubicBezTo>
                  <a:cubicBezTo>
                    <a:pt x="1538" y="418"/>
                    <a:pt x="1537" y="423"/>
                    <a:pt x="1533" y="426"/>
                  </a:cubicBezTo>
                  <a:cubicBezTo>
                    <a:pt x="1532" y="426"/>
                    <a:pt x="1530" y="427"/>
                    <a:pt x="1529" y="427"/>
                  </a:cubicBezTo>
                  <a:close/>
                  <a:moveTo>
                    <a:pt x="198" y="310"/>
                  </a:moveTo>
                  <a:cubicBezTo>
                    <a:pt x="196" y="310"/>
                    <a:pt x="194" y="309"/>
                    <a:pt x="193" y="308"/>
                  </a:cubicBezTo>
                  <a:cubicBezTo>
                    <a:pt x="191" y="307"/>
                    <a:pt x="190" y="305"/>
                    <a:pt x="190" y="302"/>
                  </a:cubicBezTo>
                  <a:cubicBezTo>
                    <a:pt x="189" y="300"/>
                    <a:pt x="190" y="298"/>
                    <a:pt x="191" y="296"/>
                  </a:cubicBezTo>
                  <a:cubicBezTo>
                    <a:pt x="194" y="293"/>
                    <a:pt x="200" y="292"/>
                    <a:pt x="203" y="295"/>
                  </a:cubicBezTo>
                  <a:cubicBezTo>
                    <a:pt x="207" y="298"/>
                    <a:pt x="208" y="303"/>
                    <a:pt x="205" y="307"/>
                  </a:cubicBezTo>
                  <a:cubicBezTo>
                    <a:pt x="204" y="307"/>
                    <a:pt x="204" y="307"/>
                    <a:pt x="204" y="307"/>
                  </a:cubicBezTo>
                  <a:cubicBezTo>
                    <a:pt x="203" y="309"/>
                    <a:pt x="200" y="310"/>
                    <a:pt x="198" y="310"/>
                  </a:cubicBezTo>
                  <a:close/>
                  <a:moveTo>
                    <a:pt x="216" y="289"/>
                  </a:moveTo>
                  <a:cubicBezTo>
                    <a:pt x="214" y="289"/>
                    <a:pt x="212" y="288"/>
                    <a:pt x="211" y="287"/>
                  </a:cubicBezTo>
                  <a:cubicBezTo>
                    <a:pt x="209" y="285"/>
                    <a:pt x="208" y="283"/>
                    <a:pt x="208" y="281"/>
                  </a:cubicBezTo>
                  <a:cubicBezTo>
                    <a:pt x="208" y="278"/>
                    <a:pt x="209" y="276"/>
                    <a:pt x="210" y="275"/>
                  </a:cubicBezTo>
                  <a:cubicBezTo>
                    <a:pt x="232" y="250"/>
                    <a:pt x="255" y="227"/>
                    <a:pt x="279" y="206"/>
                  </a:cubicBezTo>
                  <a:cubicBezTo>
                    <a:pt x="284" y="201"/>
                    <a:pt x="290" y="197"/>
                    <a:pt x="295" y="192"/>
                  </a:cubicBezTo>
                  <a:cubicBezTo>
                    <a:pt x="319" y="172"/>
                    <a:pt x="344" y="154"/>
                    <a:pt x="370" y="137"/>
                  </a:cubicBezTo>
                  <a:cubicBezTo>
                    <a:pt x="370" y="137"/>
                    <a:pt x="370" y="137"/>
                    <a:pt x="370" y="137"/>
                  </a:cubicBezTo>
                  <a:cubicBezTo>
                    <a:pt x="374" y="134"/>
                    <a:pt x="379" y="135"/>
                    <a:pt x="381" y="139"/>
                  </a:cubicBezTo>
                  <a:cubicBezTo>
                    <a:pt x="383" y="141"/>
                    <a:pt x="383" y="143"/>
                    <a:pt x="383" y="145"/>
                  </a:cubicBezTo>
                  <a:cubicBezTo>
                    <a:pt x="382" y="148"/>
                    <a:pt x="381" y="150"/>
                    <a:pt x="379" y="151"/>
                  </a:cubicBezTo>
                  <a:cubicBezTo>
                    <a:pt x="354" y="168"/>
                    <a:pt x="329" y="186"/>
                    <a:pt x="306" y="205"/>
                  </a:cubicBezTo>
                  <a:cubicBezTo>
                    <a:pt x="301" y="210"/>
                    <a:pt x="295" y="214"/>
                    <a:pt x="290" y="219"/>
                  </a:cubicBezTo>
                  <a:cubicBezTo>
                    <a:pt x="267" y="240"/>
                    <a:pt x="244" y="262"/>
                    <a:pt x="223" y="286"/>
                  </a:cubicBezTo>
                  <a:cubicBezTo>
                    <a:pt x="221" y="288"/>
                    <a:pt x="219" y="289"/>
                    <a:pt x="216" y="289"/>
                  </a:cubicBezTo>
                  <a:close/>
                  <a:moveTo>
                    <a:pt x="1382" y="241"/>
                  </a:moveTo>
                  <a:cubicBezTo>
                    <a:pt x="1380" y="241"/>
                    <a:pt x="1378" y="240"/>
                    <a:pt x="1377" y="238"/>
                  </a:cubicBezTo>
                  <a:cubicBezTo>
                    <a:pt x="1375" y="237"/>
                    <a:pt x="1374" y="235"/>
                    <a:pt x="1374" y="232"/>
                  </a:cubicBezTo>
                  <a:cubicBezTo>
                    <a:pt x="1374" y="230"/>
                    <a:pt x="1375" y="228"/>
                    <a:pt x="1376" y="226"/>
                  </a:cubicBezTo>
                  <a:cubicBezTo>
                    <a:pt x="1379" y="223"/>
                    <a:pt x="1385" y="223"/>
                    <a:pt x="1388" y="226"/>
                  </a:cubicBezTo>
                  <a:cubicBezTo>
                    <a:pt x="1390" y="228"/>
                    <a:pt x="1391" y="230"/>
                    <a:pt x="1391" y="232"/>
                  </a:cubicBezTo>
                  <a:cubicBezTo>
                    <a:pt x="1391" y="234"/>
                    <a:pt x="1390" y="236"/>
                    <a:pt x="1389" y="238"/>
                  </a:cubicBezTo>
                  <a:cubicBezTo>
                    <a:pt x="1387" y="240"/>
                    <a:pt x="1385" y="241"/>
                    <a:pt x="1382" y="241"/>
                  </a:cubicBezTo>
                  <a:close/>
                  <a:moveTo>
                    <a:pt x="1361" y="222"/>
                  </a:moveTo>
                  <a:cubicBezTo>
                    <a:pt x="1359" y="222"/>
                    <a:pt x="1357" y="221"/>
                    <a:pt x="1356" y="219"/>
                  </a:cubicBezTo>
                  <a:cubicBezTo>
                    <a:pt x="1328" y="195"/>
                    <a:pt x="1298" y="172"/>
                    <a:pt x="1267" y="151"/>
                  </a:cubicBezTo>
                  <a:cubicBezTo>
                    <a:pt x="1241" y="134"/>
                    <a:pt x="1213" y="118"/>
                    <a:pt x="1185" y="104"/>
                  </a:cubicBezTo>
                  <a:cubicBezTo>
                    <a:pt x="1183" y="103"/>
                    <a:pt x="1181" y="101"/>
                    <a:pt x="1180" y="99"/>
                  </a:cubicBezTo>
                  <a:cubicBezTo>
                    <a:pt x="1180" y="97"/>
                    <a:pt x="1180" y="94"/>
                    <a:pt x="1181" y="92"/>
                  </a:cubicBezTo>
                  <a:cubicBezTo>
                    <a:pt x="1183" y="88"/>
                    <a:pt x="1188" y="87"/>
                    <a:pt x="1192" y="89"/>
                  </a:cubicBezTo>
                  <a:cubicBezTo>
                    <a:pt x="1221" y="103"/>
                    <a:pt x="1249" y="119"/>
                    <a:pt x="1276" y="137"/>
                  </a:cubicBezTo>
                  <a:cubicBezTo>
                    <a:pt x="1308" y="158"/>
                    <a:pt x="1339" y="182"/>
                    <a:pt x="1367" y="207"/>
                  </a:cubicBezTo>
                  <a:cubicBezTo>
                    <a:pt x="1367" y="207"/>
                    <a:pt x="1367" y="207"/>
                    <a:pt x="1367" y="207"/>
                  </a:cubicBezTo>
                  <a:cubicBezTo>
                    <a:pt x="1371" y="210"/>
                    <a:pt x="1371" y="215"/>
                    <a:pt x="1368" y="219"/>
                  </a:cubicBezTo>
                  <a:cubicBezTo>
                    <a:pt x="1366" y="221"/>
                    <a:pt x="1364" y="222"/>
                    <a:pt x="1361" y="222"/>
                  </a:cubicBezTo>
                  <a:close/>
                  <a:moveTo>
                    <a:pt x="398" y="137"/>
                  </a:moveTo>
                  <a:cubicBezTo>
                    <a:pt x="395" y="137"/>
                    <a:pt x="393" y="136"/>
                    <a:pt x="391" y="133"/>
                  </a:cubicBezTo>
                  <a:cubicBezTo>
                    <a:pt x="390" y="131"/>
                    <a:pt x="390" y="129"/>
                    <a:pt x="390" y="127"/>
                  </a:cubicBezTo>
                  <a:cubicBezTo>
                    <a:pt x="391" y="124"/>
                    <a:pt x="392" y="123"/>
                    <a:pt x="394" y="121"/>
                  </a:cubicBezTo>
                  <a:cubicBezTo>
                    <a:pt x="398" y="119"/>
                    <a:pt x="403" y="120"/>
                    <a:pt x="406" y="124"/>
                  </a:cubicBezTo>
                  <a:cubicBezTo>
                    <a:pt x="408" y="128"/>
                    <a:pt x="407" y="133"/>
                    <a:pt x="403" y="136"/>
                  </a:cubicBezTo>
                  <a:cubicBezTo>
                    <a:pt x="401" y="137"/>
                    <a:pt x="400" y="137"/>
                    <a:pt x="398" y="137"/>
                  </a:cubicBezTo>
                  <a:close/>
                  <a:moveTo>
                    <a:pt x="423" y="123"/>
                  </a:moveTo>
                  <a:cubicBezTo>
                    <a:pt x="423" y="123"/>
                    <a:pt x="423" y="123"/>
                    <a:pt x="423" y="123"/>
                  </a:cubicBezTo>
                  <a:cubicBezTo>
                    <a:pt x="420" y="123"/>
                    <a:pt x="417" y="121"/>
                    <a:pt x="415" y="118"/>
                  </a:cubicBezTo>
                  <a:cubicBezTo>
                    <a:pt x="413" y="114"/>
                    <a:pt x="414" y="109"/>
                    <a:pt x="419" y="107"/>
                  </a:cubicBezTo>
                  <a:cubicBezTo>
                    <a:pt x="447" y="91"/>
                    <a:pt x="476" y="77"/>
                    <a:pt x="506" y="64"/>
                  </a:cubicBezTo>
                  <a:cubicBezTo>
                    <a:pt x="528" y="55"/>
                    <a:pt x="550" y="47"/>
                    <a:pt x="572" y="40"/>
                  </a:cubicBezTo>
                  <a:cubicBezTo>
                    <a:pt x="586" y="36"/>
                    <a:pt x="600" y="32"/>
                    <a:pt x="614" y="28"/>
                  </a:cubicBezTo>
                  <a:cubicBezTo>
                    <a:pt x="619" y="27"/>
                    <a:pt x="623" y="29"/>
                    <a:pt x="624" y="34"/>
                  </a:cubicBezTo>
                  <a:cubicBezTo>
                    <a:pt x="625" y="36"/>
                    <a:pt x="625" y="38"/>
                    <a:pt x="624" y="40"/>
                  </a:cubicBezTo>
                  <a:cubicBezTo>
                    <a:pt x="622" y="42"/>
                    <a:pt x="621" y="44"/>
                    <a:pt x="618" y="44"/>
                  </a:cubicBezTo>
                  <a:cubicBezTo>
                    <a:pt x="605" y="48"/>
                    <a:pt x="591" y="52"/>
                    <a:pt x="577" y="56"/>
                  </a:cubicBezTo>
                  <a:cubicBezTo>
                    <a:pt x="555" y="63"/>
                    <a:pt x="534" y="71"/>
                    <a:pt x="512" y="80"/>
                  </a:cubicBezTo>
                  <a:cubicBezTo>
                    <a:pt x="483" y="92"/>
                    <a:pt x="454" y="106"/>
                    <a:pt x="427" y="122"/>
                  </a:cubicBezTo>
                  <a:cubicBezTo>
                    <a:pt x="426" y="122"/>
                    <a:pt x="424" y="123"/>
                    <a:pt x="423" y="123"/>
                  </a:cubicBezTo>
                  <a:close/>
                  <a:moveTo>
                    <a:pt x="1163" y="92"/>
                  </a:moveTo>
                  <a:cubicBezTo>
                    <a:pt x="1162" y="92"/>
                    <a:pt x="1161" y="92"/>
                    <a:pt x="1160" y="92"/>
                  </a:cubicBezTo>
                  <a:cubicBezTo>
                    <a:pt x="1157" y="91"/>
                    <a:pt x="1156" y="89"/>
                    <a:pt x="1155" y="87"/>
                  </a:cubicBezTo>
                  <a:cubicBezTo>
                    <a:pt x="1154" y="85"/>
                    <a:pt x="1154" y="82"/>
                    <a:pt x="1155" y="80"/>
                  </a:cubicBezTo>
                  <a:cubicBezTo>
                    <a:pt x="1157" y="76"/>
                    <a:pt x="1162" y="74"/>
                    <a:pt x="1167" y="76"/>
                  </a:cubicBezTo>
                  <a:cubicBezTo>
                    <a:pt x="1171" y="78"/>
                    <a:pt x="1173" y="83"/>
                    <a:pt x="1171" y="87"/>
                  </a:cubicBezTo>
                  <a:cubicBezTo>
                    <a:pt x="1169" y="90"/>
                    <a:pt x="1166" y="92"/>
                    <a:pt x="1163" y="92"/>
                  </a:cubicBezTo>
                  <a:close/>
                  <a:moveTo>
                    <a:pt x="1137" y="81"/>
                  </a:moveTo>
                  <a:cubicBezTo>
                    <a:pt x="1136" y="81"/>
                    <a:pt x="1135" y="81"/>
                    <a:pt x="1134" y="80"/>
                  </a:cubicBezTo>
                  <a:cubicBezTo>
                    <a:pt x="1100" y="66"/>
                    <a:pt x="1064" y="54"/>
                    <a:pt x="1028" y="44"/>
                  </a:cubicBezTo>
                  <a:cubicBezTo>
                    <a:pt x="1028" y="44"/>
                    <a:pt x="1028" y="44"/>
                    <a:pt x="1028" y="44"/>
                  </a:cubicBezTo>
                  <a:cubicBezTo>
                    <a:pt x="997" y="36"/>
                    <a:pt x="966" y="30"/>
                    <a:pt x="935" y="25"/>
                  </a:cubicBezTo>
                  <a:cubicBezTo>
                    <a:pt x="933" y="25"/>
                    <a:pt x="931" y="24"/>
                    <a:pt x="929" y="22"/>
                  </a:cubicBezTo>
                  <a:cubicBezTo>
                    <a:pt x="928" y="20"/>
                    <a:pt x="927" y="18"/>
                    <a:pt x="928" y="16"/>
                  </a:cubicBezTo>
                  <a:cubicBezTo>
                    <a:pt x="928" y="11"/>
                    <a:pt x="933" y="8"/>
                    <a:pt x="937" y="9"/>
                  </a:cubicBezTo>
                  <a:cubicBezTo>
                    <a:pt x="969" y="13"/>
                    <a:pt x="1001" y="20"/>
                    <a:pt x="1032" y="28"/>
                  </a:cubicBezTo>
                  <a:cubicBezTo>
                    <a:pt x="1069" y="38"/>
                    <a:pt x="1105" y="50"/>
                    <a:pt x="1140" y="65"/>
                  </a:cubicBezTo>
                  <a:cubicBezTo>
                    <a:pt x="1145" y="66"/>
                    <a:pt x="1147" y="71"/>
                    <a:pt x="1145" y="76"/>
                  </a:cubicBezTo>
                  <a:cubicBezTo>
                    <a:pt x="1144" y="79"/>
                    <a:pt x="1141" y="81"/>
                    <a:pt x="1137" y="81"/>
                  </a:cubicBezTo>
                  <a:close/>
                  <a:moveTo>
                    <a:pt x="644" y="38"/>
                  </a:moveTo>
                  <a:cubicBezTo>
                    <a:pt x="640" y="38"/>
                    <a:pt x="636" y="35"/>
                    <a:pt x="635" y="31"/>
                  </a:cubicBezTo>
                  <a:cubicBezTo>
                    <a:pt x="634" y="27"/>
                    <a:pt x="637" y="22"/>
                    <a:pt x="642" y="21"/>
                  </a:cubicBezTo>
                  <a:cubicBezTo>
                    <a:pt x="646" y="20"/>
                    <a:pt x="651" y="23"/>
                    <a:pt x="652" y="27"/>
                  </a:cubicBezTo>
                  <a:cubicBezTo>
                    <a:pt x="653" y="32"/>
                    <a:pt x="650" y="37"/>
                    <a:pt x="646" y="38"/>
                  </a:cubicBezTo>
                  <a:cubicBezTo>
                    <a:pt x="645" y="38"/>
                    <a:pt x="644" y="38"/>
                    <a:pt x="644" y="38"/>
                  </a:cubicBezTo>
                  <a:close/>
                  <a:moveTo>
                    <a:pt x="671" y="32"/>
                  </a:moveTo>
                  <a:cubicBezTo>
                    <a:pt x="667" y="32"/>
                    <a:pt x="664" y="29"/>
                    <a:pt x="663" y="25"/>
                  </a:cubicBezTo>
                  <a:cubicBezTo>
                    <a:pt x="663" y="23"/>
                    <a:pt x="663" y="21"/>
                    <a:pt x="664" y="19"/>
                  </a:cubicBezTo>
                  <a:cubicBezTo>
                    <a:pt x="666" y="17"/>
                    <a:pt x="668" y="16"/>
                    <a:pt x="670" y="15"/>
                  </a:cubicBezTo>
                  <a:cubicBezTo>
                    <a:pt x="702" y="9"/>
                    <a:pt x="734" y="5"/>
                    <a:pt x="766" y="3"/>
                  </a:cubicBezTo>
                  <a:cubicBezTo>
                    <a:pt x="766" y="3"/>
                    <a:pt x="766" y="3"/>
                    <a:pt x="766" y="3"/>
                  </a:cubicBezTo>
                  <a:cubicBezTo>
                    <a:pt x="804" y="0"/>
                    <a:pt x="843" y="0"/>
                    <a:pt x="880" y="3"/>
                  </a:cubicBezTo>
                  <a:cubicBezTo>
                    <a:pt x="885" y="3"/>
                    <a:pt x="888" y="7"/>
                    <a:pt x="888" y="12"/>
                  </a:cubicBezTo>
                  <a:cubicBezTo>
                    <a:pt x="888" y="16"/>
                    <a:pt x="884" y="20"/>
                    <a:pt x="879" y="20"/>
                  </a:cubicBezTo>
                  <a:cubicBezTo>
                    <a:pt x="842" y="17"/>
                    <a:pt x="804" y="17"/>
                    <a:pt x="767" y="20"/>
                  </a:cubicBezTo>
                  <a:cubicBezTo>
                    <a:pt x="767" y="20"/>
                    <a:pt x="767" y="20"/>
                    <a:pt x="767" y="20"/>
                  </a:cubicBezTo>
                  <a:cubicBezTo>
                    <a:pt x="736" y="22"/>
                    <a:pt x="704" y="26"/>
                    <a:pt x="673" y="32"/>
                  </a:cubicBezTo>
                  <a:cubicBezTo>
                    <a:pt x="672" y="32"/>
                    <a:pt x="672" y="32"/>
                    <a:pt x="671" y="32"/>
                  </a:cubicBezTo>
                  <a:close/>
                  <a:moveTo>
                    <a:pt x="908" y="22"/>
                  </a:moveTo>
                  <a:cubicBezTo>
                    <a:pt x="908" y="22"/>
                    <a:pt x="907" y="22"/>
                    <a:pt x="907" y="22"/>
                  </a:cubicBezTo>
                  <a:cubicBezTo>
                    <a:pt x="905" y="22"/>
                    <a:pt x="903" y="21"/>
                    <a:pt x="901" y="19"/>
                  </a:cubicBezTo>
                  <a:cubicBezTo>
                    <a:pt x="900" y="17"/>
                    <a:pt x="899" y="15"/>
                    <a:pt x="899" y="13"/>
                  </a:cubicBezTo>
                  <a:cubicBezTo>
                    <a:pt x="900" y="8"/>
                    <a:pt x="904" y="5"/>
                    <a:pt x="909" y="5"/>
                  </a:cubicBezTo>
                  <a:cubicBezTo>
                    <a:pt x="913" y="6"/>
                    <a:pt x="917" y="10"/>
                    <a:pt x="916" y="14"/>
                  </a:cubicBezTo>
                  <a:cubicBezTo>
                    <a:pt x="916" y="19"/>
                    <a:pt x="912" y="22"/>
                    <a:pt x="908" y="22"/>
                  </a:cubicBezTo>
                  <a:close/>
                </a:path>
              </a:pathLst>
            </a:cu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345574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40C1A2B2-B749-466A-8C15-3FC7E73F6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4972" y="2358869"/>
              <a:ext cx="2740243" cy="2743899"/>
            </a:xfrm>
            <a:custGeom>
              <a:avLst/>
              <a:gdLst>
                <a:gd name="T0" fmla="*/ 733 w 1499"/>
                <a:gd name="T1" fmla="*/ 1483 h 1500"/>
                <a:gd name="T2" fmla="*/ 638 w 1499"/>
                <a:gd name="T3" fmla="*/ 1492 h 1500"/>
                <a:gd name="T4" fmla="*/ 639 w 1499"/>
                <a:gd name="T5" fmla="*/ 1475 h 1500"/>
                <a:gd name="T6" fmla="*/ 592 w 1499"/>
                <a:gd name="T7" fmla="*/ 1483 h 1500"/>
                <a:gd name="T8" fmla="*/ 601 w 1499"/>
                <a:gd name="T9" fmla="*/ 1470 h 1500"/>
                <a:gd name="T10" fmla="*/ 949 w 1499"/>
                <a:gd name="T11" fmla="*/ 1456 h 1500"/>
                <a:gd name="T12" fmla="*/ 952 w 1499"/>
                <a:gd name="T13" fmla="*/ 1472 h 1500"/>
                <a:gd name="T14" fmla="*/ 300 w 1499"/>
                <a:gd name="T15" fmla="*/ 1340 h 1500"/>
                <a:gd name="T16" fmla="*/ 1037 w 1499"/>
                <a:gd name="T17" fmla="*/ 1442 h 1500"/>
                <a:gd name="T18" fmla="*/ 1078 w 1499"/>
                <a:gd name="T19" fmla="*/ 1423 h 1500"/>
                <a:gd name="T20" fmla="*/ 1271 w 1499"/>
                <a:gd name="T21" fmla="*/ 1286 h 1500"/>
                <a:gd name="T22" fmla="*/ 272 w 1499"/>
                <a:gd name="T23" fmla="*/ 1325 h 1500"/>
                <a:gd name="T24" fmla="*/ 272 w 1499"/>
                <a:gd name="T25" fmla="*/ 1325 h 1500"/>
                <a:gd name="T26" fmla="*/ 201 w 1499"/>
                <a:gd name="T27" fmla="*/ 1248 h 1500"/>
                <a:gd name="T28" fmla="*/ 238 w 1499"/>
                <a:gd name="T29" fmla="*/ 1295 h 1500"/>
                <a:gd name="T30" fmla="*/ 1330 w 1499"/>
                <a:gd name="T31" fmla="*/ 1212 h 1500"/>
                <a:gd name="T32" fmla="*/ 170 w 1499"/>
                <a:gd name="T33" fmla="*/ 1226 h 1500"/>
                <a:gd name="T34" fmla="*/ 71 w 1499"/>
                <a:gd name="T35" fmla="*/ 1027 h 1500"/>
                <a:gd name="T36" fmla="*/ 1345 w 1499"/>
                <a:gd name="T37" fmla="*/ 1178 h 1500"/>
                <a:gd name="T38" fmla="*/ 1377 w 1499"/>
                <a:gd name="T39" fmla="*/ 1154 h 1500"/>
                <a:gd name="T40" fmla="*/ 1475 w 1499"/>
                <a:gd name="T41" fmla="*/ 941 h 1500"/>
                <a:gd name="T42" fmla="*/ 38 w 1499"/>
                <a:gd name="T43" fmla="*/ 980 h 1500"/>
                <a:gd name="T44" fmla="*/ 46 w 1499"/>
                <a:gd name="T45" fmla="*/ 993 h 1500"/>
                <a:gd name="T46" fmla="*/ 31 w 1499"/>
                <a:gd name="T47" fmla="*/ 895 h 1500"/>
                <a:gd name="T48" fmla="*/ 1470 w 1499"/>
                <a:gd name="T49" fmla="*/ 900 h 1500"/>
                <a:gd name="T50" fmla="*/ 1486 w 1499"/>
                <a:gd name="T51" fmla="*/ 897 h 1500"/>
                <a:gd name="T52" fmla="*/ 10 w 1499"/>
                <a:gd name="T53" fmla="*/ 625 h 1500"/>
                <a:gd name="T54" fmla="*/ 15 w 1499"/>
                <a:gd name="T55" fmla="*/ 861 h 1500"/>
                <a:gd name="T56" fmla="*/ 1498 w 1499"/>
                <a:gd name="T57" fmla="*/ 806 h 1500"/>
                <a:gd name="T58" fmla="*/ 1486 w 1499"/>
                <a:gd name="T59" fmla="*/ 663 h 1500"/>
                <a:gd name="T60" fmla="*/ 1473 w 1499"/>
                <a:gd name="T61" fmla="*/ 628 h 1500"/>
                <a:gd name="T62" fmla="*/ 1481 w 1499"/>
                <a:gd name="T63" fmla="*/ 635 h 1500"/>
                <a:gd name="T64" fmla="*/ 29 w 1499"/>
                <a:gd name="T65" fmla="*/ 574 h 1500"/>
                <a:gd name="T66" fmla="*/ 1381 w 1499"/>
                <a:gd name="T67" fmla="*/ 377 h 1500"/>
                <a:gd name="T68" fmla="*/ 1474 w 1499"/>
                <a:gd name="T69" fmla="*/ 590 h 1500"/>
                <a:gd name="T70" fmla="*/ 45 w 1499"/>
                <a:gd name="T71" fmla="*/ 493 h 1500"/>
                <a:gd name="T72" fmla="*/ 66 w 1499"/>
                <a:gd name="T73" fmla="*/ 461 h 1500"/>
                <a:gd name="T74" fmla="*/ 197 w 1499"/>
                <a:gd name="T75" fmla="*/ 269 h 1500"/>
                <a:gd name="T76" fmla="*/ 1331 w 1499"/>
                <a:gd name="T77" fmla="*/ 303 h 1500"/>
                <a:gd name="T78" fmla="*/ 1369 w 1499"/>
                <a:gd name="T79" fmla="*/ 341 h 1500"/>
                <a:gd name="T80" fmla="*/ 1315 w 1499"/>
                <a:gd name="T81" fmla="*/ 257 h 1500"/>
                <a:gd name="T82" fmla="*/ 215 w 1499"/>
                <a:gd name="T83" fmla="*/ 224 h 1500"/>
                <a:gd name="T84" fmla="*/ 1250 w 1499"/>
                <a:gd name="T85" fmla="*/ 214 h 1500"/>
                <a:gd name="T86" fmla="*/ 1284 w 1499"/>
                <a:gd name="T87" fmla="*/ 224 h 1500"/>
                <a:gd name="T88" fmla="*/ 248 w 1499"/>
                <a:gd name="T89" fmla="*/ 192 h 1500"/>
                <a:gd name="T90" fmla="*/ 325 w 1499"/>
                <a:gd name="T91" fmla="*/ 151 h 1500"/>
                <a:gd name="T92" fmla="*/ 524 w 1499"/>
                <a:gd name="T93" fmla="*/ 34 h 1500"/>
                <a:gd name="T94" fmla="*/ 325 w 1499"/>
                <a:gd name="T95" fmla="*/ 151 h 1500"/>
                <a:gd name="T96" fmla="*/ 1060 w 1499"/>
                <a:gd name="T97" fmla="*/ 67 h 1500"/>
                <a:gd name="T98" fmla="*/ 964 w 1499"/>
                <a:gd name="T99" fmla="*/ 40 h 1500"/>
                <a:gd name="T100" fmla="*/ 562 w 1499"/>
                <a:gd name="T101" fmla="*/ 32 h 1500"/>
                <a:gd name="T102" fmla="*/ 572 w 1499"/>
                <a:gd name="T103" fmla="*/ 39 h 1500"/>
                <a:gd name="T104" fmla="*/ 705 w 1499"/>
                <a:gd name="T105" fmla="*/ 18 h 1500"/>
                <a:gd name="T106" fmla="*/ 936 w 1499"/>
                <a:gd name="T107" fmla="*/ 26 h 1500"/>
                <a:gd name="T108" fmla="*/ 658 w 1499"/>
                <a:gd name="T109" fmla="*/ 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99" h="1500">
                  <a:moveTo>
                    <a:pt x="750" y="1500"/>
                  </a:moveTo>
                  <a:cubicBezTo>
                    <a:pt x="744" y="1500"/>
                    <a:pt x="738" y="1500"/>
                    <a:pt x="733" y="1500"/>
                  </a:cubicBezTo>
                  <a:cubicBezTo>
                    <a:pt x="716" y="1499"/>
                    <a:pt x="699" y="1498"/>
                    <a:pt x="682" y="1497"/>
                  </a:cubicBezTo>
                  <a:cubicBezTo>
                    <a:pt x="677" y="1497"/>
                    <a:pt x="674" y="1492"/>
                    <a:pt x="674" y="1488"/>
                  </a:cubicBezTo>
                  <a:cubicBezTo>
                    <a:pt x="675" y="1483"/>
                    <a:pt x="679" y="1480"/>
                    <a:pt x="684" y="1480"/>
                  </a:cubicBezTo>
                  <a:cubicBezTo>
                    <a:pt x="700" y="1482"/>
                    <a:pt x="717" y="1482"/>
                    <a:pt x="733" y="1483"/>
                  </a:cubicBezTo>
                  <a:cubicBezTo>
                    <a:pt x="739" y="1483"/>
                    <a:pt x="744" y="1483"/>
                    <a:pt x="750" y="1483"/>
                  </a:cubicBezTo>
                  <a:cubicBezTo>
                    <a:pt x="803" y="1483"/>
                    <a:pt x="855" y="1477"/>
                    <a:pt x="906" y="1466"/>
                  </a:cubicBezTo>
                  <a:cubicBezTo>
                    <a:pt x="911" y="1465"/>
                    <a:pt x="915" y="1468"/>
                    <a:pt x="916" y="1473"/>
                  </a:cubicBezTo>
                  <a:cubicBezTo>
                    <a:pt x="917" y="1477"/>
                    <a:pt x="914" y="1482"/>
                    <a:pt x="910" y="1483"/>
                  </a:cubicBezTo>
                  <a:cubicBezTo>
                    <a:pt x="857" y="1494"/>
                    <a:pt x="804" y="1500"/>
                    <a:pt x="750" y="1500"/>
                  </a:cubicBezTo>
                  <a:close/>
                  <a:moveTo>
                    <a:pt x="638" y="1492"/>
                  </a:moveTo>
                  <a:cubicBezTo>
                    <a:pt x="638" y="1492"/>
                    <a:pt x="637" y="1492"/>
                    <a:pt x="637" y="1492"/>
                  </a:cubicBezTo>
                  <a:cubicBezTo>
                    <a:pt x="637" y="1491"/>
                    <a:pt x="637" y="1491"/>
                    <a:pt x="637" y="1491"/>
                  </a:cubicBezTo>
                  <a:cubicBezTo>
                    <a:pt x="634" y="1491"/>
                    <a:pt x="632" y="1490"/>
                    <a:pt x="631" y="1488"/>
                  </a:cubicBezTo>
                  <a:cubicBezTo>
                    <a:pt x="630" y="1486"/>
                    <a:pt x="629" y="1484"/>
                    <a:pt x="630" y="1482"/>
                  </a:cubicBezTo>
                  <a:cubicBezTo>
                    <a:pt x="630" y="1477"/>
                    <a:pt x="634" y="1474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41" y="1475"/>
                    <a:pt x="643" y="1476"/>
                    <a:pt x="645" y="1478"/>
                  </a:cubicBezTo>
                  <a:cubicBezTo>
                    <a:pt x="646" y="1480"/>
                    <a:pt x="647" y="1482"/>
                    <a:pt x="646" y="1484"/>
                  </a:cubicBezTo>
                  <a:cubicBezTo>
                    <a:pt x="646" y="1489"/>
                    <a:pt x="642" y="1492"/>
                    <a:pt x="638" y="1492"/>
                  </a:cubicBezTo>
                  <a:close/>
                  <a:moveTo>
                    <a:pt x="593" y="1484"/>
                  </a:moveTo>
                  <a:cubicBezTo>
                    <a:pt x="593" y="1484"/>
                    <a:pt x="592" y="1483"/>
                    <a:pt x="592" y="1483"/>
                  </a:cubicBezTo>
                  <a:cubicBezTo>
                    <a:pt x="577" y="1480"/>
                    <a:pt x="562" y="1476"/>
                    <a:pt x="547" y="1472"/>
                  </a:cubicBezTo>
                  <a:cubicBezTo>
                    <a:pt x="545" y="1472"/>
                    <a:pt x="543" y="1470"/>
                    <a:pt x="542" y="1468"/>
                  </a:cubicBezTo>
                  <a:cubicBezTo>
                    <a:pt x="541" y="1466"/>
                    <a:pt x="541" y="1464"/>
                    <a:pt x="541" y="1462"/>
                  </a:cubicBezTo>
                  <a:cubicBezTo>
                    <a:pt x="543" y="1458"/>
                    <a:pt x="547" y="1455"/>
                    <a:pt x="552" y="1456"/>
                  </a:cubicBezTo>
                  <a:cubicBezTo>
                    <a:pt x="566" y="1460"/>
                    <a:pt x="581" y="1464"/>
                    <a:pt x="595" y="1467"/>
                  </a:cubicBezTo>
                  <a:cubicBezTo>
                    <a:pt x="597" y="1467"/>
                    <a:pt x="599" y="1469"/>
                    <a:pt x="601" y="1470"/>
                  </a:cubicBezTo>
                  <a:cubicBezTo>
                    <a:pt x="602" y="1472"/>
                    <a:pt x="602" y="1475"/>
                    <a:pt x="602" y="1477"/>
                  </a:cubicBezTo>
                  <a:cubicBezTo>
                    <a:pt x="601" y="1481"/>
                    <a:pt x="597" y="1484"/>
                    <a:pt x="593" y="1484"/>
                  </a:cubicBezTo>
                  <a:close/>
                  <a:moveTo>
                    <a:pt x="952" y="1472"/>
                  </a:moveTo>
                  <a:cubicBezTo>
                    <a:pt x="948" y="1472"/>
                    <a:pt x="945" y="1470"/>
                    <a:pt x="944" y="1466"/>
                  </a:cubicBezTo>
                  <a:cubicBezTo>
                    <a:pt x="943" y="1464"/>
                    <a:pt x="943" y="1462"/>
                    <a:pt x="944" y="1460"/>
                  </a:cubicBezTo>
                  <a:cubicBezTo>
                    <a:pt x="946" y="1458"/>
                    <a:pt x="947" y="1456"/>
                    <a:pt x="949" y="1456"/>
                  </a:cubicBezTo>
                  <a:cubicBezTo>
                    <a:pt x="964" y="1452"/>
                    <a:pt x="978" y="1447"/>
                    <a:pt x="992" y="1442"/>
                  </a:cubicBezTo>
                  <a:cubicBezTo>
                    <a:pt x="996" y="1441"/>
                    <a:pt x="1001" y="1443"/>
                    <a:pt x="1003" y="1447"/>
                  </a:cubicBezTo>
                  <a:cubicBezTo>
                    <a:pt x="1005" y="1452"/>
                    <a:pt x="1002" y="1457"/>
                    <a:pt x="998" y="1458"/>
                  </a:cubicBezTo>
                  <a:cubicBezTo>
                    <a:pt x="983" y="1463"/>
                    <a:pt x="969" y="1468"/>
                    <a:pt x="954" y="1472"/>
                  </a:cubicBezTo>
                  <a:cubicBezTo>
                    <a:pt x="954" y="1472"/>
                    <a:pt x="954" y="1472"/>
                    <a:pt x="954" y="1472"/>
                  </a:cubicBezTo>
                  <a:cubicBezTo>
                    <a:pt x="953" y="1472"/>
                    <a:pt x="953" y="1472"/>
                    <a:pt x="952" y="1472"/>
                  </a:cubicBezTo>
                  <a:close/>
                  <a:moveTo>
                    <a:pt x="506" y="1459"/>
                  </a:moveTo>
                  <a:cubicBezTo>
                    <a:pt x="505" y="1459"/>
                    <a:pt x="504" y="1459"/>
                    <a:pt x="504" y="1459"/>
                  </a:cubicBezTo>
                  <a:cubicBezTo>
                    <a:pt x="486" y="1453"/>
                    <a:pt x="468" y="1446"/>
                    <a:pt x="451" y="1438"/>
                  </a:cubicBezTo>
                  <a:cubicBezTo>
                    <a:pt x="399" y="1415"/>
                    <a:pt x="348" y="1386"/>
                    <a:pt x="302" y="1352"/>
                  </a:cubicBezTo>
                  <a:cubicBezTo>
                    <a:pt x="302" y="1352"/>
                    <a:pt x="302" y="1352"/>
                    <a:pt x="302" y="1352"/>
                  </a:cubicBezTo>
                  <a:cubicBezTo>
                    <a:pt x="298" y="1349"/>
                    <a:pt x="298" y="1344"/>
                    <a:pt x="300" y="1340"/>
                  </a:cubicBezTo>
                  <a:cubicBezTo>
                    <a:pt x="303" y="1336"/>
                    <a:pt x="309" y="1336"/>
                    <a:pt x="312" y="1338"/>
                  </a:cubicBezTo>
                  <a:cubicBezTo>
                    <a:pt x="358" y="1372"/>
                    <a:pt x="406" y="1400"/>
                    <a:pt x="458" y="1423"/>
                  </a:cubicBezTo>
                  <a:cubicBezTo>
                    <a:pt x="475" y="1430"/>
                    <a:pt x="492" y="1437"/>
                    <a:pt x="509" y="1443"/>
                  </a:cubicBezTo>
                  <a:cubicBezTo>
                    <a:pt x="514" y="1444"/>
                    <a:pt x="516" y="1449"/>
                    <a:pt x="514" y="1453"/>
                  </a:cubicBezTo>
                  <a:cubicBezTo>
                    <a:pt x="513" y="1457"/>
                    <a:pt x="510" y="1459"/>
                    <a:pt x="506" y="1459"/>
                  </a:cubicBezTo>
                  <a:close/>
                  <a:moveTo>
                    <a:pt x="1037" y="1442"/>
                  </a:moveTo>
                  <a:cubicBezTo>
                    <a:pt x="1034" y="1442"/>
                    <a:pt x="1031" y="1440"/>
                    <a:pt x="1029" y="1437"/>
                  </a:cubicBezTo>
                  <a:cubicBezTo>
                    <a:pt x="1028" y="1433"/>
                    <a:pt x="1030" y="1428"/>
                    <a:pt x="1034" y="1426"/>
                  </a:cubicBezTo>
                  <a:cubicBezTo>
                    <a:pt x="1038" y="1424"/>
                    <a:pt x="1043" y="1426"/>
                    <a:pt x="1045" y="1431"/>
                  </a:cubicBezTo>
                  <a:cubicBezTo>
                    <a:pt x="1047" y="1435"/>
                    <a:pt x="1045" y="1440"/>
                    <a:pt x="1040" y="1442"/>
                  </a:cubicBezTo>
                  <a:cubicBezTo>
                    <a:pt x="1039" y="1442"/>
                    <a:pt x="1038" y="1442"/>
                    <a:pt x="1037" y="1442"/>
                  </a:cubicBezTo>
                  <a:close/>
                  <a:moveTo>
                    <a:pt x="1078" y="1423"/>
                  </a:moveTo>
                  <a:cubicBezTo>
                    <a:pt x="1075" y="1423"/>
                    <a:pt x="1072" y="1422"/>
                    <a:pt x="1071" y="1419"/>
                  </a:cubicBezTo>
                  <a:cubicBezTo>
                    <a:pt x="1069" y="1415"/>
                    <a:pt x="1070" y="1409"/>
                    <a:pt x="1075" y="1407"/>
                  </a:cubicBezTo>
                  <a:cubicBezTo>
                    <a:pt x="1139" y="1376"/>
                    <a:pt x="1198" y="1335"/>
                    <a:pt x="1250" y="1286"/>
                  </a:cubicBezTo>
                  <a:cubicBezTo>
                    <a:pt x="1253" y="1283"/>
                    <a:pt x="1255" y="1281"/>
                    <a:pt x="1257" y="1279"/>
                  </a:cubicBezTo>
                  <a:cubicBezTo>
                    <a:pt x="1260" y="1276"/>
                    <a:pt x="1266" y="1276"/>
                    <a:pt x="1269" y="1280"/>
                  </a:cubicBezTo>
                  <a:cubicBezTo>
                    <a:pt x="1270" y="1281"/>
                    <a:pt x="1271" y="1283"/>
                    <a:pt x="1271" y="1286"/>
                  </a:cubicBezTo>
                  <a:cubicBezTo>
                    <a:pt x="1271" y="1288"/>
                    <a:pt x="1270" y="1290"/>
                    <a:pt x="1269" y="1292"/>
                  </a:cubicBezTo>
                  <a:cubicBezTo>
                    <a:pt x="1267" y="1294"/>
                    <a:pt x="1264" y="1296"/>
                    <a:pt x="1262" y="1298"/>
                  </a:cubicBezTo>
                  <a:cubicBezTo>
                    <a:pt x="1208" y="1348"/>
                    <a:pt x="1148" y="1390"/>
                    <a:pt x="1082" y="1423"/>
                  </a:cubicBezTo>
                  <a:cubicBezTo>
                    <a:pt x="1082" y="1423"/>
                    <a:pt x="1082" y="1423"/>
                    <a:pt x="1082" y="1423"/>
                  </a:cubicBezTo>
                  <a:cubicBezTo>
                    <a:pt x="1081" y="1423"/>
                    <a:pt x="1080" y="1423"/>
                    <a:pt x="1078" y="1423"/>
                  </a:cubicBezTo>
                  <a:close/>
                  <a:moveTo>
                    <a:pt x="272" y="1325"/>
                  </a:moveTo>
                  <a:cubicBezTo>
                    <a:pt x="270" y="1325"/>
                    <a:pt x="268" y="1325"/>
                    <a:pt x="266" y="1323"/>
                  </a:cubicBezTo>
                  <a:cubicBezTo>
                    <a:pt x="265" y="1322"/>
                    <a:pt x="264" y="1320"/>
                    <a:pt x="263" y="1318"/>
                  </a:cubicBezTo>
                  <a:cubicBezTo>
                    <a:pt x="263" y="1315"/>
                    <a:pt x="264" y="1313"/>
                    <a:pt x="265" y="1312"/>
                  </a:cubicBezTo>
                  <a:cubicBezTo>
                    <a:pt x="268" y="1308"/>
                    <a:pt x="274" y="1308"/>
                    <a:pt x="277" y="1310"/>
                  </a:cubicBezTo>
                  <a:cubicBezTo>
                    <a:pt x="281" y="1314"/>
                    <a:pt x="281" y="1319"/>
                    <a:pt x="278" y="1322"/>
                  </a:cubicBezTo>
                  <a:cubicBezTo>
                    <a:pt x="277" y="1324"/>
                    <a:pt x="274" y="1325"/>
                    <a:pt x="272" y="1325"/>
                  </a:cubicBezTo>
                  <a:close/>
                  <a:moveTo>
                    <a:pt x="238" y="1295"/>
                  </a:moveTo>
                  <a:cubicBezTo>
                    <a:pt x="236" y="1295"/>
                    <a:pt x="234" y="1294"/>
                    <a:pt x="232" y="1293"/>
                  </a:cubicBezTo>
                  <a:cubicBezTo>
                    <a:pt x="226" y="1287"/>
                    <a:pt x="219" y="1280"/>
                    <a:pt x="213" y="1274"/>
                  </a:cubicBezTo>
                  <a:cubicBezTo>
                    <a:pt x="209" y="1270"/>
                    <a:pt x="205" y="1265"/>
                    <a:pt x="200" y="1260"/>
                  </a:cubicBezTo>
                  <a:cubicBezTo>
                    <a:pt x="200" y="1260"/>
                    <a:pt x="200" y="1260"/>
                    <a:pt x="200" y="1260"/>
                  </a:cubicBezTo>
                  <a:cubicBezTo>
                    <a:pt x="197" y="1257"/>
                    <a:pt x="197" y="1251"/>
                    <a:pt x="201" y="1248"/>
                  </a:cubicBezTo>
                  <a:cubicBezTo>
                    <a:pt x="204" y="1245"/>
                    <a:pt x="209" y="1245"/>
                    <a:pt x="213" y="1249"/>
                  </a:cubicBezTo>
                  <a:cubicBezTo>
                    <a:pt x="217" y="1254"/>
                    <a:pt x="221" y="1258"/>
                    <a:pt x="226" y="1262"/>
                  </a:cubicBezTo>
                  <a:cubicBezTo>
                    <a:pt x="232" y="1269"/>
                    <a:pt x="238" y="1275"/>
                    <a:pt x="244" y="1281"/>
                  </a:cubicBezTo>
                  <a:cubicBezTo>
                    <a:pt x="246" y="1282"/>
                    <a:pt x="247" y="1284"/>
                    <a:pt x="247" y="1287"/>
                  </a:cubicBezTo>
                  <a:cubicBezTo>
                    <a:pt x="247" y="1289"/>
                    <a:pt x="246" y="1291"/>
                    <a:pt x="244" y="1293"/>
                  </a:cubicBezTo>
                  <a:cubicBezTo>
                    <a:pt x="243" y="1294"/>
                    <a:pt x="240" y="1295"/>
                    <a:pt x="238" y="1295"/>
                  </a:cubicBezTo>
                  <a:close/>
                  <a:moveTo>
                    <a:pt x="1294" y="1262"/>
                  </a:moveTo>
                  <a:cubicBezTo>
                    <a:pt x="1292" y="1262"/>
                    <a:pt x="1290" y="1261"/>
                    <a:pt x="1289" y="1259"/>
                  </a:cubicBezTo>
                  <a:cubicBezTo>
                    <a:pt x="1287" y="1258"/>
                    <a:pt x="1286" y="1256"/>
                    <a:pt x="1286" y="1253"/>
                  </a:cubicBezTo>
                  <a:cubicBezTo>
                    <a:pt x="1286" y="1251"/>
                    <a:pt x="1287" y="1249"/>
                    <a:pt x="1288" y="1247"/>
                  </a:cubicBezTo>
                  <a:cubicBezTo>
                    <a:pt x="1298" y="1237"/>
                    <a:pt x="1308" y="1225"/>
                    <a:pt x="1318" y="1214"/>
                  </a:cubicBezTo>
                  <a:cubicBezTo>
                    <a:pt x="1320" y="1210"/>
                    <a:pt x="1326" y="1210"/>
                    <a:pt x="1330" y="1212"/>
                  </a:cubicBezTo>
                  <a:cubicBezTo>
                    <a:pt x="1331" y="1214"/>
                    <a:pt x="1332" y="1216"/>
                    <a:pt x="1333" y="1218"/>
                  </a:cubicBezTo>
                  <a:cubicBezTo>
                    <a:pt x="1333" y="1220"/>
                    <a:pt x="1332" y="1223"/>
                    <a:pt x="1331" y="1224"/>
                  </a:cubicBezTo>
                  <a:cubicBezTo>
                    <a:pt x="1321" y="1236"/>
                    <a:pt x="1311" y="1248"/>
                    <a:pt x="1301" y="1259"/>
                  </a:cubicBezTo>
                  <a:cubicBezTo>
                    <a:pt x="1299" y="1261"/>
                    <a:pt x="1297" y="1262"/>
                    <a:pt x="1294" y="1262"/>
                  </a:cubicBezTo>
                  <a:close/>
                  <a:moveTo>
                    <a:pt x="177" y="1229"/>
                  </a:moveTo>
                  <a:cubicBezTo>
                    <a:pt x="174" y="1229"/>
                    <a:pt x="172" y="1228"/>
                    <a:pt x="170" y="1226"/>
                  </a:cubicBezTo>
                  <a:cubicBezTo>
                    <a:pt x="122" y="1167"/>
                    <a:pt x="83" y="1103"/>
                    <a:pt x="55" y="1033"/>
                  </a:cubicBezTo>
                  <a:cubicBezTo>
                    <a:pt x="55" y="1032"/>
                    <a:pt x="54" y="1031"/>
                    <a:pt x="54" y="1030"/>
                  </a:cubicBezTo>
                  <a:cubicBezTo>
                    <a:pt x="52" y="1025"/>
                    <a:pt x="54" y="1021"/>
                    <a:pt x="58" y="1019"/>
                  </a:cubicBezTo>
                  <a:cubicBezTo>
                    <a:pt x="63" y="1017"/>
                    <a:pt x="68" y="1019"/>
                    <a:pt x="69" y="1023"/>
                  </a:cubicBezTo>
                  <a:cubicBezTo>
                    <a:pt x="70" y="1024"/>
                    <a:pt x="70" y="1025"/>
                    <a:pt x="70" y="1026"/>
                  </a:cubicBezTo>
                  <a:cubicBezTo>
                    <a:pt x="71" y="1027"/>
                    <a:pt x="71" y="1027"/>
                    <a:pt x="71" y="1027"/>
                  </a:cubicBezTo>
                  <a:cubicBezTo>
                    <a:pt x="98" y="1095"/>
                    <a:pt x="136" y="1158"/>
                    <a:pt x="183" y="1215"/>
                  </a:cubicBezTo>
                  <a:cubicBezTo>
                    <a:pt x="186" y="1219"/>
                    <a:pt x="186" y="1224"/>
                    <a:pt x="182" y="1227"/>
                  </a:cubicBezTo>
                  <a:cubicBezTo>
                    <a:pt x="180" y="1228"/>
                    <a:pt x="179" y="1229"/>
                    <a:pt x="177" y="1229"/>
                  </a:cubicBezTo>
                  <a:close/>
                  <a:moveTo>
                    <a:pt x="1352" y="1192"/>
                  </a:moveTo>
                  <a:cubicBezTo>
                    <a:pt x="1350" y="1192"/>
                    <a:pt x="1348" y="1191"/>
                    <a:pt x="1347" y="1190"/>
                  </a:cubicBezTo>
                  <a:cubicBezTo>
                    <a:pt x="1343" y="1187"/>
                    <a:pt x="1342" y="1182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8" y="1174"/>
                    <a:pt x="1353" y="1174"/>
                    <a:pt x="1357" y="1176"/>
                  </a:cubicBezTo>
                  <a:cubicBezTo>
                    <a:pt x="1360" y="1179"/>
                    <a:pt x="1361" y="1184"/>
                    <a:pt x="1359" y="1188"/>
                  </a:cubicBezTo>
                  <a:cubicBezTo>
                    <a:pt x="1357" y="1190"/>
                    <a:pt x="1354" y="1192"/>
                    <a:pt x="1352" y="1192"/>
                  </a:cubicBezTo>
                  <a:close/>
                  <a:moveTo>
                    <a:pt x="1377" y="1154"/>
                  </a:moveTo>
                  <a:cubicBezTo>
                    <a:pt x="1375" y="1154"/>
                    <a:pt x="1374" y="1154"/>
                    <a:pt x="1373" y="1153"/>
                  </a:cubicBezTo>
                  <a:cubicBezTo>
                    <a:pt x="1369" y="1150"/>
                    <a:pt x="1367" y="1145"/>
                    <a:pt x="1370" y="1141"/>
                  </a:cubicBezTo>
                  <a:cubicBezTo>
                    <a:pt x="1387" y="1114"/>
                    <a:pt x="1402" y="1086"/>
                    <a:pt x="1416" y="1057"/>
                  </a:cubicBezTo>
                  <a:cubicBezTo>
                    <a:pt x="1433" y="1019"/>
                    <a:pt x="1448" y="978"/>
                    <a:pt x="1459" y="937"/>
                  </a:cubicBezTo>
                  <a:cubicBezTo>
                    <a:pt x="1460" y="932"/>
                    <a:pt x="1465" y="930"/>
                    <a:pt x="1469" y="931"/>
                  </a:cubicBezTo>
                  <a:cubicBezTo>
                    <a:pt x="1474" y="932"/>
                    <a:pt x="1476" y="937"/>
                    <a:pt x="1475" y="941"/>
                  </a:cubicBezTo>
                  <a:cubicBezTo>
                    <a:pt x="1464" y="983"/>
                    <a:pt x="1449" y="1025"/>
                    <a:pt x="1431" y="1064"/>
                  </a:cubicBezTo>
                  <a:cubicBezTo>
                    <a:pt x="1417" y="1094"/>
                    <a:pt x="1402" y="1123"/>
                    <a:pt x="1384" y="1150"/>
                  </a:cubicBezTo>
                  <a:cubicBezTo>
                    <a:pt x="1383" y="1153"/>
                    <a:pt x="1380" y="1154"/>
                    <a:pt x="1377" y="1154"/>
                  </a:cubicBezTo>
                  <a:close/>
                  <a:moveTo>
                    <a:pt x="46" y="993"/>
                  </a:moveTo>
                  <a:cubicBezTo>
                    <a:pt x="42" y="993"/>
                    <a:pt x="39" y="990"/>
                    <a:pt x="38" y="987"/>
                  </a:cubicBezTo>
                  <a:cubicBezTo>
                    <a:pt x="37" y="985"/>
                    <a:pt x="37" y="982"/>
                    <a:pt x="38" y="980"/>
                  </a:cubicBezTo>
                  <a:cubicBezTo>
                    <a:pt x="39" y="978"/>
                    <a:pt x="41" y="977"/>
                    <a:pt x="43" y="976"/>
                  </a:cubicBezTo>
                  <a:cubicBezTo>
                    <a:pt x="48" y="975"/>
                    <a:pt x="52" y="977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5" y="986"/>
                    <a:pt x="53" y="991"/>
                    <a:pt x="49" y="992"/>
                  </a:cubicBezTo>
                  <a:cubicBezTo>
                    <a:pt x="48" y="992"/>
                    <a:pt x="47" y="993"/>
                    <a:pt x="46" y="993"/>
                  </a:cubicBezTo>
                  <a:close/>
                  <a:moveTo>
                    <a:pt x="33" y="949"/>
                  </a:moveTo>
                  <a:cubicBezTo>
                    <a:pt x="29" y="949"/>
                    <a:pt x="26" y="947"/>
                    <a:pt x="25" y="943"/>
                  </a:cubicBezTo>
                  <a:cubicBezTo>
                    <a:pt x="21" y="928"/>
                    <a:pt x="17" y="913"/>
                    <a:pt x="14" y="898"/>
                  </a:cubicBezTo>
                  <a:cubicBezTo>
                    <a:pt x="14" y="896"/>
                    <a:pt x="14" y="894"/>
                    <a:pt x="16" y="892"/>
                  </a:cubicBezTo>
                  <a:cubicBezTo>
                    <a:pt x="17" y="890"/>
                    <a:pt x="19" y="889"/>
                    <a:pt x="21" y="888"/>
                  </a:cubicBezTo>
                  <a:cubicBezTo>
                    <a:pt x="26" y="887"/>
                    <a:pt x="30" y="891"/>
                    <a:pt x="31" y="895"/>
                  </a:cubicBezTo>
                  <a:cubicBezTo>
                    <a:pt x="34" y="910"/>
                    <a:pt x="37" y="924"/>
                    <a:pt x="41" y="939"/>
                  </a:cubicBezTo>
                  <a:cubicBezTo>
                    <a:pt x="42" y="943"/>
                    <a:pt x="40" y="948"/>
                    <a:pt x="35" y="949"/>
                  </a:cubicBezTo>
                  <a:cubicBezTo>
                    <a:pt x="34" y="949"/>
                    <a:pt x="34" y="949"/>
                    <a:pt x="33" y="949"/>
                  </a:cubicBezTo>
                  <a:close/>
                  <a:moveTo>
                    <a:pt x="1477" y="903"/>
                  </a:moveTo>
                  <a:cubicBezTo>
                    <a:pt x="1477" y="903"/>
                    <a:pt x="1476" y="903"/>
                    <a:pt x="1476" y="903"/>
                  </a:cubicBezTo>
                  <a:cubicBezTo>
                    <a:pt x="1473" y="903"/>
                    <a:pt x="1471" y="901"/>
                    <a:pt x="1470" y="900"/>
                  </a:cubicBezTo>
                  <a:cubicBezTo>
                    <a:pt x="1469" y="898"/>
                    <a:pt x="1468" y="895"/>
                    <a:pt x="1469" y="893"/>
                  </a:cubicBezTo>
                  <a:cubicBezTo>
                    <a:pt x="1472" y="879"/>
                    <a:pt x="1474" y="864"/>
                    <a:pt x="1476" y="849"/>
                  </a:cubicBezTo>
                  <a:cubicBezTo>
                    <a:pt x="1477" y="845"/>
                    <a:pt x="1481" y="841"/>
                    <a:pt x="1486" y="842"/>
                  </a:cubicBezTo>
                  <a:cubicBezTo>
                    <a:pt x="1488" y="842"/>
                    <a:pt x="1490" y="843"/>
                    <a:pt x="1491" y="845"/>
                  </a:cubicBezTo>
                  <a:cubicBezTo>
                    <a:pt x="1493" y="847"/>
                    <a:pt x="1493" y="849"/>
                    <a:pt x="1493" y="851"/>
                  </a:cubicBezTo>
                  <a:cubicBezTo>
                    <a:pt x="1491" y="866"/>
                    <a:pt x="1488" y="882"/>
                    <a:pt x="1486" y="897"/>
                  </a:cubicBezTo>
                  <a:cubicBezTo>
                    <a:pt x="1485" y="897"/>
                    <a:pt x="1485" y="897"/>
                    <a:pt x="1485" y="897"/>
                  </a:cubicBezTo>
                  <a:cubicBezTo>
                    <a:pt x="1485" y="901"/>
                    <a:pt x="1481" y="903"/>
                    <a:pt x="1477" y="903"/>
                  </a:cubicBezTo>
                  <a:close/>
                  <a:moveTo>
                    <a:pt x="15" y="861"/>
                  </a:moveTo>
                  <a:cubicBezTo>
                    <a:pt x="11" y="861"/>
                    <a:pt x="7" y="857"/>
                    <a:pt x="7" y="853"/>
                  </a:cubicBezTo>
                  <a:cubicBezTo>
                    <a:pt x="2" y="819"/>
                    <a:pt x="0" y="784"/>
                    <a:pt x="0" y="750"/>
                  </a:cubicBezTo>
                  <a:cubicBezTo>
                    <a:pt x="0" y="708"/>
                    <a:pt x="3" y="666"/>
                    <a:pt x="10" y="625"/>
                  </a:cubicBezTo>
                  <a:cubicBezTo>
                    <a:pt x="11" y="621"/>
                    <a:pt x="15" y="618"/>
                    <a:pt x="20" y="618"/>
                  </a:cubicBezTo>
                  <a:cubicBezTo>
                    <a:pt x="24" y="619"/>
                    <a:pt x="28" y="624"/>
                    <a:pt x="27" y="628"/>
                  </a:cubicBezTo>
                  <a:cubicBezTo>
                    <a:pt x="20" y="668"/>
                    <a:pt x="17" y="709"/>
                    <a:pt x="17" y="750"/>
                  </a:cubicBezTo>
                  <a:cubicBezTo>
                    <a:pt x="17" y="784"/>
                    <a:pt x="19" y="818"/>
                    <a:pt x="24" y="851"/>
                  </a:cubicBezTo>
                  <a:cubicBezTo>
                    <a:pt x="24" y="856"/>
                    <a:pt x="21" y="860"/>
                    <a:pt x="16" y="861"/>
                  </a:cubicBezTo>
                  <a:cubicBezTo>
                    <a:pt x="16" y="861"/>
                    <a:pt x="16" y="861"/>
                    <a:pt x="15" y="861"/>
                  </a:cubicBezTo>
                  <a:close/>
                  <a:moveTo>
                    <a:pt x="1489" y="814"/>
                  </a:moveTo>
                  <a:cubicBezTo>
                    <a:pt x="1489" y="814"/>
                    <a:pt x="1489" y="814"/>
                    <a:pt x="1489" y="814"/>
                  </a:cubicBezTo>
                  <a:cubicBezTo>
                    <a:pt x="1486" y="814"/>
                    <a:pt x="1484" y="813"/>
                    <a:pt x="1483" y="811"/>
                  </a:cubicBezTo>
                  <a:cubicBezTo>
                    <a:pt x="1481" y="809"/>
                    <a:pt x="1481" y="807"/>
                    <a:pt x="1481" y="805"/>
                  </a:cubicBezTo>
                  <a:cubicBezTo>
                    <a:pt x="1481" y="800"/>
                    <a:pt x="1485" y="796"/>
                    <a:pt x="1490" y="797"/>
                  </a:cubicBezTo>
                  <a:cubicBezTo>
                    <a:pt x="1495" y="797"/>
                    <a:pt x="1498" y="801"/>
                    <a:pt x="1498" y="806"/>
                  </a:cubicBezTo>
                  <a:cubicBezTo>
                    <a:pt x="1497" y="810"/>
                    <a:pt x="1494" y="814"/>
                    <a:pt x="1489" y="814"/>
                  </a:cubicBezTo>
                  <a:close/>
                  <a:moveTo>
                    <a:pt x="1491" y="725"/>
                  </a:moveTo>
                  <a:cubicBezTo>
                    <a:pt x="1486" y="725"/>
                    <a:pt x="1482" y="721"/>
                    <a:pt x="1482" y="716"/>
                  </a:cubicBezTo>
                  <a:cubicBezTo>
                    <a:pt x="1481" y="702"/>
                    <a:pt x="1480" y="687"/>
                    <a:pt x="1479" y="672"/>
                  </a:cubicBezTo>
                  <a:cubicBezTo>
                    <a:pt x="1479" y="670"/>
                    <a:pt x="1479" y="667"/>
                    <a:pt x="1481" y="666"/>
                  </a:cubicBezTo>
                  <a:cubicBezTo>
                    <a:pt x="1482" y="664"/>
                    <a:pt x="1484" y="663"/>
                    <a:pt x="1486" y="663"/>
                  </a:cubicBezTo>
                  <a:cubicBezTo>
                    <a:pt x="1491" y="662"/>
                    <a:pt x="1495" y="665"/>
                    <a:pt x="1496" y="670"/>
                  </a:cubicBezTo>
                  <a:cubicBezTo>
                    <a:pt x="1497" y="685"/>
                    <a:pt x="1498" y="700"/>
                    <a:pt x="1499" y="716"/>
                  </a:cubicBezTo>
                  <a:cubicBezTo>
                    <a:pt x="1499" y="720"/>
                    <a:pt x="1496" y="724"/>
                    <a:pt x="1491" y="725"/>
                  </a:cubicBezTo>
                  <a:cubicBezTo>
                    <a:pt x="1491" y="725"/>
                    <a:pt x="1491" y="725"/>
                    <a:pt x="1491" y="725"/>
                  </a:cubicBezTo>
                  <a:close/>
                  <a:moveTo>
                    <a:pt x="1481" y="635"/>
                  </a:moveTo>
                  <a:cubicBezTo>
                    <a:pt x="1477" y="635"/>
                    <a:pt x="1473" y="632"/>
                    <a:pt x="1473" y="628"/>
                  </a:cubicBezTo>
                  <a:cubicBezTo>
                    <a:pt x="1472" y="625"/>
                    <a:pt x="1473" y="623"/>
                    <a:pt x="1474" y="621"/>
                  </a:cubicBezTo>
                  <a:cubicBezTo>
                    <a:pt x="1475" y="619"/>
                    <a:pt x="1477" y="618"/>
                    <a:pt x="1480" y="618"/>
                  </a:cubicBezTo>
                  <a:cubicBezTo>
                    <a:pt x="1484" y="617"/>
                    <a:pt x="1489" y="620"/>
                    <a:pt x="1489" y="625"/>
                  </a:cubicBezTo>
                  <a:cubicBezTo>
                    <a:pt x="1490" y="627"/>
                    <a:pt x="1489" y="629"/>
                    <a:pt x="1488" y="631"/>
                  </a:cubicBezTo>
                  <a:cubicBezTo>
                    <a:pt x="1487" y="633"/>
                    <a:pt x="1485" y="634"/>
                    <a:pt x="1482" y="635"/>
                  </a:cubicBezTo>
                  <a:cubicBezTo>
                    <a:pt x="1482" y="635"/>
                    <a:pt x="1482" y="635"/>
                    <a:pt x="1481" y="635"/>
                  </a:cubicBezTo>
                  <a:close/>
                  <a:moveTo>
                    <a:pt x="27" y="591"/>
                  </a:move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6" y="591"/>
                    <a:pt x="25" y="591"/>
                  </a:cubicBezTo>
                  <a:cubicBezTo>
                    <a:pt x="21" y="590"/>
                    <a:pt x="18" y="585"/>
                    <a:pt x="19" y="580"/>
                  </a:cubicBezTo>
                  <a:cubicBezTo>
                    <a:pt x="20" y="576"/>
                    <a:pt x="25" y="573"/>
                    <a:pt x="29" y="574"/>
                  </a:cubicBezTo>
                  <a:cubicBezTo>
                    <a:pt x="34" y="575"/>
                    <a:pt x="37" y="580"/>
                    <a:pt x="35" y="584"/>
                  </a:cubicBezTo>
                  <a:cubicBezTo>
                    <a:pt x="35" y="588"/>
                    <a:pt x="31" y="591"/>
                    <a:pt x="27" y="591"/>
                  </a:cubicBezTo>
                  <a:close/>
                  <a:moveTo>
                    <a:pt x="1472" y="590"/>
                  </a:moveTo>
                  <a:cubicBezTo>
                    <a:pt x="1468" y="590"/>
                    <a:pt x="1465" y="588"/>
                    <a:pt x="1464" y="584"/>
                  </a:cubicBezTo>
                  <a:cubicBezTo>
                    <a:pt x="1453" y="535"/>
                    <a:pt x="1436" y="488"/>
                    <a:pt x="1416" y="443"/>
                  </a:cubicBezTo>
                  <a:cubicBezTo>
                    <a:pt x="1405" y="420"/>
                    <a:pt x="1394" y="398"/>
                    <a:pt x="1381" y="377"/>
                  </a:cubicBezTo>
                  <a:cubicBezTo>
                    <a:pt x="1379" y="373"/>
                    <a:pt x="1380" y="368"/>
                    <a:pt x="1384" y="365"/>
                  </a:cubicBezTo>
                  <a:cubicBezTo>
                    <a:pt x="1388" y="363"/>
                    <a:pt x="1393" y="364"/>
                    <a:pt x="1396" y="368"/>
                  </a:cubicBezTo>
                  <a:cubicBezTo>
                    <a:pt x="1408" y="390"/>
                    <a:pt x="1420" y="413"/>
                    <a:pt x="1431" y="436"/>
                  </a:cubicBezTo>
                  <a:cubicBezTo>
                    <a:pt x="1452" y="481"/>
                    <a:pt x="1469" y="530"/>
                    <a:pt x="1480" y="579"/>
                  </a:cubicBezTo>
                  <a:cubicBezTo>
                    <a:pt x="1480" y="580"/>
                    <a:pt x="1480" y="580"/>
                    <a:pt x="1480" y="580"/>
                  </a:cubicBezTo>
                  <a:cubicBezTo>
                    <a:pt x="1481" y="584"/>
                    <a:pt x="1479" y="589"/>
                    <a:pt x="1474" y="590"/>
                  </a:cubicBezTo>
                  <a:cubicBezTo>
                    <a:pt x="1473" y="590"/>
                    <a:pt x="1473" y="590"/>
                    <a:pt x="1472" y="590"/>
                  </a:cubicBezTo>
                  <a:close/>
                  <a:moveTo>
                    <a:pt x="39" y="547"/>
                  </a:moveTo>
                  <a:cubicBezTo>
                    <a:pt x="38" y="547"/>
                    <a:pt x="37" y="547"/>
                    <a:pt x="36" y="547"/>
                  </a:cubicBezTo>
                  <a:cubicBezTo>
                    <a:pt x="34" y="546"/>
                    <a:pt x="32" y="545"/>
                    <a:pt x="31" y="543"/>
                  </a:cubicBezTo>
                  <a:cubicBezTo>
                    <a:pt x="30" y="541"/>
                    <a:pt x="30" y="538"/>
                    <a:pt x="31" y="536"/>
                  </a:cubicBezTo>
                  <a:cubicBezTo>
                    <a:pt x="35" y="522"/>
                    <a:pt x="40" y="507"/>
                    <a:pt x="45" y="493"/>
                  </a:cubicBezTo>
                  <a:cubicBezTo>
                    <a:pt x="47" y="488"/>
                    <a:pt x="52" y="486"/>
                    <a:pt x="56" y="488"/>
                  </a:cubicBezTo>
                  <a:cubicBezTo>
                    <a:pt x="60" y="489"/>
                    <a:pt x="63" y="494"/>
                    <a:pt x="61" y="499"/>
                  </a:cubicBezTo>
                  <a:cubicBezTo>
                    <a:pt x="56" y="513"/>
                    <a:pt x="51" y="527"/>
                    <a:pt x="47" y="541"/>
                  </a:cubicBezTo>
                  <a:cubicBezTo>
                    <a:pt x="46" y="545"/>
                    <a:pt x="42" y="547"/>
                    <a:pt x="39" y="547"/>
                  </a:cubicBezTo>
                  <a:close/>
                  <a:moveTo>
                    <a:pt x="70" y="462"/>
                  </a:moveTo>
                  <a:cubicBezTo>
                    <a:pt x="69" y="462"/>
                    <a:pt x="67" y="462"/>
                    <a:pt x="66" y="461"/>
                  </a:cubicBezTo>
                  <a:cubicBezTo>
                    <a:pt x="64" y="461"/>
                    <a:pt x="63" y="459"/>
                    <a:pt x="62" y="457"/>
                  </a:cubicBezTo>
                  <a:cubicBezTo>
                    <a:pt x="61" y="455"/>
                    <a:pt x="61" y="452"/>
                    <a:pt x="62" y="450"/>
                  </a:cubicBezTo>
                  <a:cubicBezTo>
                    <a:pt x="93" y="380"/>
                    <a:pt x="134" y="316"/>
                    <a:pt x="184" y="258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7" y="254"/>
                    <a:pt x="193" y="254"/>
                    <a:pt x="196" y="257"/>
                  </a:cubicBezTo>
                  <a:cubicBezTo>
                    <a:pt x="199" y="260"/>
                    <a:pt x="200" y="265"/>
                    <a:pt x="197" y="269"/>
                  </a:cubicBezTo>
                  <a:cubicBezTo>
                    <a:pt x="147" y="325"/>
                    <a:pt x="107" y="389"/>
                    <a:pt x="78" y="457"/>
                  </a:cubicBezTo>
                  <a:cubicBezTo>
                    <a:pt x="76" y="460"/>
                    <a:pt x="73" y="462"/>
                    <a:pt x="70" y="462"/>
                  </a:cubicBezTo>
                  <a:close/>
                  <a:moveTo>
                    <a:pt x="1364" y="343"/>
                  </a:moveTo>
                  <a:cubicBezTo>
                    <a:pt x="1364" y="343"/>
                    <a:pt x="1364" y="343"/>
                    <a:pt x="1364" y="343"/>
                  </a:cubicBezTo>
                  <a:cubicBezTo>
                    <a:pt x="1361" y="343"/>
                    <a:pt x="1359" y="341"/>
                    <a:pt x="1357" y="339"/>
                  </a:cubicBezTo>
                  <a:cubicBezTo>
                    <a:pt x="1349" y="327"/>
                    <a:pt x="1340" y="315"/>
                    <a:pt x="1331" y="303"/>
                  </a:cubicBezTo>
                  <a:cubicBezTo>
                    <a:pt x="1328" y="299"/>
                    <a:pt x="1329" y="294"/>
                    <a:pt x="1332" y="291"/>
                  </a:cubicBezTo>
                  <a:cubicBezTo>
                    <a:pt x="1336" y="288"/>
                    <a:pt x="1341" y="289"/>
                    <a:pt x="1344" y="293"/>
                  </a:cubicBezTo>
                  <a:cubicBezTo>
                    <a:pt x="1353" y="304"/>
                    <a:pt x="1362" y="317"/>
                    <a:pt x="1371" y="330"/>
                  </a:cubicBezTo>
                  <a:cubicBezTo>
                    <a:pt x="1371" y="330"/>
                    <a:pt x="1371" y="330"/>
                    <a:pt x="1371" y="330"/>
                  </a:cubicBezTo>
                  <a:cubicBezTo>
                    <a:pt x="1372" y="332"/>
                    <a:pt x="1373" y="334"/>
                    <a:pt x="1372" y="336"/>
                  </a:cubicBezTo>
                  <a:cubicBezTo>
                    <a:pt x="1372" y="338"/>
                    <a:pt x="1371" y="340"/>
                    <a:pt x="1369" y="341"/>
                  </a:cubicBezTo>
                  <a:cubicBezTo>
                    <a:pt x="1367" y="342"/>
                    <a:pt x="1366" y="343"/>
                    <a:pt x="1364" y="343"/>
                  </a:cubicBezTo>
                  <a:close/>
                  <a:moveTo>
                    <a:pt x="1309" y="271"/>
                  </a:moveTo>
                  <a:cubicBezTo>
                    <a:pt x="1306" y="271"/>
                    <a:pt x="1304" y="270"/>
                    <a:pt x="1302" y="268"/>
                  </a:cubicBezTo>
                  <a:cubicBezTo>
                    <a:pt x="1301" y="267"/>
                    <a:pt x="1300" y="264"/>
                    <a:pt x="1300" y="262"/>
                  </a:cubicBezTo>
                  <a:cubicBezTo>
                    <a:pt x="1300" y="260"/>
                    <a:pt x="1301" y="258"/>
                    <a:pt x="1303" y="256"/>
                  </a:cubicBezTo>
                  <a:cubicBezTo>
                    <a:pt x="1307" y="253"/>
                    <a:pt x="1312" y="254"/>
                    <a:pt x="1315" y="257"/>
                  </a:cubicBezTo>
                  <a:cubicBezTo>
                    <a:pt x="1315" y="257"/>
                    <a:pt x="1315" y="257"/>
                    <a:pt x="1315" y="257"/>
                  </a:cubicBezTo>
                  <a:cubicBezTo>
                    <a:pt x="1318" y="261"/>
                    <a:pt x="1318" y="266"/>
                    <a:pt x="1314" y="269"/>
                  </a:cubicBezTo>
                  <a:cubicBezTo>
                    <a:pt x="1313" y="270"/>
                    <a:pt x="1311" y="271"/>
                    <a:pt x="1309" y="271"/>
                  </a:cubicBezTo>
                  <a:close/>
                  <a:moveTo>
                    <a:pt x="221" y="238"/>
                  </a:moveTo>
                  <a:cubicBezTo>
                    <a:pt x="219" y="238"/>
                    <a:pt x="217" y="238"/>
                    <a:pt x="215" y="236"/>
                  </a:cubicBezTo>
                  <a:cubicBezTo>
                    <a:pt x="212" y="233"/>
                    <a:pt x="212" y="227"/>
                    <a:pt x="215" y="224"/>
                  </a:cubicBezTo>
                  <a:cubicBezTo>
                    <a:pt x="218" y="221"/>
                    <a:pt x="224" y="221"/>
                    <a:pt x="227" y="224"/>
                  </a:cubicBezTo>
                  <a:cubicBezTo>
                    <a:pt x="230" y="227"/>
                    <a:pt x="230" y="233"/>
                    <a:pt x="227" y="236"/>
                  </a:cubicBezTo>
                  <a:cubicBezTo>
                    <a:pt x="226" y="238"/>
                    <a:pt x="223" y="238"/>
                    <a:pt x="221" y="238"/>
                  </a:cubicBezTo>
                  <a:close/>
                  <a:moveTo>
                    <a:pt x="1278" y="238"/>
                  </a:moveTo>
                  <a:cubicBezTo>
                    <a:pt x="1276" y="238"/>
                    <a:pt x="1274" y="237"/>
                    <a:pt x="1272" y="236"/>
                  </a:cubicBezTo>
                  <a:cubicBezTo>
                    <a:pt x="1265" y="228"/>
                    <a:pt x="1257" y="221"/>
                    <a:pt x="1250" y="214"/>
                  </a:cubicBezTo>
                  <a:cubicBezTo>
                    <a:pt x="1203" y="170"/>
                    <a:pt x="1150" y="133"/>
                    <a:pt x="1093" y="102"/>
                  </a:cubicBezTo>
                  <a:cubicBezTo>
                    <a:pt x="1091" y="101"/>
                    <a:pt x="1090" y="99"/>
                    <a:pt x="1089" y="97"/>
                  </a:cubicBezTo>
                  <a:cubicBezTo>
                    <a:pt x="1089" y="95"/>
                    <a:pt x="1089" y="93"/>
                    <a:pt x="1090" y="91"/>
                  </a:cubicBezTo>
                  <a:cubicBezTo>
                    <a:pt x="1092" y="87"/>
                    <a:pt x="1097" y="85"/>
                    <a:pt x="1101" y="87"/>
                  </a:cubicBezTo>
                  <a:cubicBezTo>
                    <a:pt x="1160" y="118"/>
                    <a:pt x="1214" y="157"/>
                    <a:pt x="1262" y="202"/>
                  </a:cubicBezTo>
                  <a:cubicBezTo>
                    <a:pt x="1269" y="209"/>
                    <a:pt x="1277" y="216"/>
                    <a:pt x="1284" y="224"/>
                  </a:cubicBezTo>
                  <a:cubicBezTo>
                    <a:pt x="1287" y="227"/>
                    <a:pt x="1287" y="232"/>
                    <a:pt x="1284" y="236"/>
                  </a:cubicBezTo>
                  <a:cubicBezTo>
                    <a:pt x="1282" y="237"/>
                    <a:pt x="1280" y="238"/>
                    <a:pt x="1278" y="238"/>
                  </a:cubicBezTo>
                  <a:close/>
                  <a:moveTo>
                    <a:pt x="254" y="207"/>
                  </a:moveTo>
                  <a:cubicBezTo>
                    <a:pt x="251" y="207"/>
                    <a:pt x="249" y="206"/>
                    <a:pt x="247" y="204"/>
                  </a:cubicBezTo>
                  <a:cubicBezTo>
                    <a:pt x="246" y="203"/>
                    <a:pt x="245" y="201"/>
                    <a:pt x="245" y="198"/>
                  </a:cubicBezTo>
                  <a:cubicBezTo>
                    <a:pt x="245" y="196"/>
                    <a:pt x="246" y="194"/>
                    <a:pt x="248" y="192"/>
                  </a:cubicBezTo>
                  <a:cubicBezTo>
                    <a:pt x="259" y="182"/>
                    <a:pt x="271" y="172"/>
                    <a:pt x="283" y="163"/>
                  </a:cubicBezTo>
                  <a:cubicBezTo>
                    <a:pt x="287" y="160"/>
                    <a:pt x="292" y="161"/>
                    <a:pt x="295" y="164"/>
                  </a:cubicBezTo>
                  <a:cubicBezTo>
                    <a:pt x="298" y="168"/>
                    <a:pt x="297" y="173"/>
                    <a:pt x="294" y="176"/>
                  </a:cubicBezTo>
                  <a:cubicBezTo>
                    <a:pt x="282" y="185"/>
                    <a:pt x="270" y="195"/>
                    <a:pt x="259" y="205"/>
                  </a:cubicBezTo>
                  <a:cubicBezTo>
                    <a:pt x="258" y="206"/>
                    <a:pt x="256" y="207"/>
                    <a:pt x="254" y="207"/>
                  </a:cubicBezTo>
                  <a:close/>
                  <a:moveTo>
                    <a:pt x="325" y="151"/>
                  </a:moveTo>
                  <a:cubicBezTo>
                    <a:pt x="322" y="151"/>
                    <a:pt x="319" y="150"/>
                    <a:pt x="318" y="147"/>
                  </a:cubicBezTo>
                  <a:cubicBezTo>
                    <a:pt x="316" y="145"/>
                    <a:pt x="316" y="143"/>
                    <a:pt x="316" y="141"/>
                  </a:cubicBezTo>
                  <a:cubicBezTo>
                    <a:pt x="317" y="139"/>
                    <a:pt x="318" y="137"/>
                    <a:pt x="320" y="135"/>
                  </a:cubicBezTo>
                  <a:cubicBezTo>
                    <a:pt x="361" y="106"/>
                    <a:pt x="405" y="82"/>
                    <a:pt x="451" y="62"/>
                  </a:cubicBezTo>
                  <a:cubicBezTo>
                    <a:pt x="475" y="52"/>
                    <a:pt x="499" y="42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9" y="33"/>
                    <a:pt x="533" y="36"/>
                    <a:pt x="535" y="40"/>
                  </a:cubicBezTo>
                  <a:cubicBezTo>
                    <a:pt x="536" y="44"/>
                    <a:pt x="534" y="49"/>
                    <a:pt x="529" y="51"/>
                  </a:cubicBezTo>
                  <a:cubicBezTo>
                    <a:pt x="505" y="58"/>
                    <a:pt x="481" y="67"/>
                    <a:pt x="458" y="77"/>
                  </a:cubicBezTo>
                  <a:cubicBezTo>
                    <a:pt x="413" y="97"/>
                    <a:pt x="370" y="121"/>
                    <a:pt x="329" y="149"/>
                  </a:cubicBezTo>
                  <a:cubicBezTo>
                    <a:pt x="328" y="150"/>
                    <a:pt x="326" y="151"/>
                    <a:pt x="325" y="151"/>
                  </a:cubicBezTo>
                  <a:close/>
                  <a:moveTo>
                    <a:pt x="1057" y="83"/>
                  </a:moveTo>
                  <a:cubicBezTo>
                    <a:pt x="1056" y="83"/>
                    <a:pt x="1054" y="83"/>
                    <a:pt x="1053" y="82"/>
                  </a:cubicBezTo>
                  <a:cubicBezTo>
                    <a:pt x="1040" y="76"/>
                    <a:pt x="1026" y="70"/>
                    <a:pt x="1012" y="65"/>
                  </a:cubicBezTo>
                  <a:cubicBezTo>
                    <a:pt x="1008" y="64"/>
                    <a:pt x="1005" y="59"/>
                    <a:pt x="1007" y="54"/>
                  </a:cubicBezTo>
                  <a:cubicBezTo>
                    <a:pt x="1009" y="50"/>
                    <a:pt x="1014" y="48"/>
                    <a:pt x="1018" y="49"/>
                  </a:cubicBezTo>
                  <a:cubicBezTo>
                    <a:pt x="1032" y="55"/>
                    <a:pt x="1046" y="61"/>
                    <a:pt x="1060" y="67"/>
                  </a:cubicBezTo>
                  <a:cubicBezTo>
                    <a:pt x="1065" y="69"/>
                    <a:pt x="1066" y="74"/>
                    <a:pt x="1064" y="78"/>
                  </a:cubicBezTo>
                  <a:cubicBezTo>
                    <a:pt x="1063" y="81"/>
                    <a:pt x="1060" y="83"/>
                    <a:pt x="1057" y="83"/>
                  </a:cubicBezTo>
                  <a:close/>
                  <a:moveTo>
                    <a:pt x="972" y="51"/>
                  </a:moveTo>
                  <a:cubicBezTo>
                    <a:pt x="971" y="51"/>
                    <a:pt x="971" y="51"/>
                    <a:pt x="970" y="50"/>
                  </a:cubicBezTo>
                  <a:cubicBezTo>
                    <a:pt x="968" y="50"/>
                    <a:pt x="966" y="48"/>
                    <a:pt x="965" y="46"/>
                  </a:cubicBezTo>
                  <a:cubicBezTo>
                    <a:pt x="964" y="44"/>
                    <a:pt x="964" y="42"/>
                    <a:pt x="964" y="40"/>
                  </a:cubicBezTo>
                  <a:cubicBezTo>
                    <a:pt x="966" y="35"/>
                    <a:pt x="970" y="33"/>
                    <a:pt x="975" y="34"/>
                  </a:cubicBezTo>
                  <a:cubicBezTo>
                    <a:pt x="979" y="36"/>
                    <a:pt x="982" y="40"/>
                    <a:pt x="980" y="45"/>
                  </a:cubicBezTo>
                  <a:cubicBezTo>
                    <a:pt x="979" y="48"/>
                    <a:pt x="976" y="51"/>
                    <a:pt x="972" y="51"/>
                  </a:cubicBezTo>
                  <a:close/>
                  <a:moveTo>
                    <a:pt x="570" y="39"/>
                  </a:moveTo>
                  <a:cubicBezTo>
                    <a:pt x="570" y="39"/>
                    <a:pt x="570" y="39"/>
                    <a:pt x="570" y="39"/>
                  </a:cubicBezTo>
                  <a:cubicBezTo>
                    <a:pt x="566" y="39"/>
                    <a:pt x="563" y="36"/>
                    <a:pt x="562" y="32"/>
                  </a:cubicBezTo>
                  <a:cubicBezTo>
                    <a:pt x="561" y="28"/>
                    <a:pt x="564" y="23"/>
                    <a:pt x="568" y="22"/>
                  </a:cubicBezTo>
                  <a:cubicBezTo>
                    <a:pt x="573" y="21"/>
                    <a:pt x="577" y="24"/>
                    <a:pt x="578" y="28"/>
                  </a:cubicBezTo>
                  <a:cubicBezTo>
                    <a:pt x="579" y="31"/>
                    <a:pt x="579" y="33"/>
                    <a:pt x="577" y="35"/>
                  </a:cubicBezTo>
                  <a:cubicBezTo>
                    <a:pt x="577" y="36"/>
                    <a:pt x="575" y="37"/>
                    <a:pt x="573" y="38"/>
                  </a:cubicBezTo>
                  <a:cubicBezTo>
                    <a:pt x="574" y="38"/>
                    <a:pt x="574" y="38"/>
                    <a:pt x="574" y="38"/>
                  </a:cubicBezTo>
                  <a:cubicBezTo>
                    <a:pt x="572" y="39"/>
                    <a:pt x="572" y="39"/>
                    <a:pt x="572" y="39"/>
                  </a:cubicBezTo>
                  <a:cubicBezTo>
                    <a:pt x="572" y="39"/>
                    <a:pt x="571" y="39"/>
                    <a:pt x="570" y="39"/>
                  </a:cubicBezTo>
                  <a:close/>
                  <a:moveTo>
                    <a:pt x="929" y="39"/>
                  </a:moveTo>
                  <a:cubicBezTo>
                    <a:pt x="928" y="39"/>
                    <a:pt x="927" y="39"/>
                    <a:pt x="927" y="38"/>
                  </a:cubicBezTo>
                  <a:cubicBezTo>
                    <a:pt x="869" y="24"/>
                    <a:pt x="810" y="17"/>
                    <a:pt x="750" y="17"/>
                  </a:cubicBezTo>
                  <a:cubicBezTo>
                    <a:pt x="744" y="17"/>
                    <a:pt x="738" y="17"/>
                    <a:pt x="733" y="17"/>
                  </a:cubicBezTo>
                  <a:cubicBezTo>
                    <a:pt x="724" y="17"/>
                    <a:pt x="714" y="18"/>
                    <a:pt x="705" y="18"/>
                  </a:cubicBezTo>
                  <a:cubicBezTo>
                    <a:pt x="700" y="19"/>
                    <a:pt x="696" y="15"/>
                    <a:pt x="696" y="10"/>
                  </a:cubicBezTo>
                  <a:cubicBezTo>
                    <a:pt x="695" y="6"/>
                    <a:pt x="699" y="2"/>
                    <a:pt x="704" y="1"/>
                  </a:cubicBezTo>
                  <a:cubicBezTo>
                    <a:pt x="713" y="1"/>
                    <a:pt x="723" y="0"/>
                    <a:pt x="733" y="0"/>
                  </a:cubicBezTo>
                  <a:cubicBezTo>
                    <a:pt x="738" y="0"/>
                    <a:pt x="744" y="0"/>
                    <a:pt x="750" y="0"/>
                  </a:cubicBezTo>
                  <a:cubicBezTo>
                    <a:pt x="811" y="0"/>
                    <a:pt x="872" y="7"/>
                    <a:pt x="931" y="22"/>
                  </a:cubicBezTo>
                  <a:cubicBezTo>
                    <a:pt x="933" y="23"/>
                    <a:pt x="935" y="24"/>
                    <a:pt x="936" y="26"/>
                  </a:cubicBezTo>
                  <a:cubicBezTo>
                    <a:pt x="937" y="28"/>
                    <a:pt x="938" y="30"/>
                    <a:pt x="937" y="32"/>
                  </a:cubicBezTo>
                  <a:cubicBezTo>
                    <a:pt x="936" y="36"/>
                    <a:pt x="933" y="39"/>
                    <a:pt x="929" y="39"/>
                  </a:cubicBezTo>
                  <a:close/>
                  <a:moveTo>
                    <a:pt x="614" y="29"/>
                  </a:moveTo>
                  <a:cubicBezTo>
                    <a:pt x="610" y="29"/>
                    <a:pt x="607" y="26"/>
                    <a:pt x="606" y="22"/>
                  </a:cubicBezTo>
                  <a:cubicBezTo>
                    <a:pt x="605" y="18"/>
                    <a:pt x="608" y="13"/>
                    <a:pt x="613" y="12"/>
                  </a:cubicBezTo>
                  <a:cubicBezTo>
                    <a:pt x="628" y="10"/>
                    <a:pt x="643" y="7"/>
                    <a:pt x="658" y="6"/>
                  </a:cubicBezTo>
                  <a:cubicBezTo>
                    <a:pt x="658" y="6"/>
                    <a:pt x="658" y="6"/>
                    <a:pt x="658" y="6"/>
                  </a:cubicBezTo>
                  <a:cubicBezTo>
                    <a:pt x="663" y="5"/>
                    <a:pt x="667" y="8"/>
                    <a:pt x="668" y="13"/>
                  </a:cubicBezTo>
                  <a:cubicBezTo>
                    <a:pt x="668" y="18"/>
                    <a:pt x="665" y="22"/>
                    <a:pt x="660" y="22"/>
                  </a:cubicBezTo>
                  <a:cubicBezTo>
                    <a:pt x="645" y="24"/>
                    <a:pt x="631" y="26"/>
                    <a:pt x="616" y="29"/>
                  </a:cubicBezTo>
                  <a:cubicBezTo>
                    <a:pt x="615" y="29"/>
                    <a:pt x="615" y="29"/>
                    <a:pt x="614" y="29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345574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30" name="Oval 160">
            <a:extLst>
              <a:ext uri="{FF2B5EF4-FFF2-40B4-BE49-F238E27FC236}">
                <a16:creationId xmlns:a16="http://schemas.microsoft.com/office/drawing/2014/main" id="{10E228D6-2845-4A1C-9E20-7F20841CE66A}"/>
              </a:ext>
            </a:extLst>
          </p:cNvPr>
          <p:cNvSpPr/>
          <p:nvPr/>
        </p:nvSpPr>
        <p:spPr>
          <a:xfrm rot="18900000" flipV="1">
            <a:off x="6058300" y="3112957"/>
            <a:ext cx="1460649" cy="144658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1" name="Oval 160">
            <a:extLst>
              <a:ext uri="{FF2B5EF4-FFF2-40B4-BE49-F238E27FC236}">
                <a16:creationId xmlns:a16="http://schemas.microsoft.com/office/drawing/2014/main" id="{10E228D6-2845-4A1C-9E20-7F20841CE66A}"/>
              </a:ext>
            </a:extLst>
          </p:cNvPr>
          <p:cNvSpPr/>
          <p:nvPr/>
        </p:nvSpPr>
        <p:spPr>
          <a:xfrm rot="18900000" flipV="1">
            <a:off x="2889949" y="6497331"/>
            <a:ext cx="1460649" cy="144658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3" name="Oval 160">
            <a:extLst>
              <a:ext uri="{FF2B5EF4-FFF2-40B4-BE49-F238E27FC236}">
                <a16:creationId xmlns:a16="http://schemas.microsoft.com/office/drawing/2014/main" id="{10E228D6-2845-4A1C-9E20-7F20841CE66A}"/>
              </a:ext>
            </a:extLst>
          </p:cNvPr>
          <p:cNvSpPr/>
          <p:nvPr/>
        </p:nvSpPr>
        <p:spPr>
          <a:xfrm rot="18900000" flipV="1">
            <a:off x="6274327" y="6353317"/>
            <a:ext cx="1460649" cy="144658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id="{A585D128-D5ED-4AFB-AC2C-EFC4948080E7}"/>
              </a:ext>
            </a:extLst>
          </p:cNvPr>
          <p:cNvSpPr txBox="1">
            <a:spLocks/>
          </p:cNvSpPr>
          <p:nvPr/>
        </p:nvSpPr>
        <p:spPr>
          <a:xfrm>
            <a:off x="265282" y="1213107"/>
            <a:ext cx="4176464" cy="184665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Предлагаемая технология включает получение эфиров жирных кислот как из чистых растительных масел, так и из жиросодержащих отходов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+mn-lt"/>
              <a:ea typeface="VTB Group Cond" panose="020B0506050504020204" pitchFamily="34" charset="77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8157" y="7992963"/>
            <a:ext cx="4104455" cy="156966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Технология является ресурсосберегающей, соответствующей принципам технологий замкнутого цикла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25870D52-1D8A-4B51-A94C-DD947371DCC6}"/>
              </a:ext>
            </a:extLst>
          </p:cNvPr>
          <p:cNvSpPr txBox="1">
            <a:spLocks/>
          </p:cNvSpPr>
          <p:nvPr/>
        </p:nvSpPr>
        <p:spPr>
          <a:xfrm>
            <a:off x="6582538" y="1217023"/>
            <a:ext cx="4392488" cy="184665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Образующиеся в работе побочные продукты можно использовать как сырье для производства других ценных продуктов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4379D9AE-6DD2-4B1B-83ED-8AE5D23503E5}"/>
              </a:ext>
            </a:extLst>
          </p:cNvPr>
          <p:cNvSpPr txBox="1">
            <a:spLocks/>
          </p:cNvSpPr>
          <p:nvPr/>
        </p:nvSpPr>
        <p:spPr>
          <a:xfrm>
            <a:off x="7704981" y="7344891"/>
            <a:ext cx="3744416" cy="73866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Разработка стадии очистки жиросодержащих отходов: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616749" y="8136979"/>
            <a:ext cx="61206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 Метод совмещения экстракции и этерификации, который позволит сделать данный процесс более ресурсосберегающим, так как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предполагается использование спирта меньше в 3 – 22 раза, чем в известном патенте (Патент: RU (11) 2 625 676(13) C1).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1449398" y="1008187"/>
            <a:ext cx="619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47917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предлагаемой технологии:</a:t>
            </a:r>
            <a:endParaRPr lang="ru-RU" b="1" kern="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2241485" y="2088306"/>
            <a:ext cx="5400725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2800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экономия средств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,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снижение себестоимости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производимой продукции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;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endParaRPr>
          </a:p>
          <a:p>
            <a:pPr algn="just">
              <a:buSzPts val="2800"/>
            </a:pP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endParaRPr>
          </a:p>
          <a:p>
            <a:pPr algn="just">
              <a:buSzPts val="2800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предполагает возможность использования как чистого сырья (растительное масло), так и жиросодержащих отходов;</a:t>
            </a:r>
          </a:p>
          <a:p>
            <a:pPr algn="just">
              <a:buSzPts val="2800"/>
            </a:pP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Roboto Light"/>
              <a:cs typeface="Times New Roman" pitchFamily="18" charset="0"/>
              <a:sym typeface="Roboto Light"/>
            </a:endParaRPr>
          </a:p>
          <a:p>
            <a:pPr lvl="0" algn="just">
              <a:buSzPts val="2800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Roboto Light"/>
                <a:cs typeface="Times New Roman" pitchFamily="18" charset="0"/>
                <a:sym typeface="Roboto Light"/>
              </a:rPr>
              <a:t>невысокая цена на смазочные материалы при относительно хороших технических характеристиках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;</a:t>
            </a:r>
          </a:p>
          <a:p>
            <a:pPr lvl="0" algn="just">
              <a:buSzPts val="2800"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Roboto Light"/>
              <a:cs typeface="Times New Roman" panose="02020603050405020304" pitchFamily="18" charset="0"/>
              <a:sym typeface="Roboto Light"/>
            </a:endParaRPr>
          </a:p>
          <a:p>
            <a:pPr lvl="0" algn="just">
              <a:buSzPts val="2800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экологичность производства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; </a:t>
            </a:r>
          </a:p>
          <a:p>
            <a:pPr lvl="0" algn="just">
              <a:buSzPts val="2800"/>
            </a:pP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Roboto Light"/>
              <a:cs typeface="Times New Roman" panose="02020603050405020304" pitchFamily="18" charset="0"/>
              <a:sym typeface="Roboto Light"/>
            </a:endParaRPr>
          </a:p>
          <a:p>
            <a:pPr lvl="0" algn="just">
              <a:buSzPts val="2800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импортозамещение зарубежных аналогов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Roboto Light"/>
                <a:cs typeface="Times New Roman" panose="02020603050405020304" pitchFamily="18" charset="0"/>
                <a:sym typeface="Roboto Light"/>
              </a:rPr>
              <a:t>.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Roboto Light"/>
              <a:cs typeface="Times New Roman" panose="02020603050405020304" pitchFamily="18" charset="0"/>
              <a:sym typeface="Roboto Light"/>
            </a:endParaRPr>
          </a:p>
        </p:txBody>
      </p:sp>
      <p:sp>
        <p:nvSpPr>
          <p:cNvPr id="45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1737429" y="2304331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1737429" y="4248547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1794290" y="6048746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8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1852441" y="8148536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952453" y="288107"/>
            <a:ext cx="124115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НОВИЗНА И ПРЕИМУЩЕСТВА ТЕХНОЛОГИИ</a:t>
            </a:r>
            <a:endParaRPr lang="ru-RU" sz="50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49">
            <a:extLst>
              <a:ext uri="{FF2B5EF4-FFF2-40B4-BE49-F238E27FC236}">
                <a16:creationId xmlns:a16="http://schemas.microsoft.com/office/drawing/2014/main" id="{E7AE831D-375B-2D40-065D-9EB52C230A6F}"/>
              </a:ext>
            </a:extLst>
          </p:cNvPr>
          <p:cNvSpPr/>
          <p:nvPr/>
        </p:nvSpPr>
        <p:spPr>
          <a:xfrm flipH="1">
            <a:off x="11855745" y="9013278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Заголовок 50"/>
          <p:cNvSpPr>
            <a:spLocks noGrp="1"/>
          </p:cNvSpPr>
          <p:nvPr>
            <p:ph type="title"/>
          </p:nvPr>
        </p:nvSpPr>
        <p:spPr>
          <a:xfrm>
            <a:off x="648197" y="288107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ТЕХНОЛОГИИ-АНАЛОГИ</a:t>
            </a:r>
            <a:endParaRPr lang="ru-RU" sz="5000" dirty="0">
              <a:solidFill>
                <a:schemeClr val="accent6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aphicFrame>
        <p:nvGraphicFramePr>
          <p:cNvPr id="55" name="Таблица 54">
            <a:extLst>
              <a:ext uri="{FF2B5EF4-FFF2-40B4-BE49-F238E27FC236}">
                <a16:creationId xmlns:a16="http://schemas.microsoft.com/office/drawing/2014/main" id="{F810CEEC-57C4-4B92-A6B8-FAFF24C3E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216521"/>
              </p:ext>
            </p:extLst>
          </p:nvPr>
        </p:nvGraphicFramePr>
        <p:xfrm>
          <a:off x="576189" y="2160315"/>
          <a:ext cx="16968695" cy="78233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75314">
                  <a:extLst>
                    <a:ext uri="{9D8B030D-6E8A-4147-A177-3AD203B41FA5}">
                      <a16:colId xmlns:a16="http://schemas.microsoft.com/office/drawing/2014/main" val="2289505487"/>
                    </a:ext>
                  </a:extLst>
                </a:gridCol>
                <a:gridCol w="2031758">
                  <a:extLst>
                    <a:ext uri="{9D8B030D-6E8A-4147-A177-3AD203B41FA5}">
                      <a16:colId xmlns:a16="http://schemas.microsoft.com/office/drawing/2014/main" val="1427230983"/>
                    </a:ext>
                  </a:extLst>
                </a:gridCol>
                <a:gridCol w="2702021">
                  <a:extLst>
                    <a:ext uri="{9D8B030D-6E8A-4147-A177-3AD203B41FA5}">
                      <a16:colId xmlns:a16="http://schemas.microsoft.com/office/drawing/2014/main" val="3246904635"/>
                    </a:ext>
                  </a:extLst>
                </a:gridCol>
                <a:gridCol w="3458588">
                  <a:extLst>
                    <a:ext uri="{9D8B030D-6E8A-4147-A177-3AD203B41FA5}">
                      <a16:colId xmlns:a16="http://schemas.microsoft.com/office/drawing/2014/main" val="1754572421"/>
                    </a:ext>
                  </a:extLst>
                </a:gridCol>
                <a:gridCol w="4215154">
                  <a:extLst>
                    <a:ext uri="{9D8B030D-6E8A-4147-A177-3AD203B41FA5}">
                      <a16:colId xmlns:a16="http://schemas.microsoft.com/office/drawing/2014/main" val="2018328573"/>
                    </a:ext>
                  </a:extLst>
                </a:gridCol>
                <a:gridCol w="2485860">
                  <a:extLst>
                    <a:ext uri="{9D8B030D-6E8A-4147-A177-3AD203B41FA5}">
                      <a16:colId xmlns:a16="http://schemas.microsoft.com/office/drawing/2014/main" val="4250468743"/>
                    </a:ext>
                  </a:extLst>
                </a:gridCol>
              </a:tblGrid>
              <a:tr h="1793127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Название </a:t>
                      </a:r>
                      <a:endParaRPr lang="en-JM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u="none" strike="noStrike" kern="1200" dirty="0">
                          <a:effectLst/>
                        </a:rPr>
                        <a:t>Технические показатели смазочных материалов</a:t>
                      </a:r>
                      <a:endParaRPr lang="en-JM" sz="2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u="none" strike="noStrike" kern="1200" dirty="0">
                          <a:effectLst/>
                        </a:rPr>
                        <a:t>Биоразлагаемость продукта</a:t>
                      </a:r>
                      <a:endParaRPr lang="en-JM" sz="2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u="none" strike="noStrike" kern="1200" dirty="0">
                          <a:effectLst/>
                        </a:rPr>
                        <a:t>Безотходность технологии</a:t>
                      </a:r>
                      <a:endParaRPr lang="en-JM" sz="2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u="none" strike="noStrike" kern="1200" dirty="0">
                          <a:effectLst/>
                        </a:rPr>
                        <a:t>Экологичность и безопасность технологии для персонала</a:t>
                      </a:r>
                      <a:endParaRPr lang="en-JM" sz="2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u="none" strike="noStrike" kern="1200" dirty="0">
                          <a:effectLst/>
                        </a:rPr>
                        <a:t>Цена конечного продукта для потребителя</a:t>
                      </a:r>
                      <a:endParaRPr lang="en-JM" sz="2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extLst>
                  <a:ext uri="{0D108BD9-81ED-4DB2-BD59-A6C34878D82A}">
                    <a16:rowId xmlns:a16="http://schemas.microsoft.com/office/drawing/2014/main" val="3206548718"/>
                  </a:ext>
                </a:extLst>
              </a:tr>
              <a:tr h="170473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Наш продукт «</a:t>
                      </a:r>
                      <a:r>
                        <a:rPr lang="en-US" sz="2200" u="none" strike="noStrike" kern="1200" dirty="0" err="1">
                          <a:effectLst/>
                        </a:rPr>
                        <a:t>EcoEster</a:t>
                      </a:r>
                      <a:r>
                        <a:rPr lang="ru-RU" sz="2200" dirty="0"/>
                        <a:t>»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Высокие</a:t>
                      </a:r>
                      <a:endParaRPr lang="en-JM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u="none" strike="noStrike" kern="1200" dirty="0">
                          <a:effectLst/>
                        </a:rPr>
                        <a:t>В водных средах разлагается за 15-30 суток до 98% эфиров</a:t>
                      </a:r>
                      <a:endParaRPr lang="en-JM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u="none" strike="noStrike" dirty="0">
                          <a:effectLst/>
                        </a:rPr>
                        <a:t>Высокая. Спирт регенерируется на 98%</a:t>
                      </a:r>
                      <a:endParaRPr lang="ru-RU" sz="2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385" marR="93385" marT="93339" marB="93339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dirty="0">
                          <a:effectLst/>
                        </a:rPr>
                        <a:t>Высокая. Безопасно для персонала: </a:t>
                      </a:r>
                      <a:r>
                        <a:rPr lang="ru-RU" sz="2200" u="none" strike="noStrike" kern="1200" dirty="0">
                          <a:effectLst/>
                        </a:rPr>
                        <a:t>температуры до                  78 °С, технология не требует повышенного давления</a:t>
                      </a:r>
                      <a:endParaRPr lang="ru-RU" sz="2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385" marR="93385" marT="93339" marB="933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u="none" strike="noStrike" kern="1200" dirty="0">
                          <a:effectLst/>
                        </a:rPr>
                        <a:t>около </a:t>
                      </a:r>
                      <a:r>
                        <a:rPr kumimoji="0" lang="ru-RU" sz="2200" u="none" strike="noStrike" kern="1200" dirty="0">
                          <a:effectLst/>
                        </a:rPr>
                        <a:t>1000</a:t>
                      </a:r>
                      <a:r>
                        <a:rPr lang="ru-RU" sz="2200" u="none" strike="noStrike" kern="1200" dirty="0">
                          <a:effectLst/>
                        </a:rPr>
                        <a:t> р/л</a:t>
                      </a:r>
                      <a:endParaRPr lang="en-JM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2188112196"/>
                  </a:ext>
                </a:extLst>
              </a:tr>
              <a:tr h="2505306">
                <a:tc>
                  <a:txBody>
                    <a:bodyPr/>
                    <a:lstStyle/>
                    <a:p>
                      <a:pPr algn="ctr"/>
                      <a:r>
                        <a:rPr lang="ru-RU" sz="2200" u="none" strike="noStrike" kern="1200" dirty="0">
                          <a:effectLst/>
                        </a:rPr>
                        <a:t>Технологии производства минеральных масел</a:t>
                      </a:r>
                      <a:endParaRPr lang="en-JM" sz="22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Низкие</a:t>
                      </a:r>
                      <a:endParaRPr lang="en-JM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kern="1200" dirty="0">
                          <a:effectLst/>
                        </a:rPr>
                        <a:t>Низкая. Срок деградации в природных условиях - до 15 лет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kern="1200" dirty="0">
                          <a:effectLst/>
                        </a:rPr>
                        <a:t>Низкая. Требуется применение селективных растворителей (токсичные вещества, медленно разлагающиеся в природе)</a:t>
                      </a:r>
                      <a:endParaRPr lang="ru-RU" sz="22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kern="1200" dirty="0">
                          <a:effectLst/>
                        </a:rPr>
                        <a:t>Средняя. Используемые селективные растворители являются канцерогенами. Оборудование с применением высоких температур (330</a:t>
                      </a:r>
                      <a:r>
                        <a:rPr lang="ru-RU" sz="2200" u="none" strike="noStrike" kern="1200" baseline="0" dirty="0">
                          <a:effectLst/>
                        </a:rPr>
                        <a:t> –                 </a:t>
                      </a:r>
                      <a:r>
                        <a:rPr lang="ru-RU" sz="2200" u="none" strike="noStrike" kern="1200" dirty="0">
                          <a:effectLst/>
                        </a:rPr>
                        <a:t>450 °С) и высокого давления (5-30 МПа) </a:t>
                      </a:r>
                      <a:endParaRPr lang="en-JM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u="none" strike="noStrike" kern="1200" dirty="0">
                          <a:effectLst/>
                        </a:rPr>
                        <a:t>200-500 р/л</a:t>
                      </a:r>
                      <a:endParaRPr lang="en-JM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2987194603"/>
                  </a:ext>
                </a:extLst>
              </a:tr>
              <a:tr h="1820192">
                <a:tc>
                  <a:txBody>
                    <a:bodyPr/>
                    <a:lstStyle/>
                    <a:p>
                      <a:pPr algn="ctr"/>
                      <a:r>
                        <a:rPr lang="ru-RU" sz="2200" u="none" strike="noStrike" kern="1200" dirty="0">
                          <a:effectLst/>
                        </a:rPr>
                        <a:t>Технологии производства синтетические на примере ПАО </a:t>
                      </a:r>
                      <a:endParaRPr lang="en-JM" sz="22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Средние и высокие</a:t>
                      </a:r>
                      <a:endParaRPr lang="en-JM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kern="1200" dirty="0">
                          <a:effectLst/>
                        </a:rPr>
                        <a:t>Низкая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200" u="none" strike="noStrike" kern="1200" dirty="0">
                          <a:effectLst/>
                        </a:rPr>
                        <a:t>Средняя. Требуется применение селективных растворителей и адсорбентов</a:t>
                      </a:r>
                      <a:endParaRPr lang="en-JM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vMerge="1">
                  <a:txBody>
                    <a:bodyPr/>
                    <a:lstStyle/>
                    <a:p>
                      <a:pPr rtl="0"/>
                      <a:endParaRPr lang="en-JM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35759" marB="3575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u="none" strike="noStrike" kern="1200" dirty="0">
                          <a:effectLst/>
                        </a:rPr>
                        <a:t>400-1700 р/л</a:t>
                      </a:r>
                      <a:endParaRPr lang="en-JM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235982865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76189" y="1296219"/>
            <a:ext cx="36454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КОСВЕННЫЕ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0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865" y="621181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ТЕХНОЛОГИИ-АНАЛОГИ</a:t>
            </a:r>
            <a:endParaRPr lang="ru-RU" sz="5000" dirty="0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504181" y="2160315"/>
          <a:ext cx="17137905" cy="77315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8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0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9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60376"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Название </a:t>
                      </a:r>
                      <a:endParaRPr lang="en-JM" sz="17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Возможность использовать жиросодержащие отходы в качестве сырья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Биоразлагаемость</a:t>
                      </a:r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продукта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Безотходность технологии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Экологичность и безопасность технологии для персонала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 конечного продукта для потребителя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Доступность оборудования для производителей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Выход </a:t>
                      </a:r>
                      <a:endParaRPr lang="en-JM" sz="175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4464" marR="134464" marT="52562" marB="525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306"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>
                          <a:latin typeface="Times New Roman" pitchFamily="18" charset="0"/>
                          <a:cs typeface="Times New Roman" pitchFamily="18" charset="0"/>
                        </a:rPr>
                        <a:t>Наш продукт «</a:t>
                      </a:r>
                      <a:r>
                        <a:rPr lang="en-US" sz="1750" b="1" u="none" strike="noStrike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EcoEster</a:t>
                      </a:r>
                      <a:r>
                        <a:rPr lang="ru-RU" sz="175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7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водных средах разлагается за 15-30 суток до 98% эфиров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Высокая. Спирт регенерируется на 98%</a:t>
                      </a:r>
                      <a:endParaRPr lang="ru-RU" sz="17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385" marR="93385" marT="93339" marB="93339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Высокая. Безопасно для персонала: </a:t>
                      </a:r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температуры до 78 </a:t>
                      </a:r>
                      <a:r>
                        <a:rPr lang="ru-RU" sz="18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°С</a:t>
                      </a:r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технология не требует повышенного давления</a:t>
                      </a:r>
                      <a:endParaRPr lang="ru-RU" sz="17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385" marR="93385" marT="93339" marB="933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 1000 р/л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Средняя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95-99%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182">
                <a:tc>
                  <a:txBody>
                    <a:bodyPr/>
                    <a:lstStyle/>
                    <a:p>
                      <a:pPr algn="ctr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Технология гомогенного катализа</a:t>
                      </a:r>
                      <a:endParaRPr lang="en-JM" sz="175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Нет 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endParaRPr lang="ru-RU" sz="175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Наличие высокой доли отходов</a:t>
                      </a:r>
                      <a:endParaRPr lang="ru-RU" sz="17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b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75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Высокая. Безопасно для персонала: температуры не превышают 100 </a:t>
                      </a:r>
                      <a:r>
                        <a:rPr lang="ru-RU" sz="18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°С</a:t>
                      </a: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, не требует повышенного давления.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около 500 р/л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Высокая, оборудование легко подобрать.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3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5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гомогенного катализа</a:t>
                      </a:r>
                      <a:endParaRPr lang="ru-RU" sz="17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endParaRPr lang="ru-RU" sz="175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Высокая. </a:t>
                      </a: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При выделении конечного продукта не образуются отходы.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vMerge="1">
                  <a:txBody>
                    <a:bodyPr/>
                    <a:lstStyle/>
                    <a:p>
                      <a:pPr rtl="0"/>
                      <a:endParaRPr lang="en-JM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35759" marB="3575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около 1000 р./л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35759" marB="3575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30-70%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0376">
                <a:tc>
                  <a:txBody>
                    <a:bodyPr/>
                    <a:lstStyle/>
                    <a:p>
                      <a:pPr algn="ctr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Технологии в </a:t>
                      </a:r>
                      <a:r>
                        <a:rPr lang="ru-RU" sz="1750" u="none" strike="noStrike" cap="none" dirty="0" err="1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сверхкрити-ческих</a:t>
                      </a: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 условиях</a:t>
                      </a:r>
                      <a:endParaRPr lang="en-JM" sz="175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endParaRPr lang="ru-RU" sz="175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Высокая. </a:t>
                      </a: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При выделении конечного продукта не образуются отходы.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Средняя. Оборудование с применением высоких температур </a:t>
                      </a:r>
                      <a:endParaRPr lang="ru-RU" sz="17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b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более 1200 р/л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Низкая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95-98%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568">
                <a:tc>
                  <a:txBody>
                    <a:bodyPr/>
                    <a:lstStyle/>
                    <a:p>
                      <a:pPr algn="ctr"/>
                      <a:r>
                        <a:rPr lang="en-US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Ester Core</a:t>
                      </a:r>
                      <a:endParaRPr lang="en-JM" sz="175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 известно</a:t>
                      </a:r>
                      <a:endParaRPr lang="en-JM" sz="17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Обладают ограниченной биодоступностью</a:t>
                      </a:r>
                      <a:endParaRPr lang="ru-RU" sz="175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 известно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 известно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u="none" strike="noStrike" cap="none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Arial"/>
                        </a:rPr>
                        <a:t>2500 р/л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 известно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  <a:t>Не известно</a:t>
                      </a:r>
                      <a:endParaRPr lang="en-JM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4464" marR="134464" marT="52562" marB="5256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4181" y="1440235"/>
            <a:ext cx="25700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ПРЯМЫЕ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181" y="0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ПОТРЕБИТЕЛИ</a:t>
            </a:r>
          </a:p>
        </p:txBody>
      </p:sp>
      <p:sp>
        <p:nvSpPr>
          <p:cNvPr id="5" name="Овал 74">
            <a:extLst>
              <a:ext uri="{FF2B5EF4-FFF2-40B4-BE49-F238E27FC236}">
                <a16:creationId xmlns:a16="http://schemas.microsoft.com/office/drawing/2014/main" id="{9F2E4FC2-6318-4C75-B0F3-C0043E6DE5ED}"/>
              </a:ext>
            </a:extLst>
          </p:cNvPr>
          <p:cNvSpPr/>
          <p:nvPr/>
        </p:nvSpPr>
        <p:spPr>
          <a:xfrm>
            <a:off x="648197" y="1080195"/>
            <a:ext cx="6480720" cy="2808064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134792" tIns="67396" rIns="134792" bIns="67396" rtlCol="0" anchor="ctr">
            <a:noAutofit/>
          </a:bodyPr>
          <a:lstStyle/>
          <a:p>
            <a:pPr algn="just" defTabSz="1347917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Потенциальные потребители:</a:t>
            </a:r>
          </a:p>
          <a:p>
            <a:pPr marL="342900" algn="just">
              <a:buFontTx/>
              <a:buChar char="-"/>
            </a:pP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 B2B;</a:t>
            </a:r>
          </a:p>
          <a:p>
            <a:pPr marL="342900" algn="just">
              <a:buFontTx/>
              <a:buChar char="-"/>
            </a:pP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рынок производителей смазочных материалов.</a:t>
            </a:r>
          </a:p>
          <a:p>
            <a:pPr algn="ctr" defTabSz="1347917"/>
            <a:endParaRPr lang="ru-RU" sz="2000" kern="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157" y="4536579"/>
            <a:ext cx="3384376" cy="584775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Нефтяная промышленность: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крупные, средние и малые  нефтеперерабатывающие предприятия, имеющие собственные производства смазочных материалов различного назначения </a:t>
            </a: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Лукойл, Газпромнефть, ЗСМ ОКТАМИКС, Камский завод масел, Завод смазочных материалов «Девон», Пермский завод масел, АО «НПЦ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Спецнефтьпродукт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НПК «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Cupper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2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76589" y="4536579"/>
            <a:ext cx="3384376" cy="2800767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Химическая промышленность.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Производители химических реактивов </a:t>
            </a: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Пермская химическая компания, Первая уральская химическая компания)</a:t>
            </a:r>
            <a:endParaRPr lang="ru-RU" sz="2200" b="1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758799"/>
              </p:ext>
            </p:extLst>
          </p:nvPr>
        </p:nvGraphicFramePr>
        <p:xfrm>
          <a:off x="7632973" y="792163"/>
          <a:ext cx="9937105" cy="97563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7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8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77783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Критерии описания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Крупные производители смазочных материалов 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Средние и мелкие производители смазочных материалов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Химические компании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12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Крупные нефтеперерабатывающие предприятия, имеющие собственные производства смазочных материалов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br>
                        <a:rPr lang="ru-RU" sz="175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Существующие производители смазочных материалов; компании, запускающие производство с нуля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Производители химических реактивов, в том числе рекомендуемых веществ для методов аналитической химии (например газовой хроматографии)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778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покупки, решаемая задача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расширение ассортимента продукции, получение дополнительной выручки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возможность производства смазочных материалов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расширение ассортимента продукции, получение дополнительной выручки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99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Критерии выбора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Бизнес-оценка продукта, получаемого по технологии (потенциальная выручка предприятия), готовый прототип продукта, по которому можно понять качество продукта, невысокие капиталовложения в технологию, 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возможность использования отработанного сырья, успешные кейсы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Цена,</a:t>
                      </a:r>
                      <a:endParaRPr lang="ru-RU" sz="175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возможность экономии, возможность использования отработанного сырья,</a:t>
                      </a:r>
                      <a:endParaRPr lang="ru-RU" sz="175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успешные кейсы,</a:t>
                      </a:r>
                      <a:endParaRPr lang="ru-RU" sz="175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гибкие условия договора</a:t>
                      </a:r>
                      <a:endParaRPr lang="ru-RU" sz="175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Бизнес-оценка продукта, получаемого по технологии (потенциальная выручка предприятия); соответствие готового прототипа продукта требованиям, предъявляемым к реактивам (квалификация по степени чистоты)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53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в регионе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75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907303">
            <a:off x="3187241" y="2661997"/>
            <a:ext cx="3745624" cy="3401319"/>
          </a:xfrm>
          <a:prstGeom prst="arc">
            <a:avLst>
              <a:gd name="adj1" fmla="val 17288075"/>
              <a:gd name="adj2" fmla="val 0"/>
            </a:avLst>
          </a:prstGeom>
          <a:ln w="571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134792" tIns="67396" rIns="134792" bIns="67396" rtlCol="0" anchor="ctr"/>
          <a:lstStyle/>
          <a:p>
            <a:pPr algn="ctr"/>
            <a:endParaRPr lang="ru-RU" sz="33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15152583">
            <a:off x="599501" y="2972414"/>
            <a:ext cx="3745624" cy="3401319"/>
          </a:xfrm>
          <a:prstGeom prst="arc">
            <a:avLst>
              <a:gd name="adj1" fmla="val 17288075"/>
              <a:gd name="adj2" fmla="val 0"/>
            </a:avLst>
          </a:prstGeom>
          <a:ln w="57150">
            <a:solidFill>
              <a:schemeClr val="accent3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134792" tIns="67396" rIns="134792" bIns="67396" rtlCol="0" anchor="ctr"/>
          <a:lstStyle/>
          <a:p>
            <a:pPr algn="ctr"/>
            <a:endParaRPr lang="ru-RU" sz="33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612400" y="1021657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181" y="0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ЁМКОСТЬ РЫНКА</a:t>
            </a:r>
            <a:endParaRPr lang="ru-RU" sz="5000" dirty="0">
              <a:solidFill>
                <a:schemeClr val="accent6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49154" name="Picture 2" descr="https://lh7-us.googleusercontent.com/CwsKDrPJi8EEyqAo9czhNqbEmKYJp2eZIN7kzBYtE7yYlV2vaHazy_cER_wRw8zWBTuxRqNVL_X-YVaT4NLwun_ZwjuPYVo3AMqvsleyZ8Tl_tV-TZ3BbjPxvjYfGVUOFCppJkS6=s2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4381" y="936179"/>
            <a:ext cx="13177464" cy="72641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92213" y="8497019"/>
            <a:ext cx="16921880" cy="1750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TAM: D=240 потенциальных потребителей технологии ✕ 1 (однократная продажа услуг) ✕ 9 000 000 ₽ = 2 160 000 000 ₽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SAM: D = 30 потенциальных потребителей технологии ✕ 1 (однократная продажа услуг) ✕ 9 000 000 ₽ = 270 000 000 ₽</a:t>
            </a:r>
            <a:br>
              <a:rPr lang="ru-RU" sz="2500" dirty="0"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SOM: D = 3 потенциальных потребителя технологии ✕ 1 (однократная продажа услуг) ✕ 9 000 000 ₽ = 27 000 000 ₽</a:t>
            </a:r>
          </a:p>
        </p:txBody>
      </p:sp>
      <p:sp>
        <p:nvSpPr>
          <p:cNvPr id="6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360165" y="8641035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360165" y="9217099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360165" y="9793163"/>
            <a:ext cx="347866" cy="371059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354053" y="10216575"/>
            <a:ext cx="648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173" y="0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</a:rPr>
              <a:t>ДОРОЖНАЯ КАРТА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535031"/>
              </p:ext>
            </p:extLst>
          </p:nvPr>
        </p:nvGraphicFramePr>
        <p:xfrm>
          <a:off x="720205" y="864171"/>
          <a:ext cx="16705859" cy="9344264"/>
        </p:xfrm>
        <a:graphic>
          <a:graphicData uri="http://schemas.openxmlformats.org/drawingml/2006/table">
            <a:tbl>
              <a:tblPr/>
              <a:tblGrid>
                <a:gridCol w="8524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22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3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22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71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2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20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53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22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7319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00299">
                <a:tc>
                  <a:txBody>
                    <a:bodyPr/>
                    <a:lstStyle/>
                    <a:p>
                      <a:pPr fontAlgn="t"/>
                      <a:r>
                        <a:rPr lang="ru-RU" sz="2100" dirty="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Месяц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Второй год</a:t>
                      </a:r>
                      <a:endParaRPr lang="ru-RU" sz="2100" dirty="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75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Сырье, услуги, работы, материалы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2100" dirty="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lang="ru-RU" sz="210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lang="ru-RU" sz="2100" dirty="0"/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Закупка реагентов для проекта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Закупка оборудования для проекта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93C4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75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Определение оптимальных режимов совмещенных экстракции и этерификации при использовании метанола и этанола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Определение ресурса работы экстрагента при цикличной работе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75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катализаторов нового типа для сокращения отходов производства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448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Отработка методик синтеза эфиров жирных кислот разными методами, в том числе с использованием совмещенных процессов и разработанных катализаторов, из различного растительного сырья, в том числе из жиросодержащих отходов.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Проверка технических характеристик продукта технологии - эфиров жирных кислот, с целью установления соответствия показателей эфиров существующим требованиям к производимым смазочным материалам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275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Изучения биодеградации синтезированных смесей эфиров жирных кислот разного состава. 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275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методов трансформации побочных продуктов технологии в ценные продукты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B6D7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Оформление РИД, научных статей и отчетной документации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Вывод продукта на рынок, тестовые продажи</a:t>
                      </a:r>
                      <a:endParaRPr lang="ru-RU" sz="2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0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Поиск и привлечение клиентов</a:t>
                      </a:r>
                      <a:endParaRPr lang="ru-RU" sz="2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/>
                        <a:t> </a:t>
                      </a:r>
                    </a:p>
                  </a:txBody>
                  <a:tcPr marL="64803" marR="64803" marT="32401" marB="32401">
                    <a:lnL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0"/>
            <a:ext cx="1800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407215" y="1021657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1">
            <a:extLst>
              <a:ext uri="{FF2B5EF4-FFF2-40B4-BE49-F238E27FC236}">
                <a16:creationId xmlns:a16="http://schemas.microsoft.com/office/drawing/2014/main" id="{75B36D19-A768-4D95-A3FB-E2317CB16198}"/>
              </a:ext>
            </a:extLst>
          </p:cNvPr>
          <p:cNvSpPr/>
          <p:nvPr/>
        </p:nvSpPr>
        <p:spPr>
          <a:xfrm>
            <a:off x="-32830" y="-25636"/>
            <a:ext cx="8713093" cy="10826985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38257" tIns="69129" rIns="138257" bIns="69129"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EA0A9A-E67D-4BF6-A3E9-5C1848A0F5F1}"/>
              </a:ext>
            </a:extLst>
          </p:cNvPr>
          <p:cNvSpPr txBox="1">
            <a:spLocks/>
          </p:cNvSpPr>
          <p:nvPr/>
        </p:nvSpPr>
        <p:spPr bwMode="gray">
          <a:xfrm>
            <a:off x="9321989" y="1286865"/>
            <a:ext cx="8103749" cy="158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just" fontAlgn="base">
              <a:lnSpc>
                <a:spcPct val="110000"/>
              </a:lnSpc>
              <a:spcAft>
                <a:spcPct val="0"/>
              </a:spcAft>
              <a:buClr>
                <a:srgbClr val="009FE9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 ГОД – 3 999 974 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НИОКР </a:t>
            </a:r>
          </a:p>
          <a:p>
            <a:pPr algn="just" fontAlgn="base">
              <a:lnSpc>
                <a:spcPct val="110000"/>
              </a:lnSpc>
              <a:spcAft>
                <a:spcPct val="0"/>
              </a:spcAft>
              <a:buClr>
                <a:srgbClr val="009FE9"/>
              </a:buCl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ГОД – 9 378 000 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Завершение НИОКР, выход на продажи</a:t>
            </a: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5BF3F9FB-48DF-4C14-A4E8-6B1DD486C94B}"/>
              </a:ext>
            </a:extLst>
          </p:cNvPr>
          <p:cNvSpPr/>
          <p:nvPr/>
        </p:nvSpPr>
        <p:spPr>
          <a:xfrm>
            <a:off x="1224261" y="360115"/>
            <a:ext cx="6799782" cy="832105"/>
          </a:xfrm>
          <a:prstGeom prst="rect">
            <a:avLst/>
          </a:prstGeom>
        </p:spPr>
        <p:txBody>
          <a:bodyPr wrap="none" lIns="138257" tIns="69129" rIns="138257" bIns="69129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+mj-ea"/>
                <a:cs typeface="+mj-cs"/>
              </a:rPr>
              <a:t>УРОВЕНЬ ГОТОВНОСТИ</a:t>
            </a:r>
          </a:p>
        </p:txBody>
      </p:sp>
      <p:sp>
        <p:nvSpPr>
          <p:cNvPr id="37" name="Rectangle 118">
            <a:extLst>
              <a:ext uri="{FF2B5EF4-FFF2-40B4-BE49-F238E27FC236}">
                <a16:creationId xmlns:a16="http://schemas.microsoft.com/office/drawing/2014/main" id="{F82656F5-5320-43A7-A138-4BDAE1504D89}"/>
              </a:ext>
            </a:extLst>
          </p:cNvPr>
          <p:cNvSpPr/>
          <p:nvPr/>
        </p:nvSpPr>
        <p:spPr>
          <a:xfrm>
            <a:off x="10009237" y="360115"/>
            <a:ext cx="7004838" cy="832105"/>
          </a:xfrm>
          <a:prstGeom prst="rect">
            <a:avLst/>
          </a:prstGeom>
        </p:spPr>
        <p:txBody>
          <a:bodyPr wrap="none" lIns="138257" tIns="69129" rIns="138257" bIns="69129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  <a:ea typeface="+mj-ea"/>
                <a:cs typeface="+mj-cs"/>
              </a:rPr>
              <a:t>ФИНАНСОВЫЙ ЗАПРОС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92213" y="1296219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Готовность продукта соответствует уровню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TRL-4: Лабораторный прототип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74264" y="2399050"/>
            <a:ext cx="8238829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стадии технологии защищены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патентами РФ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опубликовано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9 статей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 разработками научных основ решения проблемы получения эфиров жирных кислот из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триглицеридсодержащего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сырья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известна область оптимальных условий осуществления процессов на всех стадиях технологии;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определен выход целевого и дополнительных продуктов;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обозначены методики определения технических характеристик целевого продукта технологии - эфиров жирных кислот как смазочных материалов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все стадии технологии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аппаратурно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оформлены и в настоящее время реализуемы в лабораторных условиях;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получены лабораторные образцы конечного продукта технологии - эфиров жирных кислот, дополнительных полезных продуктов технологии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3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26398" y="2476132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4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26398" y="4487069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5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26398" y="6053521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126398" y="7713759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89099" y="8823631"/>
            <a:ext cx="347866" cy="37105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38257" tIns="69129" rIns="138257" bIns="69129" rtlCol="0" anchor="ctr">
            <a:noAutofit/>
          </a:bodyPr>
          <a:lstStyle/>
          <a:p>
            <a:pPr algn="ctr" defTabSz="1382573"/>
            <a:endParaRPr lang="ru-RU" sz="7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103372" y="2807979"/>
            <a:ext cx="8424614" cy="641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10000"/>
              </a:lnSpc>
              <a:spcAft>
                <a:spcPct val="0"/>
              </a:spcAft>
              <a:buClr>
                <a:srgbClr val="009FE9"/>
              </a:buClr>
            </a:pPr>
            <a:r>
              <a:rPr lang="ru-RU" sz="35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окупаемости </a:t>
            </a:r>
            <a:r>
              <a:rPr lang="ru-RU" sz="3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4,17 лет (50 месяцев)</a:t>
            </a:r>
          </a:p>
        </p:txBody>
      </p:sp>
      <p:pic>
        <p:nvPicPr>
          <p:cNvPr id="57348" name="Picture 4" descr="https://prostolinux.ru/wp-content/uploads/Metodologicheskie-ukazaniya-v-otsenke-trl.jpe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41085" y="3672483"/>
            <a:ext cx="9001125" cy="6375639"/>
          </a:xfrm>
          <a:prstGeom prst="rect">
            <a:avLst/>
          </a:prstGeom>
          <a:noFill/>
        </p:spPr>
      </p:pic>
      <p:sp>
        <p:nvSpPr>
          <p:cNvPr id="63" name="Arc 131">
            <a:extLst>
              <a:ext uri="{FF2B5EF4-FFF2-40B4-BE49-F238E27FC236}">
                <a16:creationId xmlns:a16="http://schemas.microsoft.com/office/drawing/2014/main" id="{8546F879-9C95-6445-BD8B-41230A6DD432}"/>
              </a:ext>
            </a:extLst>
          </p:cNvPr>
          <p:cNvSpPr/>
          <p:nvPr/>
        </p:nvSpPr>
        <p:spPr>
          <a:xfrm rot="907303">
            <a:off x="3970245" y="557845"/>
            <a:ext cx="4960259" cy="5149081"/>
          </a:xfrm>
          <a:prstGeom prst="arc">
            <a:avLst>
              <a:gd name="adj1" fmla="val 17288075"/>
              <a:gd name="adj2" fmla="val 0"/>
            </a:avLst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34792" tIns="67396" rIns="134792" bIns="67396" rtlCol="0" anchor="ctr"/>
          <a:lstStyle/>
          <a:p>
            <a:pPr algn="ctr"/>
            <a:endParaRPr lang="ru-RU" sz="33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7429849" y="10216575"/>
            <a:ext cx="572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641085" y="7344891"/>
            <a:ext cx="57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393526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89" y="504131"/>
            <a:ext cx="16847398" cy="935641"/>
          </a:xfrm>
        </p:spPr>
        <p:txBody>
          <a:bodyPr/>
          <a:lstStyle/>
          <a:p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Franklin Gothic Medium" pitchFamily="34" charset="0"/>
              </a:rPr>
              <a:t>КОМАНДА ПРОЕКТА</a:t>
            </a:r>
          </a:p>
        </p:txBody>
      </p:sp>
      <p:pic>
        <p:nvPicPr>
          <p:cNvPr id="5" name="Google Shape;155;p8">
            <a:extLst>
              <a:ext uri="{FF2B5EF4-FFF2-40B4-BE49-F238E27FC236}">
                <a16:creationId xmlns:a16="http://schemas.microsoft.com/office/drawing/2014/main" id="{B2AF2670-0F26-4E7A-A396-134DDB956C1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l="33253" t="23092" r="35285" b="47018"/>
          <a:stretch/>
        </p:blipFill>
        <p:spPr>
          <a:xfrm>
            <a:off x="576189" y="1584251"/>
            <a:ext cx="2520280" cy="3528392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Picture 3" descr="C:\Users\Пользователь\Desktop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933" y="1512243"/>
            <a:ext cx="2952328" cy="351544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18A4099-7B12-4A88-9F02-864E738E9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765" y="1440235"/>
            <a:ext cx="2736304" cy="3420382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57;p8">
            <a:extLst>
              <a:ext uri="{FF2B5EF4-FFF2-40B4-BE49-F238E27FC236}">
                <a16:creationId xmlns:a16="http://schemas.microsoft.com/office/drawing/2014/main" id="{767A2D1E-B871-48C8-8405-92983D0B1C92}"/>
              </a:ext>
            </a:extLst>
          </p:cNvPr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1656309" y="6336779"/>
            <a:ext cx="2736304" cy="3443664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Google Shape;158;p8">
            <a:extLst>
              <a:ext uri="{FF2B5EF4-FFF2-40B4-BE49-F238E27FC236}">
                <a16:creationId xmlns:a16="http://schemas.microsoft.com/office/drawing/2014/main" id="{FEACB713-5CE2-45E5-853A-A546D2BD1DB3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</a:blip>
          <a:srcRect l="5419" t="15944" b="15944"/>
          <a:stretch/>
        </p:blipFill>
        <p:spPr>
          <a:xfrm>
            <a:off x="13249597" y="6264771"/>
            <a:ext cx="2736304" cy="3443663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Прямоугольник 9"/>
          <p:cNvSpPr/>
          <p:nvPr/>
        </p:nvSpPr>
        <p:spPr>
          <a:xfrm>
            <a:off x="3096469" y="1728267"/>
            <a:ext cx="4464495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Пермякова Ирина Александровна</a:t>
            </a:r>
          </a:p>
          <a:p>
            <a:b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Научный руководитель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28917" y="5112643"/>
            <a:ext cx="453650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Петухова Анастасия Олеговна</a:t>
            </a:r>
          </a:p>
          <a:p>
            <a:endParaRPr lang="ru-RU" sz="2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Лидер проекта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233373" y="1656259"/>
            <a:ext cx="34563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Гладких Евгения Олеговна</a:t>
            </a:r>
            <a:endParaRPr lang="ru-RU" sz="3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Инженер-аналитик</a:t>
            </a:r>
          </a:p>
          <a:p>
            <a:pPr algn="r"/>
            <a:b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92613" y="7344891"/>
            <a:ext cx="4032447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Капустина Елена Николаевна</a:t>
            </a:r>
            <a:endParaRPr lang="ru-RU" sz="3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b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Научный сотрудник (микробиолог)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433173" y="7272883"/>
            <a:ext cx="3816549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Пирожкова Ирина Сергеевна</a:t>
            </a:r>
            <a:endParaRPr lang="ru-RU" sz="3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Научный сотрудник (химик-технолог)</a:t>
            </a:r>
          </a:p>
          <a:p>
            <a:pPr algn="r"/>
            <a:b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429849" y="10216575"/>
            <a:ext cx="572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66401-3509-03E3-1B4A-0DC6721A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Franklin Gothic Book" panose="020B0503020102020204" pitchFamily="34" charset="0"/>
              </a:rPr>
              <a:t>Прирост за акселерацию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C69C44-4A28-B6E7-F259-9F521804BE00}"/>
              </a:ext>
            </a:extLst>
          </p:cNvPr>
          <p:cNvSpPr txBox="1"/>
          <p:nvPr/>
        </p:nvSpPr>
        <p:spPr>
          <a:xfrm>
            <a:off x="360166" y="2016299"/>
            <a:ext cx="17497944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следующим стадиям НИОКР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пределение оптимальных режимов совмещенных экстракции и этерификации при использовании метанола и этанола для очистки жиросодержащих отходов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синтез эфиров путем осуществления реакции этерификации, в том числе с использованием катализаторов нового типа</a:t>
            </a:r>
            <a:r>
              <a:rPr lang="en-US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зучение биодеградации синтезированных смесей эфиров жирных кислот разного состава</a:t>
            </a:r>
            <a:r>
              <a:rPr lang="en-US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азработка методов трансформации побочных продуктов технологии в ценные продукты</a:t>
            </a:r>
            <a:r>
              <a:rPr lang="en-US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b="0" i="0" u="none" strike="noStrik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endParaRPr lang="en-US" sz="3200" b="0" i="0" u="none" strike="noStrik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азработаны бизнес-модель и финансовая модель проекта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«УМНИК», технология представлена на финальном этапе программы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оставлены дополнительные задачи, связанные с повышением экономичности технологии и изучением аспектов экологичности ее применения: в 2023-2024 гг. в рамках разработки технологии Пермский политех выдвинул 4 проектно-исследовательские задачи в программе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Сириус.Лето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связанные с технологией, работа над задачами осуществляется под руководством команды данного проекта.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0" i="0" u="none" strike="noStrik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36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">
            <a:hlinkClick r:id="" action="ppaction://media"/>
            <a:extLst>
              <a:ext uri="{FF2B5EF4-FFF2-40B4-BE49-F238E27FC236}">
                <a16:creationId xmlns:a16="http://schemas.microsoft.com/office/drawing/2014/main" id="{D56F090D-4C53-4EA9-AC65-323E72B8F72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3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18002250" cy="108013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AC8A24-0275-A841-8427-61B29D60BF47}"/>
              </a:ext>
            </a:extLst>
          </p:cNvPr>
          <p:cNvSpPr/>
          <p:nvPr/>
        </p:nvSpPr>
        <p:spPr>
          <a:xfrm>
            <a:off x="1" y="0"/>
            <a:ext cx="18002250" cy="1080135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98000">
                <a:schemeClr val="accent2">
                  <a:lumMod val="75000"/>
                  <a:alpha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2" name="Title 1">
            <a:extLst>
              <a:ext uri="{FF2B5EF4-FFF2-40B4-BE49-F238E27FC236}">
                <a16:creationId xmlns:a16="http://schemas.microsoft.com/office/drawing/2014/main" id="{0E521987-917F-9340-84BB-D27CD972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248547"/>
            <a:ext cx="18002251" cy="1566583"/>
          </a:xfrm>
        </p:spPr>
        <p:txBody>
          <a:bodyPr/>
          <a:lstStyle/>
          <a:p>
            <a:pPr algn="ctr"/>
            <a:r>
              <a:rPr lang="ru-RU" sz="9100" dirty="0">
                <a:solidFill>
                  <a:srgbClr val="FFC000"/>
                </a:solidFill>
                <a:latin typeface="Franklin Gothic Medium" pitchFamily="34" charset="0"/>
                <a:ea typeface="VTB Group Cond Book" panose="020B0506050504020204" pitchFamily="34" charset="77"/>
              </a:rPr>
              <a:t>СПАСИБО ЗА ВНИМАНИЕ!</a:t>
            </a:r>
            <a:endParaRPr lang="ru-RU" sz="13300" dirty="0">
              <a:solidFill>
                <a:srgbClr val="FFC000"/>
              </a:solidFill>
              <a:latin typeface="Franklin Gothic Medium" pitchFamily="34" charset="0"/>
              <a:ea typeface="VTB Group Cond Book" panose="020B0506050504020204" pitchFamily="34" charset="7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77439" y="8015972"/>
            <a:ext cx="8424811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Наши контакты: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ФИО: Петухова Анастасия Олеговна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Эл.почта:89655500939@mail.ru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Телефон:+79197093033</a:t>
            </a:r>
          </a:p>
          <a:p>
            <a:pPr algn="just"/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407215" y="1021657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73AE3C4-C2A6-4DCD-9963-3D7F259FD580}" type="slidenum">
              <a:rPr lang="ru-RU" b="1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1840</Words>
  <Application>Microsoft Office PowerPoint</Application>
  <PresentationFormat>Произвольный</PresentationFormat>
  <Paragraphs>441</Paragraphs>
  <Slides>15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Oswald Light</vt:lpstr>
      <vt:lpstr>Times New Roman</vt:lpstr>
      <vt:lpstr>Тема Office</vt:lpstr>
      <vt:lpstr>Презентация PowerPoint</vt:lpstr>
      <vt:lpstr>ПРОБЛЕМА</vt:lpstr>
      <vt:lpstr>Презентация PowerPoint</vt:lpstr>
      <vt:lpstr>РЕШЕНИЕ ПРОБЛЕМЫ</vt:lpstr>
      <vt:lpstr>ТЕХНОЛОГИЯ</vt:lpstr>
      <vt:lpstr>Презентация PowerPoint</vt:lpstr>
      <vt:lpstr>ТЕХНОЛОГИИ-АНАЛОГИ</vt:lpstr>
      <vt:lpstr>ТЕХНОЛОГИИ-АНАЛОГИ</vt:lpstr>
      <vt:lpstr>ПОТРЕБИТЕЛИ</vt:lpstr>
      <vt:lpstr>ЁМКОСТЬ РЫНКА</vt:lpstr>
      <vt:lpstr>ДОРОЖНАЯ КАРТА ПРОЕКТА</vt:lpstr>
      <vt:lpstr>Презентация PowerPoint</vt:lpstr>
      <vt:lpstr>КОМАНДА ПРОЕКТА</vt:lpstr>
      <vt:lpstr>Прирост за акселерацию</vt:lpstr>
      <vt:lpstr>СПАСИБО ЗА ВНИМАНИЕ!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Евгения Гладких</cp:lastModifiedBy>
  <cp:revision>51</cp:revision>
  <dcterms:created xsi:type="dcterms:W3CDTF">2023-11-07T11:31:02Z</dcterms:created>
  <dcterms:modified xsi:type="dcterms:W3CDTF">2023-11-09T16:15:31Z</dcterms:modified>
</cp:coreProperties>
</file>