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04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5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99006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9174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44243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74644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99660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19979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12748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29664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41982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200213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68946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7423064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789293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04902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4935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00983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0004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B4C8A7B-1D23-431E-AF71-5E5B7EE92B9F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EDC02-75D4-4573-AD86-1D25C59AA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6685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73876"/>
            <a:ext cx="8866909" cy="5678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5454" y="50244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6145" y="-267856"/>
            <a:ext cx="13457937" cy="74168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70801" y="2385470"/>
            <a:ext cx="6142181" cy="163421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приморья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03473" y="5024438"/>
            <a:ext cx="3988527" cy="212450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>
                <a:solidFill>
                  <a:schemeClr val="tx1"/>
                </a:solidFill>
              </a:rPr>
              <a:t>Хачересов</a:t>
            </a:r>
            <a:r>
              <a:rPr lang="ru-RU" sz="1600" dirty="0">
                <a:solidFill>
                  <a:schemeClr val="tx1"/>
                </a:solidFill>
              </a:rPr>
              <a:t> Владислав Романович, 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Салимбаев</a:t>
            </a:r>
            <a:r>
              <a:rPr lang="ru-RU" sz="1600" dirty="0">
                <a:solidFill>
                  <a:schemeClr val="tx1"/>
                </a:solidFill>
              </a:rPr>
              <a:t> Артем </a:t>
            </a:r>
            <a:r>
              <a:rPr lang="ru-RU" sz="1600" dirty="0" err="1">
                <a:solidFill>
                  <a:schemeClr val="tx1"/>
                </a:solidFill>
              </a:rPr>
              <a:t>Ульмасович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Зырянов Владислав Юрьевич, 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Белоконский</a:t>
            </a:r>
            <a:r>
              <a:rPr lang="ru-RU" sz="1600" dirty="0">
                <a:solidFill>
                  <a:schemeClr val="tx1"/>
                </a:solidFill>
              </a:rPr>
              <a:t> Илья Алексеевич, 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Солдатов </a:t>
            </a:r>
            <a:r>
              <a:rPr lang="ru-RU" sz="1600">
                <a:solidFill>
                  <a:schemeClr val="tx1"/>
                </a:solidFill>
              </a:rPr>
              <a:t>Андрей Александрович,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Черкашин Степан Сергеевич, </a:t>
            </a:r>
          </a:p>
          <a:p>
            <a:r>
              <a:rPr lang="ru-RU" sz="1600" dirty="0" err="1">
                <a:solidFill>
                  <a:schemeClr val="tx1"/>
                </a:solidFill>
              </a:rPr>
              <a:t>Бояренцев</a:t>
            </a:r>
            <a:r>
              <a:rPr lang="ru-RU" sz="1600" dirty="0">
                <a:solidFill>
                  <a:schemeClr val="tx1"/>
                </a:solidFill>
              </a:rPr>
              <a:t> Иван Аркадьевич,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Белый Андрей Алексеевич. </a:t>
            </a:r>
          </a:p>
        </p:txBody>
      </p:sp>
    </p:spTree>
    <p:extLst>
      <p:ext uri="{BB962C8B-B14F-4D97-AF65-F5344CB8AC3E}">
        <p14:creationId xmlns:p14="http://schemas.microsoft.com/office/powerpoint/2010/main" val="232913676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Наша проблемная область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Выращивание сельскохозяйственных культур требует самостоятельного сбора данных и последующей ее аналитики для более продуктивного выращивания и ухода за сельскохозяйственными культурами. Это приводит к потере времени, человеческим ошибкам и дополнительным затратам.</a:t>
            </a:r>
          </a:p>
        </p:txBody>
      </p:sp>
    </p:spTree>
    <p:extLst>
      <p:ext uri="{BB962C8B-B14F-4D97-AF65-F5344CB8AC3E}">
        <p14:creationId xmlns:p14="http://schemas.microsoft.com/office/powerpoint/2010/main" val="30406214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62154"/>
            <a:ext cx="9404723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Автоматизация с помощью ИИ, который внутри умных теплиц самостоятельно собирает, структурирует данные и предоставляет готовую аналитику в реальном времени.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28" y="4224549"/>
            <a:ext cx="3731491" cy="241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2102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3200" dirty="0"/>
              <a:t>Сокращение затрат </a:t>
            </a:r>
          </a:p>
          <a:p>
            <a:pPr marL="457200" indent="-457200">
              <a:buAutoNum type="arabicPeriod"/>
            </a:pPr>
            <a:r>
              <a:rPr lang="ru-RU" sz="3200" dirty="0"/>
              <a:t>Увеличение скорости обработки данных </a:t>
            </a:r>
          </a:p>
          <a:p>
            <a:pPr marL="457200" indent="-457200">
              <a:buAutoNum type="arabicPeriod"/>
            </a:pPr>
            <a:r>
              <a:rPr lang="ru-RU" sz="3200" dirty="0"/>
              <a:t>Экономия на рабочей силе </a:t>
            </a:r>
          </a:p>
          <a:p>
            <a:pPr marL="457200" indent="-457200">
              <a:buAutoNum type="arabicPeriod"/>
            </a:pPr>
            <a:r>
              <a:rPr lang="ru-RU" sz="3200" dirty="0"/>
              <a:t>Ускорение анализа состояния сельскохозяйственных угодий</a:t>
            </a:r>
          </a:p>
        </p:txBody>
      </p:sp>
    </p:spTree>
    <p:extLst>
      <p:ext uri="{BB962C8B-B14F-4D97-AF65-F5344CB8AC3E}">
        <p14:creationId xmlns:p14="http://schemas.microsoft.com/office/powerpoint/2010/main" val="54156304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25209"/>
            <a:ext cx="9404723" cy="419548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3600" dirty="0"/>
              <a:t>Автономный сбор данных</a:t>
            </a:r>
          </a:p>
          <a:p>
            <a:pPr marL="457200" indent="-457200">
              <a:buAutoNum type="arabicPeriod"/>
            </a:pPr>
            <a:r>
              <a:rPr lang="ru-RU" sz="3600" dirty="0"/>
              <a:t>AI-аналитика и прогнозирование</a:t>
            </a:r>
          </a:p>
          <a:p>
            <a:pPr marL="457200" indent="-457200">
              <a:buAutoNum type="arabicPeriod"/>
            </a:pPr>
            <a:r>
              <a:rPr lang="ru-RU" sz="3600" dirty="0"/>
              <a:t>Умные рекомендации и автоматизация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91" y="3672414"/>
            <a:ext cx="4700790" cy="289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323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Перспектива — это переход от продажи "системы для теплиц" к созданию отраслевого стандарта для AI-управления растениеводством с несколькими мощными потоками доходов.</a:t>
            </a:r>
          </a:p>
        </p:txBody>
      </p:sp>
    </p:spTree>
    <p:extLst>
      <p:ext uri="{BB962C8B-B14F-4D97-AF65-F5344CB8AC3E}">
        <p14:creationId xmlns:p14="http://schemas.microsoft.com/office/powerpoint/2010/main" val="341464403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0D0C8C-B182-1171-C158-FF00D839EC84}"/>
              </a:ext>
            </a:extLst>
          </p:cNvPr>
          <p:cNvSpPr/>
          <p:nvPr/>
        </p:nvSpPr>
        <p:spPr>
          <a:xfrm>
            <a:off x="470516" y="772356"/>
            <a:ext cx="4845297" cy="54952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7BA60A0-12C0-6F8D-228C-27AD0C0050DA}"/>
              </a:ext>
            </a:extLst>
          </p:cNvPr>
          <p:cNvSpPr/>
          <p:nvPr/>
        </p:nvSpPr>
        <p:spPr>
          <a:xfrm rot="5400000">
            <a:off x="3064058" y="1954941"/>
            <a:ext cx="899459" cy="1865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7090" y="74415"/>
            <a:ext cx="1656916" cy="372748"/>
          </a:xfrm>
        </p:spPr>
        <p:txBody>
          <a:bodyPr/>
          <a:lstStyle/>
          <a:p>
            <a:r>
              <a:rPr lang="en-US" sz="4000" b="1" dirty="0"/>
              <a:t>MVP</a:t>
            </a:r>
            <a:endParaRPr lang="ru-RU" sz="4000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9A5E902-21E5-6692-17B2-8DBA39C16436}"/>
              </a:ext>
            </a:extLst>
          </p:cNvPr>
          <p:cNvSpPr/>
          <p:nvPr/>
        </p:nvSpPr>
        <p:spPr>
          <a:xfrm>
            <a:off x="5861317" y="501423"/>
            <a:ext cx="5551502" cy="3689577"/>
          </a:xfrm>
          <a:prstGeom prst="roundRect">
            <a:avLst>
              <a:gd name="adj" fmla="val 591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bg1"/>
                </a:solidFill>
              </a:rPr>
              <a:t>Теплица №1</a:t>
            </a:r>
          </a:p>
          <a:p>
            <a:r>
              <a:rPr lang="ru-RU" sz="2800" dirty="0">
                <a:solidFill>
                  <a:schemeClr val="bg1"/>
                </a:solidFill>
              </a:rPr>
              <a:t>-Состояние теплицы</a:t>
            </a:r>
          </a:p>
          <a:p>
            <a:r>
              <a:rPr lang="ru-RU" sz="2800" dirty="0">
                <a:solidFill>
                  <a:schemeClr val="bg1"/>
                </a:solidFill>
              </a:rPr>
              <a:t>-Рекомендации по эксплуатации</a:t>
            </a:r>
          </a:p>
          <a:p>
            <a:r>
              <a:rPr lang="ru-RU" sz="2800" dirty="0">
                <a:solidFill>
                  <a:schemeClr val="bg1"/>
                </a:solidFill>
              </a:rPr>
              <a:t>-Наличие отклонений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10EAFF9-3E89-37A5-BC81-5763BE91D0B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4699079" y="1283444"/>
            <a:ext cx="1128848" cy="82917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90EDF4F4-3E14-755D-7D52-FFE38E051E56}"/>
              </a:ext>
            </a:extLst>
          </p:cNvPr>
          <p:cNvSpPr/>
          <p:nvPr/>
        </p:nvSpPr>
        <p:spPr>
          <a:xfrm rot="5400000">
            <a:off x="599533" y="1085096"/>
            <a:ext cx="1868048" cy="1611174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BA4C2D0-0ADF-F9D6-8100-156BECEF2AE7}"/>
              </a:ext>
            </a:extLst>
          </p:cNvPr>
          <p:cNvSpPr/>
          <p:nvPr/>
        </p:nvSpPr>
        <p:spPr>
          <a:xfrm rot="5400000">
            <a:off x="3192327" y="2592491"/>
            <a:ext cx="653569" cy="46443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4E73D48-59E0-DDCF-18F1-199F11E7F7FB}"/>
              </a:ext>
            </a:extLst>
          </p:cNvPr>
          <p:cNvSpPr/>
          <p:nvPr/>
        </p:nvSpPr>
        <p:spPr>
          <a:xfrm>
            <a:off x="2339144" y="1226803"/>
            <a:ext cx="918960" cy="1758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85E4900-4AFA-822F-5F6C-5CD96AD907C1}"/>
              </a:ext>
            </a:extLst>
          </p:cNvPr>
          <p:cNvSpPr/>
          <p:nvPr/>
        </p:nvSpPr>
        <p:spPr>
          <a:xfrm>
            <a:off x="1384794" y="2824706"/>
            <a:ext cx="222064" cy="34429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46D3E34-8E8B-C712-C6C2-AD5F80FD43A6}"/>
              </a:ext>
            </a:extLst>
          </p:cNvPr>
          <p:cNvSpPr/>
          <p:nvPr/>
        </p:nvSpPr>
        <p:spPr>
          <a:xfrm>
            <a:off x="2450237" y="3559946"/>
            <a:ext cx="2865576" cy="270768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93C243-9D7F-EC17-9E40-346928F9972D}"/>
              </a:ext>
            </a:extLst>
          </p:cNvPr>
          <p:cNvSpPr txBox="1"/>
          <p:nvPr/>
        </p:nvSpPr>
        <p:spPr>
          <a:xfrm>
            <a:off x="3038732" y="1582906"/>
            <a:ext cx="119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Теплица 2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628B90-ACA3-EE2F-BC26-1D36DEC5EFD0}"/>
              </a:ext>
            </a:extLst>
          </p:cNvPr>
          <p:cNvSpPr txBox="1"/>
          <p:nvPr/>
        </p:nvSpPr>
        <p:spPr>
          <a:xfrm>
            <a:off x="3038732" y="3144165"/>
            <a:ext cx="119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Теплица 3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16F021E-AD31-C3C4-6677-D86957E39513}"/>
              </a:ext>
            </a:extLst>
          </p:cNvPr>
          <p:cNvSpPr/>
          <p:nvPr/>
        </p:nvSpPr>
        <p:spPr>
          <a:xfrm>
            <a:off x="3727485" y="1226803"/>
            <a:ext cx="506941" cy="1758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CFAC37-DF43-C650-F6DB-77EE0CBE7C5A}"/>
              </a:ext>
            </a:extLst>
          </p:cNvPr>
          <p:cNvSpPr txBox="1"/>
          <p:nvPr/>
        </p:nvSpPr>
        <p:spPr>
          <a:xfrm>
            <a:off x="4120120" y="1562870"/>
            <a:ext cx="119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Теплица 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D858891-A4F3-A281-6C0B-9AC9437A8D6C}"/>
              </a:ext>
            </a:extLst>
          </p:cNvPr>
          <p:cNvSpPr/>
          <p:nvPr/>
        </p:nvSpPr>
        <p:spPr>
          <a:xfrm rot="5400000">
            <a:off x="1000818" y="4821578"/>
            <a:ext cx="2748993" cy="1431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78D05E8-0783-1453-1DA8-2DA643112C0E}"/>
              </a:ext>
            </a:extLst>
          </p:cNvPr>
          <p:cNvSpPr/>
          <p:nvPr/>
        </p:nvSpPr>
        <p:spPr>
          <a:xfrm>
            <a:off x="2303754" y="3408618"/>
            <a:ext cx="3012059" cy="1820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E5F7DDE-5015-3980-E450-9202D7B81450}"/>
              </a:ext>
            </a:extLst>
          </p:cNvPr>
          <p:cNvSpPr/>
          <p:nvPr/>
        </p:nvSpPr>
        <p:spPr>
          <a:xfrm>
            <a:off x="1606857" y="4973978"/>
            <a:ext cx="732287" cy="1758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926ED1-2DF2-38C9-4C99-FCEDC935E2CD}"/>
              </a:ext>
            </a:extLst>
          </p:cNvPr>
          <p:cNvSpPr txBox="1"/>
          <p:nvPr/>
        </p:nvSpPr>
        <p:spPr>
          <a:xfrm>
            <a:off x="3543074" y="4708472"/>
            <a:ext cx="177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Поле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FC5B67-5691-B53A-B648-B6AD71A04CE0}"/>
              </a:ext>
            </a:extLst>
          </p:cNvPr>
          <p:cNvSpPr txBox="1"/>
          <p:nvPr/>
        </p:nvSpPr>
        <p:spPr>
          <a:xfrm>
            <a:off x="1428748" y="6331254"/>
            <a:ext cx="246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Карта участка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F3C7A4-B715-5B96-F8E9-43BE66AA4549}"/>
              </a:ext>
            </a:extLst>
          </p:cNvPr>
          <p:cNvSpPr txBox="1"/>
          <p:nvPr/>
        </p:nvSpPr>
        <p:spPr>
          <a:xfrm>
            <a:off x="720488" y="1466291"/>
            <a:ext cx="1772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Фермерский дом</a:t>
            </a:r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EC5AB4A-B256-2657-1A17-5C8C89A959B7}"/>
              </a:ext>
            </a:extLst>
          </p:cNvPr>
          <p:cNvSpPr/>
          <p:nvPr/>
        </p:nvSpPr>
        <p:spPr>
          <a:xfrm rot="5400000">
            <a:off x="3163535" y="1051227"/>
            <a:ext cx="653569" cy="46443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7831DDF-F99B-DC57-DB86-073CD9C26BE0}"/>
              </a:ext>
            </a:extLst>
          </p:cNvPr>
          <p:cNvSpPr/>
          <p:nvPr/>
        </p:nvSpPr>
        <p:spPr>
          <a:xfrm>
            <a:off x="4234649" y="956659"/>
            <a:ext cx="464430" cy="65356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245400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</TotalTime>
  <Words>171</Words>
  <Application>Microsoft Office PowerPoint</Application>
  <PresentationFormat>Широкоэкранный</PresentationFormat>
  <Paragraphs>36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Times New Roman</vt:lpstr>
      <vt:lpstr>Wingdings 3</vt:lpstr>
      <vt:lpstr>Ион</vt:lpstr>
      <vt:lpstr>Презентация PowerPoint</vt:lpstr>
      <vt:lpstr>Наша проблемная область</vt:lpstr>
      <vt:lpstr>Решение проблемы</vt:lpstr>
      <vt:lpstr>Эффект</vt:lpstr>
      <vt:lpstr>Технология</vt:lpstr>
      <vt:lpstr>Рынок</vt:lpstr>
      <vt:lpstr>MVP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Tko Kto</cp:lastModifiedBy>
  <cp:revision>40</cp:revision>
  <dcterms:created xsi:type="dcterms:W3CDTF">2025-10-30T14:19:41Z</dcterms:created>
  <dcterms:modified xsi:type="dcterms:W3CDTF">2025-10-31T02:34:50Z</dcterms:modified>
</cp:coreProperties>
</file>