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69" r:id="rId3"/>
    <p:sldId id="257" r:id="rId4"/>
    <p:sldId id="258" r:id="rId5"/>
    <p:sldId id="259" r:id="rId6"/>
    <p:sldId id="267" r:id="rId7"/>
    <p:sldId id="268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8dccfd154_2_1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f8dccfd154_2_1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8dccfd15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8dccfd15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8dccfd15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8dccfd154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f8dccfd154_2_1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f8dccfd154_2_1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8dccfd15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f8dccfd154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8dccfd15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f8dccfd15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8dccfd15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8dccfd15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f8dccfd15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f8dccfd15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8dccfd15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f8dccfd15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f8dccfd15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f8dccfd15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4"/>
            <a:ext cx="9144000" cy="514315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28650" y="1355772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 rot="5400000">
            <a:off x="2940300" y="-955878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rtl="0"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rtl="0"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rtl="0"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55772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4">
            <a:alphaModFix/>
          </a:blip>
          <a:srcRect l="21034"/>
          <a:stretch/>
        </p:blipFill>
        <p:spPr>
          <a:xfrm>
            <a:off x="0" y="0"/>
            <a:ext cx="7221149" cy="51435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ctrTitle"/>
          </p:nvPr>
        </p:nvSpPr>
        <p:spPr>
          <a:xfrm>
            <a:off x="2556700" y="672750"/>
            <a:ext cx="7128300" cy="17907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700">
                <a:latin typeface="Times New Roman"/>
                <a:ea typeface="Times New Roman"/>
                <a:cs typeface="Times New Roman"/>
                <a:sym typeface="Times New Roman"/>
              </a:rPr>
              <a:t>Инстаграм-страничка Политологов Сургута</a:t>
            </a:r>
            <a:endParaRPr sz="4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4"/>
          <p:cNvSpPr txBox="1">
            <a:spLocks noGrp="1"/>
          </p:cNvSpPr>
          <p:nvPr>
            <p:ph type="subTitle" idx="1"/>
          </p:nvPr>
        </p:nvSpPr>
        <p:spPr>
          <a:xfrm>
            <a:off x="2691850" y="2712103"/>
            <a:ext cx="6858000" cy="1241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" sz="27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Информация для абитуриентов</a:t>
            </a:r>
            <a:endParaRPr sz="27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SzPts val="688"/>
              <a:buNone/>
            </a:pPr>
            <a:endParaRPr sz="12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4633075" y="4077500"/>
            <a:ext cx="42603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Студенты 2 курса направления </a:t>
            </a: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Политология</a:t>
            </a: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Сургутский государственный университет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Заказная разработка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00947-A6DD-4E40-AEE7-5B0528616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537" y="173832"/>
            <a:ext cx="7886700" cy="994200"/>
          </a:xfrm>
        </p:spPr>
        <p:txBody>
          <a:bodyPr>
            <a:norm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СОСТОИТ ИЗ РУБРИК: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619222-8AD6-464E-8918-6578B8BE5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5913" y="1355772"/>
            <a:ext cx="6929437" cy="3263400"/>
          </a:xfrm>
        </p:spPr>
        <p:txBody>
          <a:bodyPr>
            <a:normAutofit/>
          </a:bodyPr>
          <a:lstStyle/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-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Инстаграм-страничка Политологов Сургута/Внеучебная деятельность студентов;</a:t>
            </a: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-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Инстаграм-страничка Политологов Сургута/Выпускники;</a:t>
            </a: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-RU" sz="2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Инстаграм-страничка Политологов Сургута/Информация для абитуриентов;</a:t>
            </a: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-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Инстаграм-страничка Политологов Сургута/Наука.</a:t>
            </a:r>
          </a:p>
          <a:p>
            <a:pPr marL="8890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ru-RU"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endParaRPr lang="ru-RU"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890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ru-RU"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endParaRPr lang="ru-RU"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5864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ЗАДАЧИ: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1453825" y="1293400"/>
            <a:ext cx="6847800" cy="3849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Font typeface="Times New Roman"/>
              <a:buAutoNum type="arabicPeriod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Рассказать о профессии 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политолог».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Font typeface="Times New Roman"/>
              <a:buAutoNum type="arabicPeriod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Профессиональная карьера политолога Югры.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Font typeface="Times New Roman"/>
              <a:buAutoNum type="arabicPeriod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Осветить историю становления кафедры политологии в СурГУ.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ПОДЗАДАЧИ НА СЛЕДУЮЩИЙ МЕСЯЦ: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453825" y="1273350"/>
            <a:ext cx="7198800" cy="3428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 №1 (от 28.10.2021) - Кто такой политолог?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 №2 (от 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31</a:t>
            </a: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.10.2021) - Политолог в ХМАО-Югре (возможные места трудоустройства)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 №3 (от 3.11.2021) - Кафедра Политологии в Сургутском Государственном Университете (история кафедры)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 №4-9 (от 5.11, 6.11, 7.11, 8.11, 11.11, 15.11.) - Профессорско-преподавательский состав (ФИО, ученые степени, увлечения, характер, особенности преподавания)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78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1433775" y="1293400"/>
            <a:ext cx="7038600" cy="3275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SzPts val="2200"/>
              <a:buFont typeface="Times New Roman"/>
              <a:buChar char="★"/>
            </a:pP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Пост №10 (от 18.11.2021) - Подача заявления на прием документов (очно и онлайн)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SzPts val="2200"/>
              <a:buFont typeface="Times New Roman"/>
              <a:buChar char="★"/>
            </a:pP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Пост №11 (от 22.11.2021) - Вступительные испытания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SzPts val="2200"/>
              <a:buFont typeface="Times New Roman"/>
              <a:buChar char="★"/>
            </a:pP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Пост №12 (от 25.11.2021) - Часто задаваемые вопросы абитуриентов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SzPts val="2200"/>
              <a:buFont typeface="Times New Roman"/>
              <a:buChar char="★"/>
            </a:pP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Пост №13 (от 29.11.2021) - Общежития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800"/>
              </a:spcBef>
              <a:spcAft>
                <a:spcPts val="0"/>
              </a:spcAft>
              <a:buSzPts val="2200"/>
              <a:buFont typeface="Times New Roman"/>
              <a:buChar char="★"/>
            </a:pP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Пост №14 (от 03.12.2021) - FAQ по сайту СурГУ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6BCF8-D995-45C9-900F-EBF6000F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471488"/>
            <a:ext cx="8520600" cy="572700"/>
          </a:xfrm>
        </p:spPr>
        <p:txBody>
          <a:bodyPr>
            <a:norm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 №1: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C123026-1BFC-4BE2-A58C-0DF89A500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832" y="1316967"/>
            <a:ext cx="6104335" cy="35765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33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1AA84-EABC-4BED-84D7-B3FFE974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453E39-2E2A-4B2F-9774-BCCB62530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5906" y="1152475"/>
            <a:ext cx="7296394" cy="3416400"/>
          </a:xfrm>
        </p:spPr>
        <p:txBody>
          <a:bodyPr>
            <a:normAutofit/>
          </a:bodyPr>
          <a:lstStyle/>
          <a:p>
            <a:pPr marL="9525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которые интересуются историей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обществознанием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политикой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кто следят за социально-политическими процессами в обществе – люди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которые заинтересованы в профессиональном ключе профессии «политология».</a:t>
            </a:r>
          </a:p>
          <a:p>
            <a:pPr marL="457200" lvl="0" indent="-36830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-RU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Ученики политико-правовых направлений;</a:t>
            </a:r>
            <a:endParaRPr lang="ru-RU" sz="22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457200" lvl="0" indent="-36830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-RU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Ученики социально-экономического направлений;</a:t>
            </a:r>
          </a:p>
          <a:p>
            <a:pPr marL="457200" lvl="0" indent="-36830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-RU" sz="22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Олимпиадники по праву</a:t>
            </a:r>
            <a:r>
              <a:rPr lang="en-US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</a:t>
            </a:r>
            <a:r>
              <a:rPr lang="ru-RU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истории</a:t>
            </a:r>
            <a:r>
              <a:rPr lang="en-US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</a:t>
            </a:r>
            <a:r>
              <a:rPr lang="ru-RU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обществознанию и </a:t>
            </a:r>
            <a:r>
              <a:rPr lang="ru-RU" sz="22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экономике.</a:t>
            </a:r>
          </a:p>
          <a:p>
            <a:pPr marL="9525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5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393350" y="44500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О КОМПАНИИ-ЗАКАЗЧИКЕ: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1513975" y="1289625"/>
            <a:ext cx="7128600" cy="3416400"/>
          </a:xfrm>
          <a:prstGeom prst="rect">
            <a:avLst/>
          </a:prstGeom>
        </p:spPr>
        <p:txBody>
          <a:bodyPr spcFirstLastPara="1" wrap="square" lIns="90000" tIns="90000" rIns="91425" bIns="540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Заказчик - кафедра политико-правовых дисциплин.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заказчика: популяризировать деятельность политологов среди молодежи, привлечь абитуриентов к специальности «политология</a:t>
            </a:r>
            <a:r>
              <a:rPr lang="ru" dirty="0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освещать внеучебную, научную и спортивную деятельности наших студентов-политологов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 и создание портала политологов.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Заказчик предоставляет: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информационную базу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финансирование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★"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 деятельности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157700" y="6097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ПРОБЛЕМА: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9350" y="2817400"/>
            <a:ext cx="1864900" cy="186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1473875" y="1253300"/>
            <a:ext cx="7204500" cy="2005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Большинство выпускников школ мало знают о направление 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политология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и не подозревают для чего оно нужно и что оно может дать после окончания обучения на направлении 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политология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Поэтому данное направление мало востребовано.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РЕШЕНИЕ: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1443800" y="1293400"/>
            <a:ext cx="7309200" cy="3619800"/>
          </a:xfrm>
          <a:prstGeom prst="rect">
            <a:avLst/>
          </a:prstGeom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с помощью своей страницы в инстаграме поможем абитуриентам раскрыть термин 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политология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рассказать как можно больше об этом направлении и профессии 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политолог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, способов поступления.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7450" y="2656975"/>
            <a:ext cx="1794349" cy="203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81050" y="5142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ОЖИДАЕМЫЙ РЕЗУЛЬТАТ: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1557575" y="1313450"/>
            <a:ext cx="7184100" cy="3830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 проект должен объединить всех обучающихся на 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направлении «</a:t>
            </a: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политология</a:t>
            </a:r>
            <a:r>
              <a:rPr lang="ru" dirty="0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СурГУ, также нашей целью является создание организованного сообщества политологов в Сургуте и ХМАО в целом. Мы хотим популяризировать политологию среди молодежи, хотим чтобы люди были лучше осведомлены о данной профессии.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56550" y="39400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КОМАНДА ПРОЕКТА: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2224800" y="1586149"/>
            <a:ext cx="4694400" cy="3310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Руководитель - Галина Князева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Менеджер - Андрей Василовский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Дизайнер - Нина Хворостинова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Специалист - Владислав Пантелеев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5450" y="3700100"/>
            <a:ext cx="908225" cy="112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275" y="1586150"/>
            <a:ext cx="2262725" cy="226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4875" y="3073100"/>
            <a:ext cx="2623875" cy="26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7074" y="1451936"/>
            <a:ext cx="2262725" cy="1762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АНАЛОГИ РЕШЕНИЯ: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23"/>
          <p:cNvSpPr txBox="1">
            <a:spLocks noGrp="1"/>
          </p:cNvSpPr>
          <p:nvPr>
            <p:ph type="body" idx="1"/>
          </p:nvPr>
        </p:nvSpPr>
        <p:spPr>
          <a:xfrm>
            <a:off x="1419100" y="1190700"/>
            <a:ext cx="7033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dirty="0">
                <a:latin typeface="Times New Roman"/>
                <a:ea typeface="Times New Roman"/>
                <a:cs typeface="Times New Roman"/>
                <a:sym typeface="Times New Roman"/>
              </a:rPr>
              <a:t>Аналоги существуют на различных социальных платформах, также и в Instagram, но то что мы хотим предоставить не было создано на профессиональных страницах по политологии. 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2" name="Google Shape;15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8725" y="0"/>
            <a:ext cx="1266200" cy="92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47926" y="1475900"/>
            <a:ext cx="1024374" cy="109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2725" y="2790388"/>
            <a:ext cx="885950" cy="8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88049" y="2451450"/>
            <a:ext cx="1266200" cy="1150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8800" y="3931851"/>
            <a:ext cx="1102046" cy="102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9251" y="3401685"/>
            <a:ext cx="1024375" cy="1109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ctrTitle"/>
          </p:nvPr>
        </p:nvSpPr>
        <p:spPr>
          <a:xfrm>
            <a:off x="1844700" y="1676400"/>
            <a:ext cx="5454600" cy="17907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внимание!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493</Words>
  <Application>Microsoft Office PowerPoint</Application>
  <PresentationFormat>Экран (16:9)</PresentationFormat>
  <Paragraphs>52</Paragraphs>
  <Slides>14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Times New Roman</vt:lpstr>
      <vt:lpstr>Calibri</vt:lpstr>
      <vt:lpstr>Roboto</vt:lpstr>
      <vt:lpstr>Arial</vt:lpstr>
      <vt:lpstr>Office Theme</vt:lpstr>
      <vt:lpstr>Инстаграм-страничка Политологов Сургута</vt:lpstr>
      <vt:lpstr>ПРОЕКТ СОСТОИТ ИЗ РУБРИК:</vt:lpstr>
      <vt:lpstr>ЗАДАЧИ:</vt:lpstr>
      <vt:lpstr>ПОДЗАДАЧИ НА СЛЕДУЮЩИЙ МЕСЯЦ:</vt:lpstr>
      <vt:lpstr>Презентация PowerPoint</vt:lpstr>
      <vt:lpstr>ПОСТ №1:</vt:lpstr>
      <vt:lpstr>ЦЕЛЕВАЯ АУДИТОРИЯ:</vt:lpstr>
      <vt:lpstr>О КОМПАНИИ-ЗАКАЗЧИКЕ:</vt:lpstr>
      <vt:lpstr>ПРОБЛЕМА:</vt:lpstr>
      <vt:lpstr>РЕШЕНИЕ:</vt:lpstr>
      <vt:lpstr>ОЖИДАЕМЫЙ РЕЗУЛЬТАТ:</vt:lpstr>
      <vt:lpstr>КОМАНДА ПРОЕКТА:</vt:lpstr>
      <vt:lpstr>АНАЛОГИ РЕШЕНИЯ: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Инстаграм-страничка Политологов Сургута</dc:title>
  <cp:lastModifiedBy>Нина Хворостинова</cp:lastModifiedBy>
  <cp:revision>9</cp:revision>
  <dcterms:modified xsi:type="dcterms:W3CDTF">2021-10-29T09:31:02Z</dcterms:modified>
</cp:coreProperties>
</file>