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7" r:id="rId5"/>
    <p:sldId id="259" r:id="rId6"/>
    <p:sldId id="264" r:id="rId7"/>
    <p:sldId id="260" r:id="rId8"/>
    <p:sldId id="265" r:id="rId9"/>
    <p:sldId id="261" r:id="rId10"/>
    <p:sldId id="262" r:id="rId11"/>
    <p:sldId id="263" r:id="rId12"/>
    <p:sldId id="266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onsolas" panose="020B0609020204030204" pitchFamily="49" charset="0"/>
      <p:regular r:id="rId19"/>
      <p:bold r:id="rId20"/>
      <p:italic r:id="rId21"/>
      <p:boldItalic r:id="rId22"/>
    </p:embeddedFont>
    <p:embeddedFont>
      <p:font typeface="Georgia" panose="02040502050405020303" pitchFamily="18" charset="0"/>
      <p:regular r:id="rId23"/>
      <p:bold r:id="rId24"/>
      <p:italic r:id="rId25"/>
      <p:boldItalic r:id="rId26"/>
    </p:embeddedFont>
    <p:embeddedFont>
      <p:font typeface="Nunito Light" pitchFamily="2" charset="-52"/>
      <p:regular r:id="rId27"/>
      <p:italic r:id="rId28"/>
    </p:embeddedFont>
    <p:embeddedFont>
      <p:font typeface="Nunito Medium" pitchFamily="2" charset="-52"/>
      <p:regular r:id="rId29"/>
      <p:italic r:id="rId3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AAF2"/>
    <a:srgbClr val="A50021"/>
    <a:srgbClr val="9966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ндрей Червов" userId="beb98382ffdd5eea" providerId="LiveId" clId="{587BE072-258C-42F3-85F0-662ABE33102F}"/>
    <pc:docChg chg="undo redo custSel addSld delSld modSld modMainMaster">
      <pc:chgData name="Андрей Червов" userId="beb98382ffdd5eea" providerId="LiveId" clId="{587BE072-258C-42F3-85F0-662ABE33102F}" dt="2025-12-15T20:35:06.157" v="3213" actId="1076"/>
      <pc:docMkLst>
        <pc:docMk/>
      </pc:docMkLst>
      <pc:sldChg chg="addSp delSp modSp mod">
        <pc:chgData name="Андрей Червов" userId="beb98382ffdd5eea" providerId="LiveId" clId="{587BE072-258C-42F3-85F0-662ABE33102F}" dt="2025-12-15T19:04:58.642" v="2305" actId="1076"/>
        <pc:sldMkLst>
          <pc:docMk/>
          <pc:sldMk cId="3827893091" sldId="257"/>
        </pc:sldMkLst>
        <pc:spChg chg="mod">
          <ac:chgData name="Андрей Червов" userId="beb98382ffdd5eea" providerId="LiveId" clId="{587BE072-258C-42F3-85F0-662ABE33102F}" dt="2025-12-15T19:03:43.746" v="2300" actId="27636"/>
          <ac:spMkLst>
            <pc:docMk/>
            <pc:sldMk cId="3827893091" sldId="257"/>
            <ac:spMk id="3" creationId="{42AA4A7B-D4DB-44C6-88AA-16D704DA7DD2}"/>
          </ac:spMkLst>
        </pc:spChg>
        <pc:spChg chg="mod">
          <ac:chgData name="Андрей Червов" userId="beb98382ffdd5eea" providerId="LiveId" clId="{587BE072-258C-42F3-85F0-662ABE33102F}" dt="2025-12-15T19:03:58.199" v="2303" actId="1076"/>
          <ac:spMkLst>
            <pc:docMk/>
            <pc:sldMk cId="3827893091" sldId="257"/>
            <ac:spMk id="14" creationId="{21D7B2FD-DE20-4A7E-8AF5-E2ED441CFD65}"/>
          </ac:spMkLst>
        </pc:spChg>
        <pc:grpChg chg="add mod">
          <ac:chgData name="Андрей Червов" userId="beb98382ffdd5eea" providerId="LiveId" clId="{587BE072-258C-42F3-85F0-662ABE33102F}" dt="2025-12-15T18:15:33.825" v="2103" actId="338"/>
          <ac:grpSpMkLst>
            <pc:docMk/>
            <pc:sldMk cId="3827893091" sldId="257"/>
            <ac:grpSpMk id="5" creationId="{103A6293-8825-49DE-BA23-591141ED3AF1}"/>
          </ac:grpSpMkLst>
        </pc:grpChg>
        <pc:grpChg chg="del">
          <ac:chgData name="Андрей Червов" userId="beb98382ffdd5eea" providerId="LiveId" clId="{587BE072-258C-42F3-85F0-662ABE33102F}" dt="2025-12-15T18:15:09.841" v="2098" actId="165"/>
          <ac:grpSpMkLst>
            <pc:docMk/>
            <pc:sldMk cId="3827893091" sldId="257"/>
            <ac:grpSpMk id="15" creationId="{7E5D7609-D1F3-46C7-AE58-492C493BBA72}"/>
          </ac:grpSpMkLst>
        </pc:grpChg>
        <pc:grpChg chg="mod">
          <ac:chgData name="Андрей Червов" userId="beb98382ffdd5eea" providerId="LiveId" clId="{587BE072-258C-42F3-85F0-662ABE33102F}" dt="2025-12-15T19:04:56.050" v="2304" actId="1076"/>
          <ac:grpSpMkLst>
            <pc:docMk/>
            <pc:sldMk cId="3827893091" sldId="257"/>
            <ac:grpSpMk id="16" creationId="{CA8513B1-3B00-42EF-B12D-31C84CACBFCE}"/>
          </ac:grpSpMkLst>
        </pc:grpChg>
        <pc:picChg chg="mod topLvl">
          <ac:chgData name="Андрей Червов" userId="beb98382ffdd5eea" providerId="LiveId" clId="{587BE072-258C-42F3-85F0-662ABE33102F}" dt="2025-12-15T18:15:33.825" v="2103" actId="338"/>
          <ac:picMkLst>
            <pc:docMk/>
            <pc:sldMk cId="3827893091" sldId="257"/>
            <ac:picMk id="10" creationId="{BF5A8E5C-5BBF-4A28-BD0E-7255684FDE1B}"/>
          </ac:picMkLst>
        </pc:picChg>
        <pc:picChg chg="mod topLvl">
          <ac:chgData name="Андрей Червов" userId="beb98382ffdd5eea" providerId="LiveId" clId="{587BE072-258C-42F3-85F0-662ABE33102F}" dt="2025-12-15T18:15:33.825" v="2103" actId="338"/>
          <ac:picMkLst>
            <pc:docMk/>
            <pc:sldMk cId="3827893091" sldId="257"/>
            <ac:picMk id="12" creationId="{888E16B3-28BB-437A-861F-5452C5B90A68}"/>
          </ac:picMkLst>
        </pc:picChg>
        <pc:picChg chg="mod">
          <ac:chgData name="Андрей Червов" userId="beb98382ffdd5eea" providerId="LiveId" clId="{587BE072-258C-42F3-85F0-662ABE33102F}" dt="2025-12-15T19:04:58.642" v="2305" actId="1076"/>
          <ac:picMkLst>
            <pc:docMk/>
            <pc:sldMk cId="3827893091" sldId="257"/>
            <ac:picMk id="18" creationId="{73B76F69-8341-4AFC-9324-38935681C083}"/>
          </ac:picMkLst>
        </pc:picChg>
      </pc:sldChg>
      <pc:sldChg chg="addSp delSp modSp mod">
        <pc:chgData name="Андрей Червов" userId="beb98382ffdd5eea" providerId="LiveId" clId="{587BE072-258C-42F3-85F0-662ABE33102F}" dt="2025-12-15T19:44:11.356" v="2906" actId="20577"/>
        <pc:sldMkLst>
          <pc:docMk/>
          <pc:sldMk cId="2930940426" sldId="258"/>
        </pc:sldMkLst>
        <pc:spChg chg="mod">
          <ac:chgData name="Андрей Червов" userId="beb98382ffdd5eea" providerId="LiveId" clId="{587BE072-258C-42F3-85F0-662ABE33102F}" dt="2025-12-15T18:26:25.591" v="2167" actId="207"/>
          <ac:spMkLst>
            <pc:docMk/>
            <pc:sldMk cId="2930940426" sldId="258"/>
            <ac:spMk id="5" creationId="{BF850C39-C4D2-45AE-8E6A-3E31BB4FF15D}"/>
          </ac:spMkLst>
        </pc:spChg>
        <pc:spChg chg="mod">
          <ac:chgData name="Андрей Червов" userId="beb98382ffdd5eea" providerId="LiveId" clId="{587BE072-258C-42F3-85F0-662ABE33102F}" dt="2025-12-15T18:27:09.280" v="2173" actId="20577"/>
          <ac:spMkLst>
            <pc:docMk/>
            <pc:sldMk cId="2930940426" sldId="258"/>
            <ac:spMk id="6" creationId="{9CE4ECAD-1094-4E0F-83D0-3E3322F48055}"/>
          </ac:spMkLst>
        </pc:spChg>
        <pc:spChg chg="add del mod">
          <ac:chgData name="Андрей Червов" userId="beb98382ffdd5eea" providerId="LiveId" clId="{587BE072-258C-42F3-85F0-662ABE33102F}" dt="2025-12-15T17:00:22.258" v="1277" actId="478"/>
          <ac:spMkLst>
            <pc:docMk/>
            <pc:sldMk cId="2930940426" sldId="258"/>
            <ac:spMk id="9" creationId="{4754B03B-78F7-4ED1-AFB7-43B1CDB228D1}"/>
          </ac:spMkLst>
        </pc:spChg>
        <pc:spChg chg="add mod">
          <ac:chgData name="Андрей Червов" userId="beb98382ffdd5eea" providerId="LiveId" clId="{587BE072-258C-42F3-85F0-662ABE33102F}" dt="2025-12-15T18:01:57.571" v="1978" actId="404"/>
          <ac:spMkLst>
            <pc:docMk/>
            <pc:sldMk cId="2930940426" sldId="258"/>
            <ac:spMk id="11" creationId="{EF34B251-2569-4DB5-BA6C-4AEBC28D46B5}"/>
          </ac:spMkLst>
        </pc:spChg>
        <pc:spChg chg="add mod">
          <ac:chgData name="Андрей Червов" userId="beb98382ffdd5eea" providerId="LiveId" clId="{587BE072-258C-42F3-85F0-662ABE33102F}" dt="2025-12-15T17:08:56.025" v="1312" actId="164"/>
          <ac:spMkLst>
            <pc:docMk/>
            <pc:sldMk cId="2930940426" sldId="258"/>
            <ac:spMk id="12" creationId="{1A3944BE-60C6-4442-B5F4-616FF44A52C2}"/>
          </ac:spMkLst>
        </pc:spChg>
        <pc:spChg chg="add mod">
          <ac:chgData name="Андрей Червов" userId="beb98382ffdd5eea" providerId="LiveId" clId="{587BE072-258C-42F3-85F0-662ABE33102F}" dt="2025-12-15T18:57:10.340" v="2293" actId="1076"/>
          <ac:spMkLst>
            <pc:docMk/>
            <pc:sldMk cId="2930940426" sldId="258"/>
            <ac:spMk id="14" creationId="{7339C7A5-3D68-47EB-B786-94D86F3BEAFF}"/>
          </ac:spMkLst>
        </pc:spChg>
        <pc:grpChg chg="add mod">
          <ac:chgData name="Андрей Червов" userId="beb98382ffdd5eea" providerId="LiveId" clId="{587BE072-258C-42F3-85F0-662ABE33102F}" dt="2025-12-15T18:57:44.071" v="2296" actId="1076"/>
          <ac:grpSpMkLst>
            <pc:docMk/>
            <pc:sldMk cId="2930940426" sldId="258"/>
            <ac:grpSpMk id="13" creationId="{22C533E5-C149-4497-A077-55A332B95701}"/>
          </ac:grpSpMkLst>
        </pc:grpChg>
        <pc:graphicFrameChg chg="mod">
          <ac:chgData name="Андрей Червов" userId="beb98382ffdd5eea" providerId="LiveId" clId="{587BE072-258C-42F3-85F0-662ABE33102F}" dt="2025-12-15T19:44:11.356" v="2906" actId="20577"/>
          <ac:graphicFrameMkLst>
            <pc:docMk/>
            <pc:sldMk cId="2930940426" sldId="258"/>
            <ac:graphicFrameMk id="4" creationId="{7A43CB56-AC9E-45FE-BE03-2FBC67D94414}"/>
          </ac:graphicFrameMkLst>
        </pc:graphicFrameChg>
        <pc:picChg chg="add del mod">
          <ac:chgData name="Андрей Червов" userId="beb98382ffdd5eea" providerId="LiveId" clId="{587BE072-258C-42F3-85F0-662ABE33102F}" dt="2025-12-15T16:59:50.492" v="1275" actId="478"/>
          <ac:picMkLst>
            <pc:docMk/>
            <pc:sldMk cId="2930940426" sldId="258"/>
            <ac:picMk id="8" creationId="{A2F7E80B-ED4A-44BE-9D26-A2FF2F9F970D}"/>
          </ac:picMkLst>
        </pc:picChg>
        <pc:picChg chg="add mod">
          <ac:chgData name="Андрей Червов" userId="beb98382ffdd5eea" providerId="LiveId" clId="{587BE072-258C-42F3-85F0-662ABE33102F}" dt="2025-12-15T18:54:40.237" v="2279" actId="207"/>
          <ac:picMkLst>
            <pc:docMk/>
            <pc:sldMk cId="2930940426" sldId="258"/>
            <ac:picMk id="10" creationId="{D437DA89-FBE9-4DF5-88C3-0F0052BC3D3B}"/>
          </ac:picMkLst>
        </pc:picChg>
        <pc:picChg chg="add mod">
          <ac:chgData name="Андрей Червов" userId="beb98382ffdd5eea" providerId="LiveId" clId="{587BE072-258C-42F3-85F0-662ABE33102F}" dt="2025-12-15T18:57:17.583" v="2294" actId="1076"/>
          <ac:picMkLst>
            <pc:docMk/>
            <pc:sldMk cId="2930940426" sldId="258"/>
            <ac:picMk id="16" creationId="{D6331480-7A4C-4DDD-A6DF-5476732C4A56}"/>
          </ac:picMkLst>
        </pc:picChg>
        <pc:picChg chg="add mod">
          <ac:chgData name="Андрей Червов" userId="beb98382ffdd5eea" providerId="LiveId" clId="{587BE072-258C-42F3-85F0-662ABE33102F}" dt="2025-12-15T18:57:19.878" v="2295" actId="1076"/>
          <ac:picMkLst>
            <pc:docMk/>
            <pc:sldMk cId="2930940426" sldId="258"/>
            <ac:picMk id="18" creationId="{2B4CF1DA-B979-45F4-8F3D-1FB8F7C0B541}"/>
          </ac:picMkLst>
        </pc:picChg>
      </pc:sldChg>
      <pc:sldChg chg="addSp delSp modSp mod">
        <pc:chgData name="Андрей Червов" userId="beb98382ffdd5eea" providerId="LiveId" clId="{587BE072-258C-42F3-85F0-662ABE33102F}" dt="2025-12-15T18:00:00.817" v="1971" actId="1076"/>
        <pc:sldMkLst>
          <pc:docMk/>
          <pc:sldMk cId="259766145" sldId="259"/>
        </pc:sldMkLst>
        <pc:spChg chg="mod">
          <ac:chgData name="Андрей Червов" userId="beb98382ffdd5eea" providerId="LiveId" clId="{587BE072-258C-42F3-85F0-662ABE33102F}" dt="2025-12-15T17:59:37.757" v="1969" actId="20577"/>
          <ac:spMkLst>
            <pc:docMk/>
            <pc:sldMk cId="259766145" sldId="259"/>
            <ac:spMk id="2" creationId="{420FB2E1-5EFB-417E-8DCE-E2ECD687AF72}"/>
          </ac:spMkLst>
        </pc:spChg>
        <pc:spChg chg="del">
          <ac:chgData name="Андрей Червов" userId="beb98382ffdd5eea" providerId="LiveId" clId="{587BE072-258C-42F3-85F0-662ABE33102F}" dt="2025-12-14T14:40:54.158" v="5" actId="478"/>
          <ac:spMkLst>
            <pc:docMk/>
            <pc:sldMk cId="259766145" sldId="259"/>
            <ac:spMk id="3" creationId="{2815901C-33F2-4F4F-AE1F-5E6904ED4700}"/>
          </ac:spMkLst>
        </pc:spChg>
        <pc:spChg chg="add mod">
          <ac:chgData name="Андрей Червов" userId="beb98382ffdd5eea" providerId="LiveId" clId="{587BE072-258C-42F3-85F0-662ABE33102F}" dt="2025-12-15T18:00:00.817" v="1971" actId="1076"/>
          <ac:spMkLst>
            <pc:docMk/>
            <pc:sldMk cId="259766145" sldId="259"/>
            <ac:spMk id="8" creationId="{2CA4D8ED-7394-43BF-8297-11EFABC3E855}"/>
          </ac:spMkLst>
        </pc:spChg>
        <pc:spChg chg="add del mod">
          <ac:chgData name="Андрей Червов" userId="beb98382ffdd5eea" providerId="LiveId" clId="{587BE072-258C-42F3-85F0-662ABE33102F}" dt="2025-12-15T17:57:00.138" v="1882" actId="478"/>
          <ac:spMkLst>
            <pc:docMk/>
            <pc:sldMk cId="259766145" sldId="259"/>
            <ac:spMk id="19" creationId="{5E89E477-9388-40B4-9C66-BDEA308FAFA5}"/>
          </ac:spMkLst>
        </pc:spChg>
        <pc:picChg chg="add mod">
          <ac:chgData name="Андрей Червов" userId="beb98382ffdd5eea" providerId="LiveId" clId="{587BE072-258C-42F3-85F0-662ABE33102F}" dt="2025-12-15T17:23:04.013" v="1625" actId="14861"/>
          <ac:picMkLst>
            <pc:docMk/>
            <pc:sldMk cId="259766145" sldId="259"/>
            <ac:picMk id="5" creationId="{6F996B32-F9A3-4E78-8A81-73E35D573C07}"/>
          </ac:picMkLst>
        </pc:picChg>
        <pc:picChg chg="add mod">
          <ac:chgData name="Андрей Червов" userId="beb98382ffdd5eea" providerId="LiveId" clId="{587BE072-258C-42F3-85F0-662ABE33102F}" dt="2025-12-15T17:59:52.671" v="1970" actId="1076"/>
          <ac:picMkLst>
            <pc:docMk/>
            <pc:sldMk cId="259766145" sldId="259"/>
            <ac:picMk id="7" creationId="{CA2D1068-139F-46A7-A7EE-FAA958B47CA5}"/>
          </ac:picMkLst>
        </pc:picChg>
        <pc:cxnChg chg="add del mod">
          <ac:chgData name="Андрей Червов" userId="beb98382ffdd5eea" providerId="LiveId" clId="{587BE072-258C-42F3-85F0-662ABE33102F}" dt="2025-12-15T17:42:42.414" v="1771" actId="478"/>
          <ac:cxnSpMkLst>
            <pc:docMk/>
            <pc:sldMk cId="259766145" sldId="259"/>
            <ac:cxnSpMk id="6" creationId="{26555A42-9783-4B62-894A-B2A01F1CFEDC}"/>
          </ac:cxnSpMkLst>
        </pc:cxnChg>
        <pc:cxnChg chg="add del mod">
          <ac:chgData name="Андрей Червов" userId="beb98382ffdd5eea" providerId="LiveId" clId="{587BE072-258C-42F3-85F0-662ABE33102F}" dt="2025-12-15T17:42:41.782" v="1770" actId="478"/>
          <ac:cxnSpMkLst>
            <pc:docMk/>
            <pc:sldMk cId="259766145" sldId="259"/>
            <ac:cxnSpMk id="13" creationId="{69ADDB27-D3BE-4B0B-83B1-E13B4ABBC9BB}"/>
          </ac:cxnSpMkLst>
        </pc:cxnChg>
        <pc:cxnChg chg="add del mod">
          <ac:chgData name="Андрей Червов" userId="beb98382ffdd5eea" providerId="LiveId" clId="{587BE072-258C-42F3-85F0-662ABE33102F}" dt="2025-12-15T17:42:41.256" v="1769" actId="478"/>
          <ac:cxnSpMkLst>
            <pc:docMk/>
            <pc:sldMk cId="259766145" sldId="259"/>
            <ac:cxnSpMk id="16" creationId="{EE587F3C-4F84-4A78-9DA0-2A2B870E8C39}"/>
          </ac:cxnSpMkLst>
        </pc:cxnChg>
      </pc:sldChg>
      <pc:sldChg chg="addSp delSp modSp mod">
        <pc:chgData name="Андрей Червов" userId="beb98382ffdd5eea" providerId="LiveId" clId="{587BE072-258C-42F3-85F0-662ABE33102F}" dt="2025-12-15T18:44:17.341" v="2219" actId="20577"/>
        <pc:sldMkLst>
          <pc:docMk/>
          <pc:sldMk cId="622636071" sldId="260"/>
        </pc:sldMkLst>
        <pc:spChg chg="mod">
          <ac:chgData name="Андрей Червов" userId="beb98382ffdd5eea" providerId="LiveId" clId="{587BE072-258C-42F3-85F0-662ABE33102F}" dt="2025-12-15T18:44:17.341" v="2219" actId="20577"/>
          <ac:spMkLst>
            <pc:docMk/>
            <pc:sldMk cId="622636071" sldId="260"/>
            <ac:spMk id="3" creationId="{F0F85662-1686-4234-A16D-F0552A89078D}"/>
          </ac:spMkLst>
        </pc:spChg>
        <pc:graphicFrameChg chg="mod">
          <ac:chgData name="Андрей Червов" userId="beb98382ffdd5eea" providerId="LiveId" clId="{587BE072-258C-42F3-85F0-662ABE33102F}" dt="2025-12-15T18:24:53.734" v="2158"/>
          <ac:graphicFrameMkLst>
            <pc:docMk/>
            <pc:sldMk cId="622636071" sldId="260"/>
            <ac:graphicFrameMk id="5" creationId="{4DEA7D69-68C2-4C9E-8A56-C14B10F19E85}"/>
          </ac:graphicFrameMkLst>
        </pc:graphicFrameChg>
        <pc:picChg chg="add del mod">
          <ac:chgData name="Андрей Червов" userId="beb98382ffdd5eea" providerId="LiveId" clId="{587BE072-258C-42F3-85F0-662ABE33102F}" dt="2025-12-15T17:02:56.803" v="1279" actId="21"/>
          <ac:picMkLst>
            <pc:docMk/>
            <pc:sldMk cId="622636071" sldId="260"/>
            <ac:picMk id="8" creationId="{7D1CADD9-2254-40DB-B396-F6CC32A67606}"/>
          </ac:picMkLst>
        </pc:picChg>
      </pc:sldChg>
      <pc:sldChg chg="addSp delSp modSp mod">
        <pc:chgData name="Андрей Червов" userId="beb98382ffdd5eea" providerId="LiveId" clId="{587BE072-258C-42F3-85F0-662ABE33102F}" dt="2025-12-15T18:52:23.346" v="2273" actId="338"/>
        <pc:sldMkLst>
          <pc:docMk/>
          <pc:sldMk cId="2661448050" sldId="261"/>
        </pc:sldMkLst>
        <pc:spChg chg="mod">
          <ac:chgData name="Андрей Червов" userId="beb98382ffdd5eea" providerId="LiveId" clId="{587BE072-258C-42F3-85F0-662ABE33102F}" dt="2025-12-15T18:51:11.351" v="2268" actId="20577"/>
          <ac:spMkLst>
            <pc:docMk/>
            <pc:sldMk cId="2661448050" sldId="261"/>
            <ac:spMk id="3" creationId="{5F10AA24-E1B5-401D-A6F4-51E793F8D84A}"/>
          </ac:spMkLst>
        </pc:spChg>
        <pc:spChg chg="add mod topLvl">
          <ac:chgData name="Андрей Червов" userId="beb98382ffdd5eea" providerId="LiveId" clId="{587BE072-258C-42F3-85F0-662ABE33102F}" dt="2025-12-15T18:52:23.346" v="2273" actId="338"/>
          <ac:spMkLst>
            <pc:docMk/>
            <pc:sldMk cId="2661448050" sldId="261"/>
            <ac:spMk id="4" creationId="{20D43CCB-60CB-4C17-939C-A6C4C98562C8}"/>
          </ac:spMkLst>
        </pc:spChg>
        <pc:spChg chg="mod topLvl">
          <ac:chgData name="Андрей Червов" userId="beb98382ffdd5eea" providerId="LiveId" clId="{587BE072-258C-42F3-85F0-662ABE33102F}" dt="2025-12-15T18:52:23.346" v="2273" actId="338"/>
          <ac:spMkLst>
            <pc:docMk/>
            <pc:sldMk cId="2661448050" sldId="261"/>
            <ac:spMk id="14" creationId="{812D3934-F8F8-4514-827A-2235F37B41DD}"/>
          </ac:spMkLst>
        </pc:spChg>
        <pc:spChg chg="mod topLvl">
          <ac:chgData name="Андрей Червов" userId="beb98382ffdd5eea" providerId="LiveId" clId="{587BE072-258C-42F3-85F0-662ABE33102F}" dt="2025-12-15T18:52:23.346" v="2273" actId="338"/>
          <ac:spMkLst>
            <pc:docMk/>
            <pc:sldMk cId="2661448050" sldId="261"/>
            <ac:spMk id="15" creationId="{25626F53-1104-400E-8985-49DD982AD580}"/>
          </ac:spMkLst>
        </pc:spChg>
        <pc:spChg chg="mod topLvl">
          <ac:chgData name="Андрей Червов" userId="beb98382ffdd5eea" providerId="LiveId" clId="{587BE072-258C-42F3-85F0-662ABE33102F}" dt="2025-12-15T18:52:23.346" v="2273" actId="338"/>
          <ac:spMkLst>
            <pc:docMk/>
            <pc:sldMk cId="2661448050" sldId="261"/>
            <ac:spMk id="16" creationId="{A2FA05F0-D1A8-46F5-9A79-AFACA7D54BBA}"/>
          </ac:spMkLst>
        </pc:spChg>
        <pc:spChg chg="add mod topLvl">
          <ac:chgData name="Андрей Червов" userId="beb98382ffdd5eea" providerId="LiveId" clId="{587BE072-258C-42F3-85F0-662ABE33102F}" dt="2025-12-15T18:52:23.346" v="2273" actId="338"/>
          <ac:spMkLst>
            <pc:docMk/>
            <pc:sldMk cId="2661448050" sldId="261"/>
            <ac:spMk id="20" creationId="{E90155FC-C9D3-426D-8D94-77B0E5AFA560}"/>
          </ac:spMkLst>
        </pc:spChg>
        <pc:grpChg chg="add mod">
          <ac:chgData name="Андрей Червов" userId="beb98382ffdd5eea" providerId="LiveId" clId="{587BE072-258C-42F3-85F0-662ABE33102F}" dt="2025-12-15T15:03:22.158" v="601" actId="338"/>
          <ac:grpSpMkLst>
            <pc:docMk/>
            <pc:sldMk cId="2661448050" sldId="261"/>
            <ac:grpSpMk id="5" creationId="{171AAD7C-66C9-4886-870C-BEAD7E02E5CC}"/>
          </ac:grpSpMkLst>
        </pc:grpChg>
        <pc:grpChg chg="add del mod">
          <ac:chgData name="Андрей Червов" userId="beb98382ffdd5eea" providerId="LiveId" clId="{587BE072-258C-42F3-85F0-662ABE33102F}" dt="2025-12-15T18:51:25.138" v="2269" actId="165"/>
          <ac:grpSpMkLst>
            <pc:docMk/>
            <pc:sldMk cId="2661448050" sldId="261"/>
            <ac:grpSpMk id="8" creationId="{398F6B03-4F0D-40BD-9A5E-BCF4A84730EC}"/>
          </ac:grpSpMkLst>
        </pc:grpChg>
        <pc:grpChg chg="add mod">
          <ac:chgData name="Андрей Червов" userId="beb98382ffdd5eea" providerId="LiveId" clId="{587BE072-258C-42F3-85F0-662ABE33102F}" dt="2025-12-15T18:52:23.346" v="2273" actId="338"/>
          <ac:grpSpMkLst>
            <pc:docMk/>
            <pc:sldMk cId="2661448050" sldId="261"/>
            <ac:grpSpMk id="11" creationId="{2E07F372-2352-4067-87E7-821794EF44C2}"/>
          </ac:grpSpMkLst>
        </pc:grpChg>
        <pc:grpChg chg="del mod">
          <ac:chgData name="Андрей Червов" userId="beb98382ffdd5eea" providerId="LiveId" clId="{587BE072-258C-42F3-85F0-662ABE33102F}" dt="2025-12-15T15:01:32.658" v="594" actId="165"/>
          <ac:grpSpMkLst>
            <pc:docMk/>
            <pc:sldMk cId="2661448050" sldId="261"/>
            <ac:grpSpMk id="18" creationId="{789A54FB-356A-43E8-B25F-6D65EE7F7460}"/>
          </ac:grpSpMkLst>
        </pc:grpChg>
        <pc:picChg chg="mod topLvl">
          <ac:chgData name="Андрей Червов" userId="beb98382ffdd5eea" providerId="LiveId" clId="{587BE072-258C-42F3-85F0-662ABE33102F}" dt="2025-12-15T18:52:23.346" v="2273" actId="338"/>
          <ac:picMkLst>
            <pc:docMk/>
            <pc:sldMk cId="2661448050" sldId="261"/>
            <ac:picMk id="6" creationId="{37D6C633-FBB2-4BD3-A75F-181F0DA9728D}"/>
          </ac:picMkLst>
        </pc:picChg>
        <pc:picChg chg="mod topLvl">
          <ac:chgData name="Андрей Червов" userId="beb98382ffdd5eea" providerId="LiveId" clId="{587BE072-258C-42F3-85F0-662ABE33102F}" dt="2025-12-15T18:52:23.346" v="2273" actId="338"/>
          <ac:picMkLst>
            <pc:docMk/>
            <pc:sldMk cId="2661448050" sldId="261"/>
            <ac:picMk id="7" creationId="{64E26C7F-D04C-44DA-A5A0-0D14B22D8D97}"/>
          </ac:picMkLst>
        </pc:picChg>
        <pc:picChg chg="mod topLvl">
          <ac:chgData name="Андрей Червов" userId="beb98382ffdd5eea" providerId="LiveId" clId="{587BE072-258C-42F3-85F0-662ABE33102F}" dt="2025-12-15T18:52:23.346" v="2273" actId="338"/>
          <ac:picMkLst>
            <pc:docMk/>
            <pc:sldMk cId="2661448050" sldId="261"/>
            <ac:picMk id="17" creationId="{1ACC58F1-E0F2-4B03-A3B1-1C85630D55DB}"/>
          </ac:picMkLst>
        </pc:picChg>
        <pc:cxnChg chg="mod topLvl">
          <ac:chgData name="Андрей Червов" userId="beb98382ffdd5eea" providerId="LiveId" clId="{587BE072-258C-42F3-85F0-662ABE33102F}" dt="2025-12-15T18:52:23.346" v="2273" actId="338"/>
          <ac:cxnSpMkLst>
            <pc:docMk/>
            <pc:sldMk cId="2661448050" sldId="261"/>
            <ac:cxnSpMk id="9" creationId="{8ED8D25A-6E19-4A90-850D-664EF6611C21}"/>
          </ac:cxnSpMkLst>
        </pc:cxnChg>
        <pc:cxnChg chg="mod topLvl">
          <ac:chgData name="Андрей Червов" userId="beb98382ffdd5eea" providerId="LiveId" clId="{587BE072-258C-42F3-85F0-662ABE33102F}" dt="2025-12-15T18:52:23.346" v="2273" actId="338"/>
          <ac:cxnSpMkLst>
            <pc:docMk/>
            <pc:sldMk cId="2661448050" sldId="261"/>
            <ac:cxnSpMk id="12" creationId="{3C19FA24-57D2-4859-A4F9-B475F6263E3B}"/>
          </ac:cxnSpMkLst>
        </pc:cxnChg>
        <pc:cxnChg chg="mod topLvl">
          <ac:chgData name="Андрей Червов" userId="beb98382ffdd5eea" providerId="LiveId" clId="{587BE072-258C-42F3-85F0-662ABE33102F}" dt="2025-12-15T18:52:23.346" v="2273" actId="338"/>
          <ac:cxnSpMkLst>
            <pc:docMk/>
            <pc:sldMk cId="2661448050" sldId="261"/>
            <ac:cxnSpMk id="13" creationId="{014A108E-40B1-423C-A7E6-AB79B06113BD}"/>
          </ac:cxnSpMkLst>
        </pc:cxnChg>
        <pc:cxnChg chg="add mod topLvl">
          <ac:chgData name="Андрей Червов" userId="beb98382ffdd5eea" providerId="LiveId" clId="{587BE072-258C-42F3-85F0-662ABE33102F}" dt="2025-12-15T18:52:23.346" v="2273" actId="338"/>
          <ac:cxnSpMkLst>
            <pc:docMk/>
            <pc:sldMk cId="2661448050" sldId="261"/>
            <ac:cxnSpMk id="19" creationId="{E4AFA747-12C6-45C2-A00B-919179711FF4}"/>
          </ac:cxnSpMkLst>
        </pc:cxnChg>
      </pc:sldChg>
      <pc:sldChg chg="addSp delSp modSp mod">
        <pc:chgData name="Андрей Червов" userId="beb98382ffdd5eea" providerId="LiveId" clId="{587BE072-258C-42F3-85F0-662ABE33102F}" dt="2025-12-15T20:35:06.157" v="3213" actId="1076"/>
        <pc:sldMkLst>
          <pc:docMk/>
          <pc:sldMk cId="1885332892" sldId="262"/>
        </pc:sldMkLst>
        <pc:spChg chg="mod">
          <ac:chgData name="Андрей Червов" userId="beb98382ffdd5eea" providerId="LiveId" clId="{587BE072-258C-42F3-85F0-662ABE33102F}" dt="2025-12-15T20:11:46.575" v="3006" actId="20577"/>
          <ac:spMkLst>
            <pc:docMk/>
            <pc:sldMk cId="1885332892" sldId="262"/>
            <ac:spMk id="2" creationId="{31ACF72C-6FE4-400C-85B6-667C094A37FC}"/>
          </ac:spMkLst>
        </pc:spChg>
        <pc:spChg chg="del mod">
          <ac:chgData name="Андрей Червов" userId="beb98382ffdd5eea" providerId="LiveId" clId="{587BE072-258C-42F3-85F0-662ABE33102F}" dt="2025-12-15T20:15:40.038" v="3041" actId="478"/>
          <ac:spMkLst>
            <pc:docMk/>
            <pc:sldMk cId="1885332892" sldId="262"/>
            <ac:spMk id="4" creationId="{05EECBFC-6476-4BD3-9ABA-79CA5DA333BF}"/>
          </ac:spMkLst>
        </pc:spChg>
        <pc:spChg chg="add del mod">
          <ac:chgData name="Андрей Червов" userId="beb98382ffdd5eea" providerId="LiveId" clId="{587BE072-258C-42F3-85F0-662ABE33102F}" dt="2025-12-15T20:15:26.389" v="3039" actId="478"/>
          <ac:spMkLst>
            <pc:docMk/>
            <pc:sldMk cId="1885332892" sldId="262"/>
            <ac:spMk id="5" creationId="{223CFB3B-DC0A-42F3-97AC-37CDA4522F17}"/>
          </ac:spMkLst>
        </pc:spChg>
        <pc:graphicFrameChg chg="add mod modGraphic">
          <ac:chgData name="Андрей Червов" userId="beb98382ffdd5eea" providerId="LiveId" clId="{587BE072-258C-42F3-85F0-662ABE33102F}" dt="2025-12-15T20:35:06.157" v="3213" actId="1076"/>
          <ac:graphicFrameMkLst>
            <pc:docMk/>
            <pc:sldMk cId="1885332892" sldId="262"/>
            <ac:graphicFrameMk id="7" creationId="{93BFBE97-87F4-4453-B07C-2909BAC24DCD}"/>
          </ac:graphicFrameMkLst>
        </pc:graphicFrameChg>
        <pc:picChg chg="add del mod">
          <ac:chgData name="Андрей Червов" userId="beb98382ffdd5eea" providerId="LiveId" clId="{587BE072-258C-42F3-85F0-662ABE33102F}" dt="2025-12-15T20:21:57.664" v="3086" actId="478"/>
          <ac:picMkLst>
            <pc:docMk/>
            <pc:sldMk cId="1885332892" sldId="262"/>
            <ac:picMk id="8" creationId="{9D474F8F-D0BA-40F0-908F-2C3EE20431F9}"/>
          </ac:picMkLst>
        </pc:picChg>
        <pc:picChg chg="mod">
          <ac:chgData name="Андрей Червов" userId="beb98382ffdd5eea" providerId="LiveId" clId="{587BE072-258C-42F3-85F0-662ABE33102F}" dt="2025-12-15T20:15:33.230" v="3040" actId="1076"/>
          <ac:picMkLst>
            <pc:docMk/>
            <pc:sldMk cId="1885332892" sldId="262"/>
            <ac:picMk id="1026" creationId="{11A07A66-E88E-4582-9A32-9452D6A48A76}"/>
          </ac:picMkLst>
        </pc:picChg>
      </pc:sldChg>
      <pc:sldChg chg="addSp delSp modSp mod">
        <pc:chgData name="Андрей Червов" userId="beb98382ffdd5eea" providerId="LiveId" clId="{587BE072-258C-42F3-85F0-662ABE33102F}" dt="2025-12-15T20:13:01.732" v="3013" actId="21"/>
        <pc:sldMkLst>
          <pc:docMk/>
          <pc:sldMk cId="1406855347" sldId="263"/>
        </pc:sldMkLst>
        <pc:spChg chg="mod">
          <ac:chgData name="Андрей Червов" userId="beb98382ffdd5eea" providerId="LiveId" clId="{587BE072-258C-42F3-85F0-662ABE33102F}" dt="2025-12-15T16:30:35.522" v="1093" actId="1076"/>
          <ac:spMkLst>
            <pc:docMk/>
            <pc:sldMk cId="1406855347" sldId="263"/>
            <ac:spMk id="2" creationId="{66A19E00-A1BC-4873-A43A-676B56DE400B}"/>
          </ac:spMkLst>
        </pc:spChg>
        <pc:spChg chg="add del mod">
          <ac:chgData name="Андрей Червов" userId="beb98382ffdd5eea" providerId="LiveId" clId="{587BE072-258C-42F3-85F0-662ABE33102F}" dt="2025-12-15T16:23:01.438" v="862" actId="478"/>
          <ac:spMkLst>
            <pc:docMk/>
            <pc:sldMk cId="1406855347" sldId="263"/>
            <ac:spMk id="4" creationId="{918C079B-A83F-4237-95EC-1E18776119DF}"/>
          </ac:spMkLst>
        </pc:spChg>
        <pc:graphicFrameChg chg="add del mod modGraphic">
          <ac:chgData name="Андрей Червов" userId="beb98382ffdd5eea" providerId="LiveId" clId="{587BE072-258C-42F3-85F0-662ABE33102F}" dt="2025-12-15T20:13:01.732" v="3013" actId="21"/>
          <ac:graphicFrameMkLst>
            <pc:docMk/>
            <pc:sldMk cId="1406855347" sldId="263"/>
            <ac:graphicFrameMk id="5" creationId="{78772F74-23BB-4DA0-A347-75903A9119A0}"/>
          </ac:graphicFrameMkLst>
        </pc:graphicFrameChg>
      </pc:sldChg>
      <pc:sldChg chg="addSp delSp modSp new mod">
        <pc:chgData name="Андрей Червов" userId="beb98382ffdd5eea" providerId="LiveId" clId="{587BE072-258C-42F3-85F0-662ABE33102F}" dt="2025-12-15T18:00:18.296" v="1973" actId="1076"/>
        <pc:sldMkLst>
          <pc:docMk/>
          <pc:sldMk cId="112360956" sldId="264"/>
        </pc:sldMkLst>
        <pc:spChg chg="mod">
          <ac:chgData name="Андрей Червов" userId="beb98382ffdd5eea" providerId="LiveId" clId="{587BE072-258C-42F3-85F0-662ABE33102F}" dt="2025-12-15T17:57:44.895" v="1956" actId="20577"/>
          <ac:spMkLst>
            <pc:docMk/>
            <pc:sldMk cId="112360956" sldId="264"/>
            <ac:spMk id="2" creationId="{76B5B2D2-CFFD-4102-9E31-CA3837BB3886}"/>
          </ac:spMkLst>
        </pc:spChg>
        <pc:spChg chg="del">
          <ac:chgData name="Андрей Червов" userId="beb98382ffdd5eea" providerId="LiveId" clId="{587BE072-258C-42F3-85F0-662ABE33102F}" dt="2025-12-14T14:45:46.234" v="127" actId="478"/>
          <ac:spMkLst>
            <pc:docMk/>
            <pc:sldMk cId="112360956" sldId="264"/>
            <ac:spMk id="3" creationId="{55B03778-0FC6-48F0-A02C-C39B3C2C0002}"/>
          </ac:spMkLst>
        </pc:spChg>
        <pc:picChg chg="add del mod">
          <ac:chgData name="Андрей Червов" userId="beb98382ffdd5eea" providerId="LiveId" clId="{587BE072-258C-42F3-85F0-662ABE33102F}" dt="2025-12-15T17:50:40.166" v="1812" actId="478"/>
          <ac:picMkLst>
            <pc:docMk/>
            <pc:sldMk cId="112360956" sldId="264"/>
            <ac:picMk id="5" creationId="{14E549AB-E581-4392-8747-C064CAFABE8D}"/>
          </ac:picMkLst>
        </pc:picChg>
        <pc:picChg chg="add mod">
          <ac:chgData name="Андрей Червов" userId="beb98382ffdd5eea" providerId="LiveId" clId="{587BE072-258C-42F3-85F0-662ABE33102F}" dt="2025-12-15T18:00:16.013" v="1972" actId="1076"/>
          <ac:picMkLst>
            <pc:docMk/>
            <pc:sldMk cId="112360956" sldId="264"/>
            <ac:picMk id="6" creationId="{B5BD3C60-DD46-42BD-AEF4-8496480DD916}"/>
          </ac:picMkLst>
        </pc:picChg>
        <pc:picChg chg="add mod">
          <ac:chgData name="Андрей Червов" userId="beb98382ffdd5eea" providerId="LiveId" clId="{587BE072-258C-42F3-85F0-662ABE33102F}" dt="2025-12-15T18:00:18.296" v="1973" actId="1076"/>
          <ac:picMkLst>
            <pc:docMk/>
            <pc:sldMk cId="112360956" sldId="264"/>
            <ac:picMk id="8" creationId="{7442AB46-1BBB-40A2-BD18-359CFD6576EC}"/>
          </ac:picMkLst>
        </pc:picChg>
      </pc:sldChg>
      <pc:sldChg chg="new del">
        <pc:chgData name="Андрей Червов" userId="beb98382ffdd5eea" providerId="LiveId" clId="{587BE072-258C-42F3-85F0-662ABE33102F}" dt="2025-12-14T14:45:39.634" v="124" actId="2696"/>
        <pc:sldMkLst>
          <pc:docMk/>
          <pc:sldMk cId="627769895" sldId="264"/>
        </pc:sldMkLst>
      </pc:sldChg>
      <pc:sldChg chg="addSp delSp modSp new mod">
        <pc:chgData name="Андрей Червов" userId="beb98382ffdd5eea" providerId="LiveId" clId="{587BE072-258C-42F3-85F0-662ABE33102F}" dt="2025-12-15T20:34:20.619" v="3212" actId="207"/>
        <pc:sldMkLst>
          <pc:docMk/>
          <pc:sldMk cId="1744897703" sldId="265"/>
        </pc:sldMkLst>
        <pc:spChg chg="mod">
          <ac:chgData name="Андрей Червов" userId="beb98382ffdd5eea" providerId="LiveId" clId="{587BE072-258C-42F3-85F0-662ABE33102F}" dt="2025-12-15T14:32:48.786" v="543" actId="20577"/>
          <ac:spMkLst>
            <pc:docMk/>
            <pc:sldMk cId="1744897703" sldId="265"/>
            <ac:spMk id="2" creationId="{BA4EAAC5-CDC6-49EA-97BD-633584CBC30A}"/>
          </ac:spMkLst>
        </pc:spChg>
        <pc:spChg chg="mod">
          <ac:chgData name="Андрей Червов" userId="beb98382ffdd5eea" providerId="LiveId" clId="{587BE072-258C-42F3-85F0-662ABE33102F}" dt="2025-12-15T18:47:15.548" v="2225" actId="1076"/>
          <ac:spMkLst>
            <pc:docMk/>
            <pc:sldMk cId="1744897703" sldId="265"/>
            <ac:spMk id="3" creationId="{9597C7E9-FB4E-4F75-8BCB-676D6A9796CD}"/>
          </ac:spMkLst>
        </pc:spChg>
        <pc:spChg chg="add del mod">
          <ac:chgData name="Андрей Червов" userId="beb98382ffdd5eea" providerId="LiveId" clId="{587BE072-258C-42F3-85F0-662ABE33102F}" dt="2025-12-15T18:20:15.719" v="2132" actId="164"/>
          <ac:spMkLst>
            <pc:docMk/>
            <pc:sldMk cId="1744897703" sldId="265"/>
            <ac:spMk id="10" creationId="{5CC250C3-DE73-4DF7-9B63-D3B0F19DAD7E}"/>
          </ac:spMkLst>
        </pc:spChg>
        <pc:spChg chg="mod topLvl">
          <ac:chgData name="Андрей Червов" userId="beb98382ffdd5eea" providerId="LiveId" clId="{587BE072-258C-42F3-85F0-662ABE33102F}" dt="2025-12-15T20:26:27.020" v="3088" actId="14100"/>
          <ac:spMkLst>
            <pc:docMk/>
            <pc:sldMk cId="1744897703" sldId="265"/>
            <ac:spMk id="16" creationId="{345FFC6F-CC19-45F5-9D11-3A40DC880CDD}"/>
          </ac:spMkLst>
        </pc:spChg>
        <pc:spChg chg="add mod">
          <ac:chgData name="Андрей Червов" userId="beb98382ffdd5eea" providerId="LiveId" clId="{587BE072-258C-42F3-85F0-662ABE33102F}" dt="2025-12-15T20:32:31.359" v="3200" actId="14100"/>
          <ac:spMkLst>
            <pc:docMk/>
            <pc:sldMk cId="1744897703" sldId="265"/>
            <ac:spMk id="21" creationId="{0C86CB47-4698-4235-A38D-29BF706AB08E}"/>
          </ac:spMkLst>
        </pc:spChg>
        <pc:grpChg chg="add mod">
          <ac:chgData name="Андрей Червов" userId="beb98382ffdd5eea" providerId="LiveId" clId="{587BE072-258C-42F3-85F0-662ABE33102F}" dt="2025-12-15T18:47:15.548" v="2225" actId="1076"/>
          <ac:grpSpMkLst>
            <pc:docMk/>
            <pc:sldMk cId="1744897703" sldId="265"/>
            <ac:grpSpMk id="11" creationId="{BBDB8690-50FE-4018-AC78-601035BAEDD5}"/>
          </ac:grpSpMkLst>
        </pc:grpChg>
        <pc:grpChg chg="add del mod">
          <ac:chgData name="Андрей Червов" userId="beb98382ffdd5eea" providerId="LiveId" clId="{587BE072-258C-42F3-85F0-662ABE33102F}" dt="2025-12-15T20:06:42.059" v="2985" actId="165"/>
          <ac:grpSpMkLst>
            <pc:docMk/>
            <pc:sldMk cId="1744897703" sldId="265"/>
            <ac:grpSpMk id="12" creationId="{8CD3DEAD-EE6E-486F-8FB6-0E1E48EA86BD}"/>
          </ac:grpSpMkLst>
        </pc:grpChg>
        <pc:picChg chg="add mod">
          <ac:chgData name="Андрей Червов" userId="beb98382ffdd5eea" providerId="LiveId" clId="{587BE072-258C-42F3-85F0-662ABE33102F}" dt="2025-12-15T18:20:15.719" v="2132" actId="164"/>
          <ac:picMkLst>
            <pc:docMk/>
            <pc:sldMk cId="1744897703" sldId="265"/>
            <ac:picMk id="6" creationId="{E28EB961-F23E-4DC7-84C4-45746C960C11}"/>
          </ac:picMkLst>
        </pc:picChg>
        <pc:picChg chg="add mod">
          <ac:chgData name="Андрей Червов" userId="beb98382ffdd5eea" providerId="LiveId" clId="{587BE072-258C-42F3-85F0-662ABE33102F}" dt="2025-12-15T18:20:15.719" v="2132" actId="164"/>
          <ac:picMkLst>
            <pc:docMk/>
            <pc:sldMk cId="1744897703" sldId="265"/>
            <ac:picMk id="8" creationId="{0E9B756D-A436-4504-9CD2-02F88B6E8CE7}"/>
          </ac:picMkLst>
        </pc:picChg>
        <pc:picChg chg="add mod">
          <ac:chgData name="Андрей Червов" userId="beb98382ffdd5eea" providerId="LiveId" clId="{587BE072-258C-42F3-85F0-662ABE33102F}" dt="2025-12-15T18:20:15.719" v="2132" actId="164"/>
          <ac:picMkLst>
            <pc:docMk/>
            <pc:sldMk cId="1744897703" sldId="265"/>
            <ac:picMk id="9" creationId="{C8DC3A48-2B37-4ED6-9952-3FE9FADE614A}"/>
          </ac:picMkLst>
        </pc:picChg>
        <pc:picChg chg="del mod topLvl">
          <ac:chgData name="Андрей Червов" userId="beb98382ffdd5eea" providerId="LiveId" clId="{587BE072-258C-42F3-85F0-662ABE33102F}" dt="2025-12-15T20:06:44.640" v="2986" actId="478"/>
          <ac:picMkLst>
            <pc:docMk/>
            <pc:sldMk cId="1744897703" sldId="265"/>
            <ac:picMk id="13" creationId="{2BC00495-A2CF-4414-A5C8-5BF1E20C6FDB}"/>
          </ac:picMkLst>
        </pc:picChg>
        <pc:picChg chg="del mod topLvl">
          <ac:chgData name="Андрей Червов" userId="beb98382ffdd5eea" providerId="LiveId" clId="{587BE072-258C-42F3-85F0-662ABE33102F}" dt="2025-12-15T20:06:45.045" v="2987" actId="478"/>
          <ac:picMkLst>
            <pc:docMk/>
            <pc:sldMk cId="1744897703" sldId="265"/>
            <ac:picMk id="14" creationId="{FFB413AF-CF74-4DFE-9225-D78A9724DCD5}"/>
          </ac:picMkLst>
        </pc:picChg>
        <pc:picChg chg="del mod topLvl">
          <ac:chgData name="Андрей Червов" userId="beb98382ffdd5eea" providerId="LiveId" clId="{587BE072-258C-42F3-85F0-662ABE33102F}" dt="2025-12-15T20:06:45.420" v="2988" actId="478"/>
          <ac:picMkLst>
            <pc:docMk/>
            <pc:sldMk cId="1744897703" sldId="265"/>
            <ac:picMk id="15" creationId="{82C0DE82-4889-42CF-ACC7-689338460CDE}"/>
          </ac:picMkLst>
        </pc:picChg>
        <pc:picChg chg="add del mod">
          <ac:chgData name="Андрей Червов" userId="beb98382ffdd5eea" providerId="LiveId" clId="{587BE072-258C-42F3-85F0-662ABE33102F}" dt="2025-12-15T20:27:20.185" v="3092"/>
          <ac:picMkLst>
            <pc:docMk/>
            <pc:sldMk cId="1744897703" sldId="265"/>
            <ac:picMk id="18" creationId="{5DF1B5DF-83A8-4C82-8A2D-2F97F24E7856}"/>
          </ac:picMkLst>
        </pc:picChg>
        <pc:picChg chg="add del mod">
          <ac:chgData name="Андрей Червов" userId="beb98382ffdd5eea" providerId="LiveId" clId="{587BE072-258C-42F3-85F0-662ABE33102F}" dt="2025-12-15T20:32:33.563" v="3201" actId="478"/>
          <ac:picMkLst>
            <pc:docMk/>
            <pc:sldMk cId="1744897703" sldId="265"/>
            <ac:picMk id="20" creationId="{FBC8C345-8B84-4ED9-9ADF-DCC4A02808F8}"/>
          </ac:picMkLst>
        </pc:picChg>
        <pc:picChg chg="add mod">
          <ac:chgData name="Андрей Червов" userId="beb98382ffdd5eea" providerId="LiveId" clId="{587BE072-258C-42F3-85F0-662ABE33102F}" dt="2025-12-15T20:34:20.619" v="3212" actId="207"/>
          <ac:picMkLst>
            <pc:docMk/>
            <pc:sldMk cId="1744897703" sldId="265"/>
            <ac:picMk id="23" creationId="{D5CD26E9-E7B0-430B-9A36-7561C5668749}"/>
          </ac:picMkLst>
        </pc:picChg>
        <pc:picChg chg="add mod">
          <ac:chgData name="Андрей Червов" userId="beb98382ffdd5eea" providerId="LiveId" clId="{587BE072-258C-42F3-85F0-662ABE33102F}" dt="2025-12-15T20:34:12.305" v="3209" actId="207"/>
          <ac:picMkLst>
            <pc:docMk/>
            <pc:sldMk cId="1744897703" sldId="265"/>
            <ac:picMk id="25" creationId="{E99CB1F8-0EF3-42B2-A718-0E3FA151D7C4}"/>
          </ac:picMkLst>
        </pc:picChg>
        <pc:picChg chg="add mod">
          <ac:chgData name="Андрей Червов" userId="beb98382ffdd5eea" providerId="LiveId" clId="{587BE072-258C-42F3-85F0-662ABE33102F}" dt="2025-12-15T20:34:03.256" v="3207" actId="207"/>
          <ac:picMkLst>
            <pc:docMk/>
            <pc:sldMk cId="1744897703" sldId="265"/>
            <ac:picMk id="27" creationId="{8A6FDE73-8418-4637-8069-A9A090E7BAA3}"/>
          </ac:picMkLst>
        </pc:picChg>
      </pc:sldChg>
      <pc:sldChg chg="addSp modSp new mod modShow">
        <pc:chgData name="Андрей Червов" userId="beb98382ffdd5eea" providerId="LiveId" clId="{587BE072-258C-42F3-85F0-662ABE33102F}" dt="2025-12-15T15:27:23.562" v="727" actId="1076"/>
        <pc:sldMkLst>
          <pc:docMk/>
          <pc:sldMk cId="1969030853" sldId="266"/>
        </pc:sldMkLst>
        <pc:spChg chg="mod">
          <ac:chgData name="Андрей Червов" userId="beb98382ffdd5eea" providerId="LiveId" clId="{587BE072-258C-42F3-85F0-662ABE33102F}" dt="2025-12-15T15:07:22.696" v="721" actId="20577"/>
          <ac:spMkLst>
            <pc:docMk/>
            <pc:sldMk cId="1969030853" sldId="266"/>
            <ac:spMk id="2" creationId="{032D754A-C5ED-42E4-83A2-E6ADBEAF8C27}"/>
          </ac:spMkLst>
        </pc:spChg>
        <pc:picChg chg="add mod">
          <ac:chgData name="Андрей Червов" userId="beb98382ffdd5eea" providerId="LiveId" clId="{587BE072-258C-42F3-85F0-662ABE33102F}" dt="2025-12-15T15:27:21.341" v="726" actId="1076"/>
          <ac:picMkLst>
            <pc:docMk/>
            <pc:sldMk cId="1969030853" sldId="266"/>
            <ac:picMk id="4" creationId="{217F5F8A-96FC-41D2-B43B-CAE366CF8677}"/>
          </ac:picMkLst>
        </pc:picChg>
        <pc:picChg chg="add mod">
          <ac:chgData name="Андрей Червов" userId="beb98382ffdd5eea" providerId="LiveId" clId="{587BE072-258C-42F3-85F0-662ABE33102F}" dt="2025-12-15T15:27:23.562" v="727" actId="1076"/>
          <ac:picMkLst>
            <pc:docMk/>
            <pc:sldMk cId="1969030853" sldId="266"/>
            <ac:picMk id="6" creationId="{DB6EA67D-132A-4FDE-AC58-19BF07585EBE}"/>
          </ac:picMkLst>
        </pc:picChg>
      </pc:sldChg>
      <pc:sldChg chg="addSp delSp modSp new mod">
        <pc:chgData name="Андрей Червов" userId="beb98382ffdd5eea" providerId="LiveId" clId="{587BE072-258C-42F3-85F0-662ABE33102F}" dt="2025-12-15T19:53:00.615" v="2915" actId="20577"/>
        <pc:sldMkLst>
          <pc:docMk/>
          <pc:sldMk cId="3849640889" sldId="267"/>
        </pc:sldMkLst>
        <pc:spChg chg="mod">
          <ac:chgData name="Андрей Червов" userId="beb98382ffdd5eea" providerId="LiveId" clId="{587BE072-258C-42F3-85F0-662ABE33102F}" dt="2025-12-15T19:06:27.704" v="2331" actId="20577"/>
          <ac:spMkLst>
            <pc:docMk/>
            <pc:sldMk cId="3849640889" sldId="267"/>
            <ac:spMk id="2" creationId="{C6178639-4B76-4248-8AD3-2FBA49358961}"/>
          </ac:spMkLst>
        </pc:spChg>
        <pc:spChg chg="del">
          <ac:chgData name="Андрей Червов" userId="beb98382ffdd5eea" providerId="LiveId" clId="{587BE072-258C-42F3-85F0-662ABE33102F}" dt="2025-12-15T19:06:47.308" v="2332" actId="3680"/>
          <ac:spMkLst>
            <pc:docMk/>
            <pc:sldMk cId="3849640889" sldId="267"/>
            <ac:spMk id="3" creationId="{06D3CC51-F875-4EB4-BBAD-57CD1ED497F3}"/>
          </ac:spMkLst>
        </pc:spChg>
        <pc:spChg chg="add del mod">
          <ac:chgData name="Андрей Червов" userId="beb98382ffdd5eea" providerId="LiveId" clId="{587BE072-258C-42F3-85F0-662ABE33102F}" dt="2025-12-15T19:26:25.423" v="2597" actId="3680"/>
          <ac:spMkLst>
            <pc:docMk/>
            <pc:sldMk cId="3849640889" sldId="267"/>
            <ac:spMk id="7" creationId="{62357A20-9011-4226-9E69-D73D6561CE59}"/>
          </ac:spMkLst>
        </pc:spChg>
        <pc:spChg chg="add del mod">
          <ac:chgData name="Андрей Червов" userId="beb98382ffdd5eea" providerId="LiveId" clId="{587BE072-258C-42F3-85F0-662ABE33102F}" dt="2025-12-15T19:38:10.045" v="2824" actId="478"/>
          <ac:spMkLst>
            <pc:docMk/>
            <pc:sldMk cId="3849640889" sldId="267"/>
            <ac:spMk id="9" creationId="{B576CD1C-1F31-410E-8905-A51EC490DB2D}"/>
          </ac:spMkLst>
        </pc:spChg>
        <pc:graphicFrameChg chg="add del mod ord modGraphic">
          <ac:chgData name="Андрей Червов" userId="beb98382ffdd5eea" providerId="LiveId" clId="{587BE072-258C-42F3-85F0-662ABE33102F}" dt="2025-12-15T19:26:06.727" v="2596" actId="478"/>
          <ac:graphicFrameMkLst>
            <pc:docMk/>
            <pc:sldMk cId="3849640889" sldId="267"/>
            <ac:graphicFrameMk id="5" creationId="{9BB29A87-0C9A-4235-9189-52DE4C5E9834}"/>
          </ac:graphicFrameMkLst>
        </pc:graphicFrameChg>
        <pc:graphicFrameChg chg="add mod ord modGraphic">
          <ac:chgData name="Андрей Червов" userId="beb98382ffdd5eea" providerId="LiveId" clId="{587BE072-258C-42F3-85F0-662ABE33102F}" dt="2025-12-15T19:53:00.615" v="2915" actId="20577"/>
          <ac:graphicFrameMkLst>
            <pc:docMk/>
            <pc:sldMk cId="3849640889" sldId="267"/>
            <ac:graphicFrameMk id="8" creationId="{0836D092-9881-4FB8-B662-988F437B9E96}"/>
          </ac:graphicFrameMkLst>
        </pc:graphicFrameChg>
      </pc:sldChg>
      <pc:sldMasterChg chg="modSp mod setBg modSldLayout">
        <pc:chgData name="Андрей Червов" userId="beb98382ffdd5eea" providerId="LiveId" clId="{587BE072-258C-42F3-85F0-662ABE33102F}" dt="2025-12-15T16:52:06.721" v="1267"/>
        <pc:sldMasterMkLst>
          <pc:docMk/>
          <pc:sldMasterMk cId="152465646" sldId="2147483648"/>
        </pc:sldMasterMkLst>
        <pc:spChg chg="mod">
          <ac:chgData name="Андрей Червов" userId="beb98382ffdd5eea" providerId="LiveId" clId="{587BE072-258C-42F3-85F0-662ABE33102F}" dt="2025-12-15T16:12:58.914" v="776" actId="1076"/>
          <ac:spMkLst>
            <pc:docMk/>
            <pc:sldMasterMk cId="152465646" sldId="2147483648"/>
            <ac:spMk id="4" creationId="{41E94617-88A9-491F-B28D-C1EA71126883}"/>
          </ac:spMkLst>
        </pc:spChg>
        <pc:spChg chg="mod">
          <ac:chgData name="Андрей Червов" userId="beb98382ffdd5eea" providerId="LiveId" clId="{587BE072-258C-42F3-85F0-662ABE33102F}" dt="2025-12-15T16:13:16.249" v="779" actId="1076"/>
          <ac:spMkLst>
            <pc:docMk/>
            <pc:sldMasterMk cId="152465646" sldId="2147483648"/>
            <ac:spMk id="5" creationId="{BC77948A-F37B-448F-BE82-999E20B0CBBB}"/>
          </ac:spMkLst>
        </pc:spChg>
        <pc:spChg chg="mod">
          <ac:chgData name="Андрей Червов" userId="beb98382ffdd5eea" providerId="LiveId" clId="{587BE072-258C-42F3-85F0-662ABE33102F}" dt="2025-12-15T16:12:54.319" v="775" actId="1076"/>
          <ac:spMkLst>
            <pc:docMk/>
            <pc:sldMasterMk cId="152465646" sldId="2147483648"/>
            <ac:spMk id="6" creationId="{86B308BB-D602-49BD-82EF-D40A150BCAF3}"/>
          </ac:spMkLst>
        </pc:spChg>
        <pc:sldLayoutChg chg="setBg">
          <pc:chgData name="Андрей Червов" userId="beb98382ffdd5eea" providerId="LiveId" clId="{587BE072-258C-42F3-85F0-662ABE33102F}" dt="2025-12-15T16:52:06.721" v="1267"/>
          <pc:sldLayoutMkLst>
            <pc:docMk/>
            <pc:sldMasterMk cId="152465646" sldId="2147483648"/>
            <pc:sldLayoutMk cId="2722710846" sldId="2147483649"/>
          </pc:sldLayoutMkLst>
        </pc:sldLayoutChg>
        <pc:sldLayoutChg chg="setBg">
          <pc:chgData name="Андрей Червов" userId="beb98382ffdd5eea" providerId="LiveId" clId="{587BE072-258C-42F3-85F0-662ABE33102F}" dt="2025-12-15T16:52:06.721" v="1267"/>
          <pc:sldLayoutMkLst>
            <pc:docMk/>
            <pc:sldMasterMk cId="152465646" sldId="2147483648"/>
            <pc:sldLayoutMk cId="2203074050" sldId="2147483650"/>
          </pc:sldLayoutMkLst>
        </pc:sldLayoutChg>
        <pc:sldLayoutChg chg="setBg">
          <pc:chgData name="Андрей Червов" userId="beb98382ffdd5eea" providerId="LiveId" clId="{587BE072-258C-42F3-85F0-662ABE33102F}" dt="2025-12-15T16:52:06.721" v="1267"/>
          <pc:sldLayoutMkLst>
            <pc:docMk/>
            <pc:sldMasterMk cId="152465646" sldId="2147483648"/>
            <pc:sldLayoutMk cId="1978857747" sldId="2147483651"/>
          </pc:sldLayoutMkLst>
        </pc:sldLayoutChg>
        <pc:sldLayoutChg chg="setBg">
          <pc:chgData name="Андрей Червов" userId="beb98382ffdd5eea" providerId="LiveId" clId="{587BE072-258C-42F3-85F0-662ABE33102F}" dt="2025-12-15T16:52:06.721" v="1267"/>
          <pc:sldLayoutMkLst>
            <pc:docMk/>
            <pc:sldMasterMk cId="152465646" sldId="2147483648"/>
            <pc:sldLayoutMk cId="2043397143" sldId="2147483652"/>
          </pc:sldLayoutMkLst>
        </pc:sldLayoutChg>
        <pc:sldLayoutChg chg="setBg">
          <pc:chgData name="Андрей Червов" userId="beb98382ffdd5eea" providerId="LiveId" clId="{587BE072-258C-42F3-85F0-662ABE33102F}" dt="2025-12-15T16:52:06.721" v="1267"/>
          <pc:sldLayoutMkLst>
            <pc:docMk/>
            <pc:sldMasterMk cId="152465646" sldId="2147483648"/>
            <pc:sldLayoutMk cId="1185172694" sldId="2147483653"/>
          </pc:sldLayoutMkLst>
        </pc:sldLayoutChg>
        <pc:sldLayoutChg chg="setBg">
          <pc:chgData name="Андрей Червов" userId="beb98382ffdd5eea" providerId="LiveId" clId="{587BE072-258C-42F3-85F0-662ABE33102F}" dt="2025-12-15T16:52:06.721" v="1267"/>
          <pc:sldLayoutMkLst>
            <pc:docMk/>
            <pc:sldMasterMk cId="152465646" sldId="2147483648"/>
            <pc:sldLayoutMk cId="2063961548" sldId="2147483654"/>
          </pc:sldLayoutMkLst>
        </pc:sldLayoutChg>
        <pc:sldLayoutChg chg="setBg">
          <pc:chgData name="Андрей Червов" userId="beb98382ffdd5eea" providerId="LiveId" clId="{587BE072-258C-42F3-85F0-662ABE33102F}" dt="2025-12-15T16:52:06.721" v="1267"/>
          <pc:sldLayoutMkLst>
            <pc:docMk/>
            <pc:sldMasterMk cId="152465646" sldId="2147483648"/>
            <pc:sldLayoutMk cId="219793049" sldId="2147483655"/>
          </pc:sldLayoutMkLst>
        </pc:sldLayoutChg>
        <pc:sldLayoutChg chg="setBg">
          <pc:chgData name="Андрей Червов" userId="beb98382ffdd5eea" providerId="LiveId" clId="{587BE072-258C-42F3-85F0-662ABE33102F}" dt="2025-12-15T16:52:06.721" v="1267"/>
          <pc:sldLayoutMkLst>
            <pc:docMk/>
            <pc:sldMasterMk cId="152465646" sldId="2147483648"/>
            <pc:sldLayoutMk cId="2466833182" sldId="2147483656"/>
          </pc:sldLayoutMkLst>
        </pc:sldLayoutChg>
        <pc:sldLayoutChg chg="setBg">
          <pc:chgData name="Андрей Червов" userId="beb98382ffdd5eea" providerId="LiveId" clId="{587BE072-258C-42F3-85F0-662ABE33102F}" dt="2025-12-15T16:52:06.721" v="1267"/>
          <pc:sldLayoutMkLst>
            <pc:docMk/>
            <pc:sldMasterMk cId="152465646" sldId="2147483648"/>
            <pc:sldLayoutMk cId="2274219543" sldId="2147483657"/>
          </pc:sldLayoutMkLst>
        </pc:sldLayoutChg>
        <pc:sldLayoutChg chg="setBg">
          <pc:chgData name="Андрей Червов" userId="beb98382ffdd5eea" providerId="LiveId" clId="{587BE072-258C-42F3-85F0-662ABE33102F}" dt="2025-12-15T16:52:06.721" v="1267"/>
          <pc:sldLayoutMkLst>
            <pc:docMk/>
            <pc:sldMasterMk cId="152465646" sldId="2147483648"/>
            <pc:sldLayoutMk cId="1149042440" sldId="2147483658"/>
          </pc:sldLayoutMkLst>
        </pc:sldLayoutChg>
        <pc:sldLayoutChg chg="setBg">
          <pc:chgData name="Андрей Червов" userId="beb98382ffdd5eea" providerId="LiveId" clId="{587BE072-258C-42F3-85F0-662ABE33102F}" dt="2025-12-15T16:52:06.721" v="1267"/>
          <pc:sldLayoutMkLst>
            <pc:docMk/>
            <pc:sldMasterMk cId="152465646" sldId="2147483648"/>
            <pc:sldLayoutMk cId="3947713971" sldId="2147483659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186AAB-7F59-4037-B681-50678DF71325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E5D8E8-882F-4376-B5A7-5B43FFD68A27}">
      <dgm:prSet phldrT="[Текст]" custT="1"/>
      <dgm:spPr/>
      <dgm:t>
        <a:bodyPr/>
        <a:lstStyle/>
        <a:p>
          <a:r>
            <a:rPr lang="ru-RU" sz="1800" dirty="0"/>
            <a:t>Интервью:</a:t>
          </a:r>
        </a:p>
        <a:p>
          <a:r>
            <a:rPr lang="ru-RU" sz="1800" dirty="0"/>
            <a:t>Текст/аудио</a:t>
          </a:r>
        </a:p>
      </dgm:t>
    </dgm:pt>
    <dgm:pt modelId="{59887E7E-5B1E-4E80-8281-DC9D42BD226D}" type="parTrans" cxnId="{D730F8F7-D9C3-426A-9F33-98C91CE46161}">
      <dgm:prSet/>
      <dgm:spPr/>
      <dgm:t>
        <a:bodyPr/>
        <a:lstStyle/>
        <a:p>
          <a:endParaRPr lang="ru-RU"/>
        </a:p>
      </dgm:t>
    </dgm:pt>
    <dgm:pt modelId="{30FBD1B4-3729-432F-BFCD-2816FF9873E1}" type="sibTrans" cxnId="{D730F8F7-D9C3-426A-9F33-98C91CE46161}">
      <dgm:prSet/>
      <dgm:spPr/>
      <dgm:t>
        <a:bodyPr/>
        <a:lstStyle/>
        <a:p>
          <a:endParaRPr lang="ru-RU"/>
        </a:p>
      </dgm:t>
    </dgm:pt>
    <dgm:pt modelId="{6E297822-C34F-479B-9A25-3EA49B0281B1}">
      <dgm:prSet phldrT="[Текст]" custT="1"/>
      <dgm:spPr/>
      <dgm:t>
        <a:bodyPr/>
        <a:lstStyle/>
        <a:p>
          <a:r>
            <a:rPr lang="ru-RU" sz="2000" dirty="0"/>
            <a:t>Локальная </a:t>
          </a:r>
          <a:r>
            <a:rPr lang="en-US" sz="2000" dirty="0"/>
            <a:t>LLM</a:t>
          </a:r>
        </a:p>
      </dgm:t>
    </dgm:pt>
    <dgm:pt modelId="{D83D993D-1D57-4E39-B7CB-669080D869F9}" type="parTrans" cxnId="{F6C10E2C-C1A0-4311-B5EE-2686BE067F75}">
      <dgm:prSet/>
      <dgm:spPr/>
      <dgm:t>
        <a:bodyPr/>
        <a:lstStyle/>
        <a:p>
          <a:endParaRPr lang="ru-RU"/>
        </a:p>
      </dgm:t>
    </dgm:pt>
    <dgm:pt modelId="{2EF025D3-E15D-4B18-BD7D-851817410C85}" type="sibTrans" cxnId="{F6C10E2C-C1A0-4311-B5EE-2686BE067F75}">
      <dgm:prSet/>
      <dgm:spPr/>
      <dgm:t>
        <a:bodyPr/>
        <a:lstStyle/>
        <a:p>
          <a:endParaRPr lang="ru-RU"/>
        </a:p>
      </dgm:t>
    </dgm:pt>
    <dgm:pt modelId="{F44F70CC-261B-4400-86F3-4B6213C64E23}">
      <dgm:prSet phldrT="[Текст]" custT="1"/>
      <dgm:spPr/>
      <dgm:t>
        <a:bodyPr/>
        <a:lstStyle/>
        <a:p>
          <a:r>
            <a:rPr lang="ru-RU" sz="1800" dirty="0"/>
            <a:t>Структура данных</a:t>
          </a:r>
        </a:p>
      </dgm:t>
    </dgm:pt>
    <dgm:pt modelId="{152C08C9-D90D-42D8-9EAF-658268704CF3}" type="parTrans" cxnId="{CF10A45C-0521-4BA0-B14D-B50A4812FF5F}">
      <dgm:prSet/>
      <dgm:spPr/>
      <dgm:t>
        <a:bodyPr/>
        <a:lstStyle/>
        <a:p>
          <a:endParaRPr lang="ru-RU"/>
        </a:p>
      </dgm:t>
    </dgm:pt>
    <dgm:pt modelId="{C06C521F-B379-4124-B190-95F663904B90}" type="sibTrans" cxnId="{CF10A45C-0521-4BA0-B14D-B50A4812FF5F}">
      <dgm:prSet/>
      <dgm:spPr/>
      <dgm:t>
        <a:bodyPr/>
        <a:lstStyle/>
        <a:p>
          <a:endParaRPr lang="ru-RU"/>
        </a:p>
      </dgm:t>
    </dgm:pt>
    <dgm:pt modelId="{2BF4AEE9-FC2C-4EE2-97ED-FAF28B15071D}">
      <dgm:prSet/>
      <dgm:spPr/>
      <dgm:t>
        <a:bodyPr/>
        <a:lstStyle/>
        <a:p>
          <a:r>
            <a:rPr lang="en-US" dirty="0"/>
            <a:t>ML</a:t>
          </a:r>
          <a:r>
            <a:rPr lang="ru-RU" dirty="0"/>
            <a:t> модель</a:t>
          </a:r>
        </a:p>
      </dgm:t>
    </dgm:pt>
    <dgm:pt modelId="{51DCFD2E-FAE0-4EDC-8AE7-42811D5EBAB1}" type="parTrans" cxnId="{90678A19-B6E6-4366-A430-B970841F47A3}">
      <dgm:prSet/>
      <dgm:spPr/>
      <dgm:t>
        <a:bodyPr/>
        <a:lstStyle/>
        <a:p>
          <a:endParaRPr lang="ru-RU"/>
        </a:p>
      </dgm:t>
    </dgm:pt>
    <dgm:pt modelId="{EB67C0DA-D63F-46FA-9DB7-62792260F1E9}" type="sibTrans" cxnId="{90678A19-B6E6-4366-A430-B970841F47A3}">
      <dgm:prSet/>
      <dgm:spPr/>
      <dgm:t>
        <a:bodyPr/>
        <a:lstStyle/>
        <a:p>
          <a:endParaRPr lang="ru-RU"/>
        </a:p>
      </dgm:t>
    </dgm:pt>
    <dgm:pt modelId="{0659709C-E2D9-44E1-B7FC-D8C4D2A606E4}">
      <dgm:prSet/>
      <dgm:spPr/>
      <dgm:t>
        <a:bodyPr/>
        <a:lstStyle/>
        <a:p>
          <a:r>
            <a:rPr lang="ru-RU" dirty="0"/>
            <a:t>Результаты</a:t>
          </a:r>
        </a:p>
      </dgm:t>
    </dgm:pt>
    <dgm:pt modelId="{EF4FDF1D-5264-4932-9F64-C0B4D264F943}" type="parTrans" cxnId="{3BB071D6-D714-4FFC-BA07-FFF2F3DD9CBA}">
      <dgm:prSet/>
      <dgm:spPr/>
      <dgm:t>
        <a:bodyPr/>
        <a:lstStyle/>
        <a:p>
          <a:endParaRPr lang="ru-RU"/>
        </a:p>
      </dgm:t>
    </dgm:pt>
    <dgm:pt modelId="{637C1477-11EA-46C6-8E31-0E59B379AF66}" type="sibTrans" cxnId="{3BB071D6-D714-4FFC-BA07-FFF2F3DD9CBA}">
      <dgm:prSet/>
      <dgm:spPr/>
      <dgm:t>
        <a:bodyPr/>
        <a:lstStyle/>
        <a:p>
          <a:endParaRPr lang="ru-RU"/>
        </a:p>
      </dgm:t>
    </dgm:pt>
    <dgm:pt modelId="{F78B9E69-C1D2-44A0-8AD5-B6686D1073F6}" type="pres">
      <dgm:prSet presAssocID="{36186AAB-7F59-4037-B681-50678DF71325}" presName="Name0" presStyleCnt="0">
        <dgm:presLayoutVars>
          <dgm:dir/>
          <dgm:resizeHandles val="exact"/>
        </dgm:presLayoutVars>
      </dgm:prSet>
      <dgm:spPr/>
    </dgm:pt>
    <dgm:pt modelId="{8D7C84E8-C8C9-4335-8142-7C826958F41B}" type="pres">
      <dgm:prSet presAssocID="{5FE5D8E8-882F-4376-B5A7-5B43FFD68A27}" presName="node" presStyleLbl="node1" presStyleIdx="0" presStyleCnt="5" custScaleX="117376">
        <dgm:presLayoutVars>
          <dgm:bulletEnabled val="1"/>
        </dgm:presLayoutVars>
      </dgm:prSet>
      <dgm:spPr/>
    </dgm:pt>
    <dgm:pt modelId="{F144809C-2D15-4734-925F-6F22121B3D99}" type="pres">
      <dgm:prSet presAssocID="{30FBD1B4-3729-432F-BFCD-2816FF9873E1}" presName="sibTrans" presStyleLbl="sibTrans2D1" presStyleIdx="0" presStyleCnt="4"/>
      <dgm:spPr/>
    </dgm:pt>
    <dgm:pt modelId="{8D3CDB7C-EEDF-4CAC-A671-9EC4944B8E28}" type="pres">
      <dgm:prSet presAssocID="{30FBD1B4-3729-432F-BFCD-2816FF9873E1}" presName="connectorText" presStyleLbl="sibTrans2D1" presStyleIdx="0" presStyleCnt="4"/>
      <dgm:spPr/>
    </dgm:pt>
    <dgm:pt modelId="{C50859A6-162F-4490-ADE6-507F33F10D03}" type="pres">
      <dgm:prSet presAssocID="{6E297822-C34F-479B-9A25-3EA49B0281B1}" presName="node" presStyleLbl="node1" presStyleIdx="1" presStyleCnt="5" custScaleX="119031">
        <dgm:presLayoutVars>
          <dgm:bulletEnabled val="1"/>
        </dgm:presLayoutVars>
      </dgm:prSet>
      <dgm:spPr/>
    </dgm:pt>
    <dgm:pt modelId="{29C72A08-911F-4148-8609-9CBC1072654F}" type="pres">
      <dgm:prSet presAssocID="{2EF025D3-E15D-4B18-BD7D-851817410C85}" presName="sibTrans" presStyleLbl="sibTrans2D1" presStyleIdx="1" presStyleCnt="4"/>
      <dgm:spPr/>
    </dgm:pt>
    <dgm:pt modelId="{10DD7186-06D3-49CC-BCF9-F2CE9C88E884}" type="pres">
      <dgm:prSet presAssocID="{2EF025D3-E15D-4B18-BD7D-851817410C85}" presName="connectorText" presStyleLbl="sibTrans2D1" presStyleIdx="1" presStyleCnt="4"/>
      <dgm:spPr/>
    </dgm:pt>
    <dgm:pt modelId="{36C027F4-DE57-4316-883D-19DA8692B127}" type="pres">
      <dgm:prSet presAssocID="{F44F70CC-261B-4400-86F3-4B6213C64E23}" presName="node" presStyleLbl="node1" presStyleIdx="2" presStyleCnt="5" custScaleX="138259">
        <dgm:presLayoutVars>
          <dgm:bulletEnabled val="1"/>
        </dgm:presLayoutVars>
      </dgm:prSet>
      <dgm:spPr/>
    </dgm:pt>
    <dgm:pt modelId="{868D0F4F-7CE4-4404-99AF-E11975710121}" type="pres">
      <dgm:prSet presAssocID="{C06C521F-B379-4124-B190-95F663904B90}" presName="sibTrans" presStyleLbl="sibTrans2D1" presStyleIdx="2" presStyleCnt="4"/>
      <dgm:spPr/>
    </dgm:pt>
    <dgm:pt modelId="{12B7E299-2193-4D96-B470-335780E8D977}" type="pres">
      <dgm:prSet presAssocID="{C06C521F-B379-4124-B190-95F663904B90}" presName="connectorText" presStyleLbl="sibTrans2D1" presStyleIdx="2" presStyleCnt="4"/>
      <dgm:spPr/>
    </dgm:pt>
    <dgm:pt modelId="{EAD82A7E-9161-457C-B9BC-A8CE7BCBA91D}" type="pres">
      <dgm:prSet presAssocID="{2BF4AEE9-FC2C-4EE2-97ED-FAF28B15071D}" presName="node" presStyleLbl="node1" presStyleIdx="3" presStyleCnt="5" custScaleX="78005">
        <dgm:presLayoutVars>
          <dgm:bulletEnabled val="1"/>
        </dgm:presLayoutVars>
      </dgm:prSet>
      <dgm:spPr/>
    </dgm:pt>
    <dgm:pt modelId="{7C10EC7C-8E7F-41DA-955B-FF1B2A2E1494}" type="pres">
      <dgm:prSet presAssocID="{EB67C0DA-D63F-46FA-9DB7-62792260F1E9}" presName="sibTrans" presStyleLbl="sibTrans2D1" presStyleIdx="3" presStyleCnt="4"/>
      <dgm:spPr/>
    </dgm:pt>
    <dgm:pt modelId="{7EA0D59E-006A-4AE4-A27D-D7CC63F78D7D}" type="pres">
      <dgm:prSet presAssocID="{EB67C0DA-D63F-46FA-9DB7-62792260F1E9}" presName="connectorText" presStyleLbl="sibTrans2D1" presStyleIdx="3" presStyleCnt="4"/>
      <dgm:spPr/>
    </dgm:pt>
    <dgm:pt modelId="{47B8420F-18C5-4A98-954D-D366C636DF54}" type="pres">
      <dgm:prSet presAssocID="{0659709C-E2D9-44E1-B7FC-D8C4D2A606E4}" presName="node" presStyleLbl="node1" presStyleIdx="4" presStyleCnt="5">
        <dgm:presLayoutVars>
          <dgm:bulletEnabled val="1"/>
        </dgm:presLayoutVars>
      </dgm:prSet>
      <dgm:spPr/>
    </dgm:pt>
  </dgm:ptLst>
  <dgm:cxnLst>
    <dgm:cxn modelId="{E8BF0E00-D978-4A1A-A2B7-A316EC0C1D55}" type="presOf" srcId="{30FBD1B4-3729-432F-BFCD-2816FF9873E1}" destId="{F144809C-2D15-4734-925F-6F22121B3D99}" srcOrd="0" destOrd="0" presId="urn:microsoft.com/office/officeart/2005/8/layout/process1"/>
    <dgm:cxn modelId="{C5A01B19-1ADC-426C-9B68-CFD891B2B0A6}" type="presOf" srcId="{EB67C0DA-D63F-46FA-9DB7-62792260F1E9}" destId="{7C10EC7C-8E7F-41DA-955B-FF1B2A2E1494}" srcOrd="0" destOrd="0" presId="urn:microsoft.com/office/officeart/2005/8/layout/process1"/>
    <dgm:cxn modelId="{90678A19-B6E6-4366-A430-B970841F47A3}" srcId="{36186AAB-7F59-4037-B681-50678DF71325}" destId="{2BF4AEE9-FC2C-4EE2-97ED-FAF28B15071D}" srcOrd="3" destOrd="0" parTransId="{51DCFD2E-FAE0-4EDC-8AE7-42811D5EBAB1}" sibTransId="{EB67C0DA-D63F-46FA-9DB7-62792260F1E9}"/>
    <dgm:cxn modelId="{9849A52A-AD33-499E-B149-0A4C7967F19B}" type="presOf" srcId="{0659709C-E2D9-44E1-B7FC-D8C4D2A606E4}" destId="{47B8420F-18C5-4A98-954D-D366C636DF54}" srcOrd="0" destOrd="0" presId="urn:microsoft.com/office/officeart/2005/8/layout/process1"/>
    <dgm:cxn modelId="{F6C10E2C-C1A0-4311-B5EE-2686BE067F75}" srcId="{36186AAB-7F59-4037-B681-50678DF71325}" destId="{6E297822-C34F-479B-9A25-3EA49B0281B1}" srcOrd="1" destOrd="0" parTransId="{D83D993D-1D57-4E39-B7CB-669080D869F9}" sibTransId="{2EF025D3-E15D-4B18-BD7D-851817410C85}"/>
    <dgm:cxn modelId="{24B9C23D-B813-4357-B9B1-92726FFFC315}" type="presOf" srcId="{5FE5D8E8-882F-4376-B5A7-5B43FFD68A27}" destId="{8D7C84E8-C8C9-4335-8142-7C826958F41B}" srcOrd="0" destOrd="0" presId="urn:microsoft.com/office/officeart/2005/8/layout/process1"/>
    <dgm:cxn modelId="{CF10A45C-0521-4BA0-B14D-B50A4812FF5F}" srcId="{36186AAB-7F59-4037-B681-50678DF71325}" destId="{F44F70CC-261B-4400-86F3-4B6213C64E23}" srcOrd="2" destOrd="0" parTransId="{152C08C9-D90D-42D8-9EAF-658268704CF3}" sibTransId="{C06C521F-B379-4124-B190-95F663904B90}"/>
    <dgm:cxn modelId="{5137B15E-FD8D-4714-BF04-53B975FA969D}" type="presOf" srcId="{6E297822-C34F-479B-9A25-3EA49B0281B1}" destId="{C50859A6-162F-4490-ADE6-507F33F10D03}" srcOrd="0" destOrd="0" presId="urn:microsoft.com/office/officeart/2005/8/layout/process1"/>
    <dgm:cxn modelId="{5B7E3F44-05A3-45AA-81E8-14AA47D99659}" type="presOf" srcId="{C06C521F-B379-4124-B190-95F663904B90}" destId="{868D0F4F-7CE4-4404-99AF-E11975710121}" srcOrd="0" destOrd="0" presId="urn:microsoft.com/office/officeart/2005/8/layout/process1"/>
    <dgm:cxn modelId="{59EFCA48-9259-461D-ADF4-34142BB24C48}" type="presOf" srcId="{2EF025D3-E15D-4B18-BD7D-851817410C85}" destId="{10DD7186-06D3-49CC-BCF9-F2CE9C88E884}" srcOrd="1" destOrd="0" presId="urn:microsoft.com/office/officeart/2005/8/layout/process1"/>
    <dgm:cxn modelId="{5AAF6157-0F55-41FF-BE84-B61329F2E43E}" type="presOf" srcId="{EB67C0DA-D63F-46FA-9DB7-62792260F1E9}" destId="{7EA0D59E-006A-4AE4-A27D-D7CC63F78D7D}" srcOrd="1" destOrd="0" presId="urn:microsoft.com/office/officeart/2005/8/layout/process1"/>
    <dgm:cxn modelId="{F6788A85-F201-4BCE-9B53-5C5F2EB28579}" type="presOf" srcId="{36186AAB-7F59-4037-B681-50678DF71325}" destId="{F78B9E69-C1D2-44A0-8AD5-B6686D1073F6}" srcOrd="0" destOrd="0" presId="urn:microsoft.com/office/officeart/2005/8/layout/process1"/>
    <dgm:cxn modelId="{7D93659D-0171-4CD6-954B-D4A30065E1E3}" type="presOf" srcId="{30FBD1B4-3729-432F-BFCD-2816FF9873E1}" destId="{8D3CDB7C-EEDF-4CAC-A671-9EC4944B8E28}" srcOrd="1" destOrd="0" presId="urn:microsoft.com/office/officeart/2005/8/layout/process1"/>
    <dgm:cxn modelId="{23D65AAB-AE35-479D-B602-CF4A74EE50A1}" type="presOf" srcId="{2EF025D3-E15D-4B18-BD7D-851817410C85}" destId="{29C72A08-911F-4148-8609-9CBC1072654F}" srcOrd="0" destOrd="0" presId="urn:microsoft.com/office/officeart/2005/8/layout/process1"/>
    <dgm:cxn modelId="{629084C5-A84D-4058-918E-94AACF25EBB2}" type="presOf" srcId="{C06C521F-B379-4124-B190-95F663904B90}" destId="{12B7E299-2193-4D96-B470-335780E8D977}" srcOrd="1" destOrd="0" presId="urn:microsoft.com/office/officeart/2005/8/layout/process1"/>
    <dgm:cxn modelId="{3BB071D6-D714-4FFC-BA07-FFF2F3DD9CBA}" srcId="{36186AAB-7F59-4037-B681-50678DF71325}" destId="{0659709C-E2D9-44E1-B7FC-D8C4D2A606E4}" srcOrd="4" destOrd="0" parTransId="{EF4FDF1D-5264-4932-9F64-C0B4D264F943}" sibTransId="{637C1477-11EA-46C6-8E31-0E59B379AF66}"/>
    <dgm:cxn modelId="{782A98E8-2F79-40A0-B7CC-B99A53AD74F0}" type="presOf" srcId="{2BF4AEE9-FC2C-4EE2-97ED-FAF28B15071D}" destId="{EAD82A7E-9161-457C-B9BC-A8CE7BCBA91D}" srcOrd="0" destOrd="0" presId="urn:microsoft.com/office/officeart/2005/8/layout/process1"/>
    <dgm:cxn modelId="{E6CE90F0-27F7-46EF-8C2E-EEEE85338754}" type="presOf" srcId="{F44F70CC-261B-4400-86F3-4B6213C64E23}" destId="{36C027F4-DE57-4316-883D-19DA8692B127}" srcOrd="0" destOrd="0" presId="urn:microsoft.com/office/officeart/2005/8/layout/process1"/>
    <dgm:cxn modelId="{D730F8F7-D9C3-426A-9F33-98C91CE46161}" srcId="{36186AAB-7F59-4037-B681-50678DF71325}" destId="{5FE5D8E8-882F-4376-B5A7-5B43FFD68A27}" srcOrd="0" destOrd="0" parTransId="{59887E7E-5B1E-4E80-8281-DC9D42BD226D}" sibTransId="{30FBD1B4-3729-432F-BFCD-2816FF9873E1}"/>
    <dgm:cxn modelId="{1B5E3EAB-71D0-4129-904B-5288D9235AD7}" type="presParOf" srcId="{F78B9E69-C1D2-44A0-8AD5-B6686D1073F6}" destId="{8D7C84E8-C8C9-4335-8142-7C826958F41B}" srcOrd="0" destOrd="0" presId="urn:microsoft.com/office/officeart/2005/8/layout/process1"/>
    <dgm:cxn modelId="{C03F7112-FA77-4B96-ABAE-F10A30F25439}" type="presParOf" srcId="{F78B9E69-C1D2-44A0-8AD5-B6686D1073F6}" destId="{F144809C-2D15-4734-925F-6F22121B3D99}" srcOrd="1" destOrd="0" presId="urn:microsoft.com/office/officeart/2005/8/layout/process1"/>
    <dgm:cxn modelId="{0EA1DE49-AA42-4EBD-B622-CAF998D06F4C}" type="presParOf" srcId="{F144809C-2D15-4734-925F-6F22121B3D99}" destId="{8D3CDB7C-EEDF-4CAC-A671-9EC4944B8E28}" srcOrd="0" destOrd="0" presId="urn:microsoft.com/office/officeart/2005/8/layout/process1"/>
    <dgm:cxn modelId="{EC2231F1-C605-4998-BDBD-835780636FE7}" type="presParOf" srcId="{F78B9E69-C1D2-44A0-8AD5-B6686D1073F6}" destId="{C50859A6-162F-4490-ADE6-507F33F10D03}" srcOrd="2" destOrd="0" presId="urn:microsoft.com/office/officeart/2005/8/layout/process1"/>
    <dgm:cxn modelId="{B96D5D55-B9CE-4740-98A2-B039374C727E}" type="presParOf" srcId="{F78B9E69-C1D2-44A0-8AD5-B6686D1073F6}" destId="{29C72A08-911F-4148-8609-9CBC1072654F}" srcOrd="3" destOrd="0" presId="urn:microsoft.com/office/officeart/2005/8/layout/process1"/>
    <dgm:cxn modelId="{0C01E449-61FB-4AFC-9FA2-2D9E3608458A}" type="presParOf" srcId="{29C72A08-911F-4148-8609-9CBC1072654F}" destId="{10DD7186-06D3-49CC-BCF9-F2CE9C88E884}" srcOrd="0" destOrd="0" presId="urn:microsoft.com/office/officeart/2005/8/layout/process1"/>
    <dgm:cxn modelId="{7C8C78F3-B547-436E-885E-5708B7E7037E}" type="presParOf" srcId="{F78B9E69-C1D2-44A0-8AD5-B6686D1073F6}" destId="{36C027F4-DE57-4316-883D-19DA8692B127}" srcOrd="4" destOrd="0" presId="urn:microsoft.com/office/officeart/2005/8/layout/process1"/>
    <dgm:cxn modelId="{F119A2C8-E598-4CC5-B147-912CCDFFD951}" type="presParOf" srcId="{F78B9E69-C1D2-44A0-8AD5-B6686D1073F6}" destId="{868D0F4F-7CE4-4404-99AF-E11975710121}" srcOrd="5" destOrd="0" presId="urn:microsoft.com/office/officeart/2005/8/layout/process1"/>
    <dgm:cxn modelId="{2873F8B4-1100-4D04-AECF-7813A8DC09E9}" type="presParOf" srcId="{868D0F4F-7CE4-4404-99AF-E11975710121}" destId="{12B7E299-2193-4D96-B470-335780E8D977}" srcOrd="0" destOrd="0" presId="urn:microsoft.com/office/officeart/2005/8/layout/process1"/>
    <dgm:cxn modelId="{38C137E3-C7BE-4BF6-A859-19E3DC526818}" type="presParOf" srcId="{F78B9E69-C1D2-44A0-8AD5-B6686D1073F6}" destId="{EAD82A7E-9161-457C-B9BC-A8CE7BCBA91D}" srcOrd="6" destOrd="0" presId="urn:microsoft.com/office/officeart/2005/8/layout/process1"/>
    <dgm:cxn modelId="{8787E5C6-0EC0-403D-BD4D-0E6336F2E33E}" type="presParOf" srcId="{F78B9E69-C1D2-44A0-8AD5-B6686D1073F6}" destId="{7C10EC7C-8E7F-41DA-955B-FF1B2A2E1494}" srcOrd="7" destOrd="0" presId="urn:microsoft.com/office/officeart/2005/8/layout/process1"/>
    <dgm:cxn modelId="{E1BF2C6B-5231-4C6D-8CAB-85E455E13ECF}" type="presParOf" srcId="{7C10EC7C-8E7F-41DA-955B-FF1B2A2E1494}" destId="{7EA0D59E-006A-4AE4-A27D-D7CC63F78D7D}" srcOrd="0" destOrd="0" presId="urn:microsoft.com/office/officeart/2005/8/layout/process1"/>
    <dgm:cxn modelId="{0DB4335E-98FC-47AC-B185-91B819C8FB03}" type="presParOf" srcId="{F78B9E69-C1D2-44A0-8AD5-B6686D1073F6}" destId="{47B8420F-18C5-4A98-954D-D366C636DF54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186AAB-7F59-4037-B681-50678DF71325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E5D8E8-882F-4376-B5A7-5B43FFD68A27}">
      <dgm:prSet phldrT="[Текст]" custT="1"/>
      <dgm:spPr/>
      <dgm:t>
        <a:bodyPr/>
        <a:lstStyle/>
        <a:p>
          <a:r>
            <a:rPr lang="en-US" sz="1800" dirty="0"/>
            <a:t>AI-</a:t>
          </a:r>
          <a:r>
            <a:rPr lang="ru-RU" sz="1800" dirty="0"/>
            <a:t>интервьюер</a:t>
          </a:r>
        </a:p>
      </dgm:t>
    </dgm:pt>
    <dgm:pt modelId="{59887E7E-5B1E-4E80-8281-DC9D42BD226D}" type="parTrans" cxnId="{D730F8F7-D9C3-426A-9F33-98C91CE46161}">
      <dgm:prSet/>
      <dgm:spPr/>
      <dgm:t>
        <a:bodyPr/>
        <a:lstStyle/>
        <a:p>
          <a:endParaRPr lang="ru-RU"/>
        </a:p>
      </dgm:t>
    </dgm:pt>
    <dgm:pt modelId="{30FBD1B4-3729-432F-BFCD-2816FF9873E1}" type="sibTrans" cxnId="{D730F8F7-D9C3-426A-9F33-98C91CE46161}">
      <dgm:prSet/>
      <dgm:spPr/>
      <dgm:t>
        <a:bodyPr/>
        <a:lstStyle/>
        <a:p>
          <a:endParaRPr lang="ru-RU"/>
        </a:p>
      </dgm:t>
    </dgm:pt>
    <dgm:pt modelId="{6E297822-C34F-479B-9A25-3EA49B0281B1}">
      <dgm:prSet phldrT="[Текст]" custT="1"/>
      <dgm:spPr/>
      <dgm:t>
        <a:bodyPr/>
        <a:lstStyle/>
        <a:p>
          <a:r>
            <a:rPr lang="en-US" sz="2000" dirty="0"/>
            <a:t>LLM</a:t>
          </a:r>
        </a:p>
      </dgm:t>
    </dgm:pt>
    <dgm:pt modelId="{D83D993D-1D57-4E39-B7CB-669080D869F9}" type="parTrans" cxnId="{F6C10E2C-C1A0-4311-B5EE-2686BE067F75}">
      <dgm:prSet/>
      <dgm:spPr/>
      <dgm:t>
        <a:bodyPr/>
        <a:lstStyle/>
        <a:p>
          <a:endParaRPr lang="ru-RU"/>
        </a:p>
      </dgm:t>
    </dgm:pt>
    <dgm:pt modelId="{2EF025D3-E15D-4B18-BD7D-851817410C85}" type="sibTrans" cxnId="{F6C10E2C-C1A0-4311-B5EE-2686BE067F75}">
      <dgm:prSet/>
      <dgm:spPr/>
      <dgm:t>
        <a:bodyPr/>
        <a:lstStyle/>
        <a:p>
          <a:endParaRPr lang="ru-RU"/>
        </a:p>
      </dgm:t>
    </dgm:pt>
    <dgm:pt modelId="{F44F70CC-261B-4400-86F3-4B6213C64E23}">
      <dgm:prSet phldrT="[Текст]" custT="1"/>
      <dgm:spPr/>
      <dgm:t>
        <a:bodyPr/>
        <a:lstStyle/>
        <a:p>
          <a:r>
            <a:rPr lang="ru-RU" sz="1800" dirty="0"/>
            <a:t>Вектор данных</a:t>
          </a:r>
        </a:p>
      </dgm:t>
    </dgm:pt>
    <dgm:pt modelId="{152C08C9-D90D-42D8-9EAF-658268704CF3}" type="parTrans" cxnId="{CF10A45C-0521-4BA0-B14D-B50A4812FF5F}">
      <dgm:prSet/>
      <dgm:spPr/>
      <dgm:t>
        <a:bodyPr/>
        <a:lstStyle/>
        <a:p>
          <a:endParaRPr lang="ru-RU"/>
        </a:p>
      </dgm:t>
    </dgm:pt>
    <dgm:pt modelId="{C06C521F-B379-4124-B190-95F663904B90}" type="sibTrans" cxnId="{CF10A45C-0521-4BA0-B14D-B50A4812FF5F}">
      <dgm:prSet/>
      <dgm:spPr/>
      <dgm:t>
        <a:bodyPr/>
        <a:lstStyle/>
        <a:p>
          <a:endParaRPr lang="ru-RU"/>
        </a:p>
      </dgm:t>
    </dgm:pt>
    <dgm:pt modelId="{2BF4AEE9-FC2C-4EE2-97ED-FAF28B15071D}">
      <dgm:prSet/>
      <dgm:spPr/>
      <dgm:t>
        <a:bodyPr/>
        <a:lstStyle/>
        <a:p>
          <a:r>
            <a:rPr lang="en-US" dirty="0"/>
            <a:t>ML</a:t>
          </a:r>
          <a:r>
            <a:rPr lang="ru-RU" dirty="0"/>
            <a:t> модель</a:t>
          </a:r>
        </a:p>
      </dgm:t>
    </dgm:pt>
    <dgm:pt modelId="{51DCFD2E-FAE0-4EDC-8AE7-42811D5EBAB1}" type="parTrans" cxnId="{90678A19-B6E6-4366-A430-B970841F47A3}">
      <dgm:prSet/>
      <dgm:spPr/>
      <dgm:t>
        <a:bodyPr/>
        <a:lstStyle/>
        <a:p>
          <a:endParaRPr lang="ru-RU"/>
        </a:p>
      </dgm:t>
    </dgm:pt>
    <dgm:pt modelId="{EB67C0DA-D63F-46FA-9DB7-62792260F1E9}" type="sibTrans" cxnId="{90678A19-B6E6-4366-A430-B970841F47A3}">
      <dgm:prSet/>
      <dgm:spPr/>
      <dgm:t>
        <a:bodyPr/>
        <a:lstStyle/>
        <a:p>
          <a:endParaRPr lang="ru-RU"/>
        </a:p>
      </dgm:t>
    </dgm:pt>
    <dgm:pt modelId="{0659709C-E2D9-44E1-B7FC-D8C4D2A606E4}">
      <dgm:prSet/>
      <dgm:spPr/>
      <dgm:t>
        <a:bodyPr/>
        <a:lstStyle/>
        <a:p>
          <a:r>
            <a:rPr lang="ru-RU" dirty="0"/>
            <a:t>Результаты</a:t>
          </a:r>
        </a:p>
      </dgm:t>
    </dgm:pt>
    <dgm:pt modelId="{EF4FDF1D-5264-4932-9F64-C0B4D264F943}" type="parTrans" cxnId="{3BB071D6-D714-4FFC-BA07-FFF2F3DD9CBA}">
      <dgm:prSet/>
      <dgm:spPr/>
      <dgm:t>
        <a:bodyPr/>
        <a:lstStyle/>
        <a:p>
          <a:endParaRPr lang="ru-RU"/>
        </a:p>
      </dgm:t>
    </dgm:pt>
    <dgm:pt modelId="{637C1477-11EA-46C6-8E31-0E59B379AF66}" type="sibTrans" cxnId="{3BB071D6-D714-4FFC-BA07-FFF2F3DD9CBA}">
      <dgm:prSet/>
      <dgm:spPr/>
      <dgm:t>
        <a:bodyPr/>
        <a:lstStyle/>
        <a:p>
          <a:endParaRPr lang="ru-RU"/>
        </a:p>
      </dgm:t>
    </dgm:pt>
    <dgm:pt modelId="{5D252CA9-8D49-4119-AC07-1AB255486746}">
      <dgm:prSet/>
      <dgm:spPr/>
      <dgm:t>
        <a:bodyPr/>
        <a:lstStyle/>
        <a:p>
          <a:r>
            <a:rPr lang="ru-RU" dirty="0"/>
            <a:t>Кандидаты</a:t>
          </a:r>
        </a:p>
      </dgm:t>
    </dgm:pt>
    <dgm:pt modelId="{BC7B861E-3167-4CBB-B466-2AB9FD4E853C}" type="parTrans" cxnId="{7D58757B-D8A6-40F3-9DD3-D2402BC6FAAA}">
      <dgm:prSet/>
      <dgm:spPr/>
      <dgm:t>
        <a:bodyPr/>
        <a:lstStyle/>
        <a:p>
          <a:endParaRPr lang="ru-RU"/>
        </a:p>
      </dgm:t>
    </dgm:pt>
    <dgm:pt modelId="{646608F0-5037-4365-9D9F-5A9786BB314C}" type="sibTrans" cxnId="{7D58757B-D8A6-40F3-9DD3-D2402BC6FAAA}">
      <dgm:prSet/>
      <dgm:spPr/>
      <dgm:t>
        <a:bodyPr/>
        <a:lstStyle/>
        <a:p>
          <a:endParaRPr lang="ru-RU"/>
        </a:p>
      </dgm:t>
    </dgm:pt>
    <dgm:pt modelId="{F78B9E69-C1D2-44A0-8AD5-B6686D1073F6}" type="pres">
      <dgm:prSet presAssocID="{36186AAB-7F59-4037-B681-50678DF71325}" presName="Name0" presStyleCnt="0">
        <dgm:presLayoutVars>
          <dgm:dir/>
          <dgm:resizeHandles val="exact"/>
        </dgm:presLayoutVars>
      </dgm:prSet>
      <dgm:spPr/>
    </dgm:pt>
    <dgm:pt modelId="{35AFC20A-347C-414B-808A-CD748CD5DCB4}" type="pres">
      <dgm:prSet presAssocID="{5D252CA9-8D49-4119-AC07-1AB255486746}" presName="node" presStyleLbl="node1" presStyleIdx="0" presStyleCnt="6" custScaleY="81132" custLinFactNeighborX="-46167">
        <dgm:presLayoutVars>
          <dgm:bulletEnabled val="1"/>
        </dgm:presLayoutVars>
      </dgm:prSet>
      <dgm:spPr/>
    </dgm:pt>
    <dgm:pt modelId="{E1BE6B2C-CB29-44EB-8156-D6DDE721C172}" type="pres">
      <dgm:prSet presAssocID="{646608F0-5037-4365-9D9F-5A9786BB314C}" presName="sibTrans" presStyleLbl="sibTrans2D1" presStyleIdx="0" presStyleCnt="5" custScaleX="147477"/>
      <dgm:spPr>
        <a:prstGeom prst="leftRightArrow">
          <a:avLst/>
        </a:prstGeom>
      </dgm:spPr>
    </dgm:pt>
    <dgm:pt modelId="{E6DADA69-63A0-4EE7-B005-D1B5416F179D}" type="pres">
      <dgm:prSet presAssocID="{646608F0-5037-4365-9D9F-5A9786BB314C}" presName="connectorText" presStyleLbl="sibTrans2D1" presStyleIdx="0" presStyleCnt="5"/>
      <dgm:spPr/>
    </dgm:pt>
    <dgm:pt modelId="{8D7C84E8-C8C9-4335-8142-7C826958F41B}" type="pres">
      <dgm:prSet presAssocID="{5FE5D8E8-882F-4376-B5A7-5B43FFD68A27}" presName="node" presStyleLbl="node1" presStyleIdx="1" presStyleCnt="6" custScaleX="136583" custScaleY="60516">
        <dgm:presLayoutVars>
          <dgm:bulletEnabled val="1"/>
        </dgm:presLayoutVars>
      </dgm:prSet>
      <dgm:spPr/>
    </dgm:pt>
    <dgm:pt modelId="{F144809C-2D15-4734-925F-6F22121B3D99}" type="pres">
      <dgm:prSet presAssocID="{30FBD1B4-3729-432F-BFCD-2816FF9873E1}" presName="sibTrans" presStyleLbl="sibTrans2D1" presStyleIdx="1" presStyleCnt="5"/>
      <dgm:spPr/>
    </dgm:pt>
    <dgm:pt modelId="{8D3CDB7C-EEDF-4CAC-A671-9EC4944B8E28}" type="pres">
      <dgm:prSet presAssocID="{30FBD1B4-3729-432F-BFCD-2816FF9873E1}" presName="connectorText" presStyleLbl="sibTrans2D1" presStyleIdx="1" presStyleCnt="5"/>
      <dgm:spPr/>
    </dgm:pt>
    <dgm:pt modelId="{C50859A6-162F-4490-ADE6-507F33F10D03}" type="pres">
      <dgm:prSet presAssocID="{6E297822-C34F-479B-9A25-3EA49B0281B1}" presName="node" presStyleLbl="node1" presStyleIdx="2" presStyleCnt="6" custScaleX="59507" custScaleY="80769">
        <dgm:presLayoutVars>
          <dgm:bulletEnabled val="1"/>
        </dgm:presLayoutVars>
      </dgm:prSet>
      <dgm:spPr/>
    </dgm:pt>
    <dgm:pt modelId="{29C72A08-911F-4148-8609-9CBC1072654F}" type="pres">
      <dgm:prSet presAssocID="{2EF025D3-E15D-4B18-BD7D-851817410C85}" presName="sibTrans" presStyleLbl="sibTrans2D1" presStyleIdx="2" presStyleCnt="5"/>
      <dgm:spPr/>
    </dgm:pt>
    <dgm:pt modelId="{10DD7186-06D3-49CC-BCF9-F2CE9C88E884}" type="pres">
      <dgm:prSet presAssocID="{2EF025D3-E15D-4B18-BD7D-851817410C85}" presName="connectorText" presStyleLbl="sibTrans2D1" presStyleIdx="2" presStyleCnt="5"/>
      <dgm:spPr/>
    </dgm:pt>
    <dgm:pt modelId="{36C027F4-DE57-4316-883D-19DA8692B127}" type="pres">
      <dgm:prSet presAssocID="{F44F70CC-261B-4400-86F3-4B6213C64E23}" presName="node" presStyleLbl="node1" presStyleIdx="3" presStyleCnt="6" custScaleX="68220" custScaleY="79163">
        <dgm:presLayoutVars>
          <dgm:bulletEnabled val="1"/>
        </dgm:presLayoutVars>
      </dgm:prSet>
      <dgm:spPr/>
    </dgm:pt>
    <dgm:pt modelId="{868D0F4F-7CE4-4404-99AF-E11975710121}" type="pres">
      <dgm:prSet presAssocID="{C06C521F-B379-4124-B190-95F663904B90}" presName="sibTrans" presStyleLbl="sibTrans2D1" presStyleIdx="3" presStyleCnt="5"/>
      <dgm:spPr/>
    </dgm:pt>
    <dgm:pt modelId="{12B7E299-2193-4D96-B470-335780E8D977}" type="pres">
      <dgm:prSet presAssocID="{C06C521F-B379-4124-B190-95F663904B90}" presName="connectorText" presStyleLbl="sibTrans2D1" presStyleIdx="3" presStyleCnt="5"/>
      <dgm:spPr/>
    </dgm:pt>
    <dgm:pt modelId="{EAD82A7E-9161-457C-B9BC-A8CE7BCBA91D}" type="pres">
      <dgm:prSet presAssocID="{2BF4AEE9-FC2C-4EE2-97ED-FAF28B15071D}" presName="node" presStyleLbl="node1" presStyleIdx="4" presStyleCnt="6" custScaleX="65804" custScaleY="68544">
        <dgm:presLayoutVars>
          <dgm:bulletEnabled val="1"/>
        </dgm:presLayoutVars>
      </dgm:prSet>
      <dgm:spPr/>
    </dgm:pt>
    <dgm:pt modelId="{7C10EC7C-8E7F-41DA-955B-FF1B2A2E1494}" type="pres">
      <dgm:prSet presAssocID="{EB67C0DA-D63F-46FA-9DB7-62792260F1E9}" presName="sibTrans" presStyleLbl="sibTrans2D1" presStyleIdx="4" presStyleCnt="5"/>
      <dgm:spPr/>
    </dgm:pt>
    <dgm:pt modelId="{7EA0D59E-006A-4AE4-A27D-D7CC63F78D7D}" type="pres">
      <dgm:prSet presAssocID="{EB67C0DA-D63F-46FA-9DB7-62792260F1E9}" presName="connectorText" presStyleLbl="sibTrans2D1" presStyleIdx="4" presStyleCnt="5"/>
      <dgm:spPr/>
    </dgm:pt>
    <dgm:pt modelId="{47B8420F-18C5-4A98-954D-D366C636DF54}" type="pres">
      <dgm:prSet presAssocID="{0659709C-E2D9-44E1-B7FC-D8C4D2A606E4}" presName="node" presStyleLbl="node1" presStyleIdx="5" presStyleCnt="6">
        <dgm:presLayoutVars>
          <dgm:bulletEnabled val="1"/>
        </dgm:presLayoutVars>
      </dgm:prSet>
      <dgm:spPr/>
    </dgm:pt>
  </dgm:ptLst>
  <dgm:cxnLst>
    <dgm:cxn modelId="{B5FA3F15-B1EC-4870-AED0-B1C99DA81E1D}" type="presOf" srcId="{2EF025D3-E15D-4B18-BD7D-851817410C85}" destId="{29C72A08-911F-4148-8609-9CBC1072654F}" srcOrd="0" destOrd="0" presId="urn:microsoft.com/office/officeart/2005/8/layout/process1"/>
    <dgm:cxn modelId="{90678A19-B6E6-4366-A430-B970841F47A3}" srcId="{36186AAB-7F59-4037-B681-50678DF71325}" destId="{2BF4AEE9-FC2C-4EE2-97ED-FAF28B15071D}" srcOrd="4" destOrd="0" parTransId="{51DCFD2E-FAE0-4EDC-8AE7-42811D5EBAB1}" sibTransId="{EB67C0DA-D63F-46FA-9DB7-62792260F1E9}"/>
    <dgm:cxn modelId="{2BA3B220-DFE9-49C5-AD2F-E59A01F32088}" type="presOf" srcId="{F44F70CC-261B-4400-86F3-4B6213C64E23}" destId="{36C027F4-DE57-4316-883D-19DA8692B127}" srcOrd="0" destOrd="0" presId="urn:microsoft.com/office/officeart/2005/8/layout/process1"/>
    <dgm:cxn modelId="{F6C10E2C-C1A0-4311-B5EE-2686BE067F75}" srcId="{36186AAB-7F59-4037-B681-50678DF71325}" destId="{6E297822-C34F-479B-9A25-3EA49B0281B1}" srcOrd="2" destOrd="0" parTransId="{D83D993D-1D57-4E39-B7CB-669080D869F9}" sibTransId="{2EF025D3-E15D-4B18-BD7D-851817410C85}"/>
    <dgm:cxn modelId="{84BCDF2E-562A-4C9E-8D2F-D77038969113}" type="presOf" srcId="{EB67C0DA-D63F-46FA-9DB7-62792260F1E9}" destId="{7EA0D59E-006A-4AE4-A27D-D7CC63F78D7D}" srcOrd="1" destOrd="0" presId="urn:microsoft.com/office/officeart/2005/8/layout/process1"/>
    <dgm:cxn modelId="{A360D035-3635-4B54-BFEA-D1829F142FE5}" type="presOf" srcId="{646608F0-5037-4365-9D9F-5A9786BB314C}" destId="{E1BE6B2C-CB29-44EB-8156-D6DDE721C172}" srcOrd="0" destOrd="0" presId="urn:microsoft.com/office/officeart/2005/8/layout/process1"/>
    <dgm:cxn modelId="{CF10A45C-0521-4BA0-B14D-B50A4812FF5F}" srcId="{36186AAB-7F59-4037-B681-50678DF71325}" destId="{F44F70CC-261B-4400-86F3-4B6213C64E23}" srcOrd="3" destOrd="0" parTransId="{152C08C9-D90D-42D8-9EAF-658268704CF3}" sibTransId="{C06C521F-B379-4124-B190-95F663904B90}"/>
    <dgm:cxn modelId="{11BFD260-E4BB-4914-8BF6-15A398EA6F1C}" type="presOf" srcId="{EB67C0DA-D63F-46FA-9DB7-62792260F1E9}" destId="{7C10EC7C-8E7F-41DA-955B-FF1B2A2E1494}" srcOrd="0" destOrd="0" presId="urn:microsoft.com/office/officeart/2005/8/layout/process1"/>
    <dgm:cxn modelId="{19261D63-A767-4097-87F7-2C0C43C607D7}" type="presOf" srcId="{0659709C-E2D9-44E1-B7FC-D8C4D2A606E4}" destId="{47B8420F-18C5-4A98-954D-D366C636DF54}" srcOrd="0" destOrd="0" presId="urn:microsoft.com/office/officeart/2005/8/layout/process1"/>
    <dgm:cxn modelId="{E5D6BB47-3DAD-4EAE-A5B0-3BBA606733F3}" type="presOf" srcId="{C06C521F-B379-4124-B190-95F663904B90}" destId="{12B7E299-2193-4D96-B470-335780E8D977}" srcOrd="1" destOrd="0" presId="urn:microsoft.com/office/officeart/2005/8/layout/process1"/>
    <dgm:cxn modelId="{AC9C2D4A-964F-4BEF-A0D9-9908A0043C0F}" type="presOf" srcId="{5FE5D8E8-882F-4376-B5A7-5B43FFD68A27}" destId="{8D7C84E8-C8C9-4335-8142-7C826958F41B}" srcOrd="0" destOrd="0" presId="urn:microsoft.com/office/officeart/2005/8/layout/process1"/>
    <dgm:cxn modelId="{A805EA4C-E87C-466A-85EE-82B97AF9B2B3}" type="presOf" srcId="{6E297822-C34F-479B-9A25-3EA49B0281B1}" destId="{C50859A6-162F-4490-ADE6-507F33F10D03}" srcOrd="0" destOrd="0" presId="urn:microsoft.com/office/officeart/2005/8/layout/process1"/>
    <dgm:cxn modelId="{1C3B3071-7029-4642-B704-404626816333}" type="presOf" srcId="{2BF4AEE9-FC2C-4EE2-97ED-FAF28B15071D}" destId="{EAD82A7E-9161-457C-B9BC-A8CE7BCBA91D}" srcOrd="0" destOrd="0" presId="urn:microsoft.com/office/officeart/2005/8/layout/process1"/>
    <dgm:cxn modelId="{5764AA55-5166-42FE-A994-89807356017F}" type="presOf" srcId="{646608F0-5037-4365-9D9F-5A9786BB314C}" destId="{E6DADA69-63A0-4EE7-B005-D1B5416F179D}" srcOrd="1" destOrd="0" presId="urn:microsoft.com/office/officeart/2005/8/layout/process1"/>
    <dgm:cxn modelId="{7D58757B-D8A6-40F3-9DD3-D2402BC6FAAA}" srcId="{36186AAB-7F59-4037-B681-50678DF71325}" destId="{5D252CA9-8D49-4119-AC07-1AB255486746}" srcOrd="0" destOrd="0" parTransId="{BC7B861E-3167-4CBB-B466-2AB9FD4E853C}" sibTransId="{646608F0-5037-4365-9D9F-5A9786BB314C}"/>
    <dgm:cxn modelId="{F6788A85-F201-4BCE-9B53-5C5F2EB28579}" type="presOf" srcId="{36186AAB-7F59-4037-B681-50678DF71325}" destId="{F78B9E69-C1D2-44A0-8AD5-B6686D1073F6}" srcOrd="0" destOrd="0" presId="urn:microsoft.com/office/officeart/2005/8/layout/process1"/>
    <dgm:cxn modelId="{07EF1B8D-6003-4863-A349-CFCFB180D46E}" type="presOf" srcId="{30FBD1B4-3729-432F-BFCD-2816FF9873E1}" destId="{F144809C-2D15-4734-925F-6F22121B3D99}" srcOrd="0" destOrd="0" presId="urn:microsoft.com/office/officeart/2005/8/layout/process1"/>
    <dgm:cxn modelId="{2AAF209E-63EB-4813-A1E6-2145A61F536F}" type="presOf" srcId="{5D252CA9-8D49-4119-AC07-1AB255486746}" destId="{35AFC20A-347C-414B-808A-CD748CD5DCB4}" srcOrd="0" destOrd="0" presId="urn:microsoft.com/office/officeart/2005/8/layout/process1"/>
    <dgm:cxn modelId="{A9EAA6B3-F2BF-4D79-B5B2-000C0C4D9681}" type="presOf" srcId="{C06C521F-B379-4124-B190-95F663904B90}" destId="{868D0F4F-7CE4-4404-99AF-E11975710121}" srcOrd="0" destOrd="0" presId="urn:microsoft.com/office/officeart/2005/8/layout/process1"/>
    <dgm:cxn modelId="{E1A22FB4-724C-4E54-A3A5-09B3BC7A3BF9}" type="presOf" srcId="{30FBD1B4-3729-432F-BFCD-2816FF9873E1}" destId="{8D3CDB7C-EEDF-4CAC-A671-9EC4944B8E28}" srcOrd="1" destOrd="0" presId="urn:microsoft.com/office/officeart/2005/8/layout/process1"/>
    <dgm:cxn modelId="{451418B6-D669-45C1-B54B-A8D7681BD150}" type="presOf" srcId="{2EF025D3-E15D-4B18-BD7D-851817410C85}" destId="{10DD7186-06D3-49CC-BCF9-F2CE9C88E884}" srcOrd="1" destOrd="0" presId="urn:microsoft.com/office/officeart/2005/8/layout/process1"/>
    <dgm:cxn modelId="{3BB071D6-D714-4FFC-BA07-FFF2F3DD9CBA}" srcId="{36186AAB-7F59-4037-B681-50678DF71325}" destId="{0659709C-E2D9-44E1-B7FC-D8C4D2A606E4}" srcOrd="5" destOrd="0" parTransId="{EF4FDF1D-5264-4932-9F64-C0B4D264F943}" sibTransId="{637C1477-11EA-46C6-8E31-0E59B379AF66}"/>
    <dgm:cxn modelId="{D730F8F7-D9C3-426A-9F33-98C91CE46161}" srcId="{36186AAB-7F59-4037-B681-50678DF71325}" destId="{5FE5D8E8-882F-4376-B5A7-5B43FFD68A27}" srcOrd="1" destOrd="0" parTransId="{59887E7E-5B1E-4E80-8281-DC9D42BD226D}" sibTransId="{30FBD1B4-3729-432F-BFCD-2816FF9873E1}"/>
    <dgm:cxn modelId="{BC7BDD60-AFE5-4D4C-A346-092762EFCD50}" type="presParOf" srcId="{F78B9E69-C1D2-44A0-8AD5-B6686D1073F6}" destId="{35AFC20A-347C-414B-808A-CD748CD5DCB4}" srcOrd="0" destOrd="0" presId="urn:microsoft.com/office/officeart/2005/8/layout/process1"/>
    <dgm:cxn modelId="{EF782201-FB2F-43D3-AB22-34071C2FBC36}" type="presParOf" srcId="{F78B9E69-C1D2-44A0-8AD5-B6686D1073F6}" destId="{E1BE6B2C-CB29-44EB-8156-D6DDE721C172}" srcOrd="1" destOrd="0" presId="urn:microsoft.com/office/officeart/2005/8/layout/process1"/>
    <dgm:cxn modelId="{F3FB87AF-019C-4A15-B7F9-E97FEA63101E}" type="presParOf" srcId="{E1BE6B2C-CB29-44EB-8156-D6DDE721C172}" destId="{E6DADA69-63A0-4EE7-B005-D1B5416F179D}" srcOrd="0" destOrd="0" presId="urn:microsoft.com/office/officeart/2005/8/layout/process1"/>
    <dgm:cxn modelId="{253F6B7F-F7CD-4A04-997E-73737AD8B075}" type="presParOf" srcId="{F78B9E69-C1D2-44A0-8AD5-B6686D1073F6}" destId="{8D7C84E8-C8C9-4335-8142-7C826958F41B}" srcOrd="2" destOrd="0" presId="urn:microsoft.com/office/officeart/2005/8/layout/process1"/>
    <dgm:cxn modelId="{BD77D8BA-575F-45D9-B460-6F0410479E1F}" type="presParOf" srcId="{F78B9E69-C1D2-44A0-8AD5-B6686D1073F6}" destId="{F144809C-2D15-4734-925F-6F22121B3D99}" srcOrd="3" destOrd="0" presId="urn:microsoft.com/office/officeart/2005/8/layout/process1"/>
    <dgm:cxn modelId="{B05DF086-0AAC-47EF-8425-478BC200CB3E}" type="presParOf" srcId="{F144809C-2D15-4734-925F-6F22121B3D99}" destId="{8D3CDB7C-EEDF-4CAC-A671-9EC4944B8E28}" srcOrd="0" destOrd="0" presId="urn:microsoft.com/office/officeart/2005/8/layout/process1"/>
    <dgm:cxn modelId="{AF214249-000A-406F-94B9-359310AAA0FD}" type="presParOf" srcId="{F78B9E69-C1D2-44A0-8AD5-B6686D1073F6}" destId="{C50859A6-162F-4490-ADE6-507F33F10D03}" srcOrd="4" destOrd="0" presId="urn:microsoft.com/office/officeart/2005/8/layout/process1"/>
    <dgm:cxn modelId="{DF051F2F-E62C-4072-B015-856696A3E163}" type="presParOf" srcId="{F78B9E69-C1D2-44A0-8AD5-B6686D1073F6}" destId="{29C72A08-911F-4148-8609-9CBC1072654F}" srcOrd="5" destOrd="0" presId="urn:microsoft.com/office/officeart/2005/8/layout/process1"/>
    <dgm:cxn modelId="{0A9AE9A4-E100-44CC-8E68-0B970C08C9DC}" type="presParOf" srcId="{29C72A08-911F-4148-8609-9CBC1072654F}" destId="{10DD7186-06D3-49CC-BCF9-F2CE9C88E884}" srcOrd="0" destOrd="0" presId="urn:microsoft.com/office/officeart/2005/8/layout/process1"/>
    <dgm:cxn modelId="{3B7C7F3A-E5C4-4F2D-8CEA-C8E171D1B26D}" type="presParOf" srcId="{F78B9E69-C1D2-44A0-8AD5-B6686D1073F6}" destId="{36C027F4-DE57-4316-883D-19DA8692B127}" srcOrd="6" destOrd="0" presId="urn:microsoft.com/office/officeart/2005/8/layout/process1"/>
    <dgm:cxn modelId="{FD1422B6-80E0-40BB-A08F-E47D350E5463}" type="presParOf" srcId="{F78B9E69-C1D2-44A0-8AD5-B6686D1073F6}" destId="{868D0F4F-7CE4-4404-99AF-E11975710121}" srcOrd="7" destOrd="0" presId="urn:microsoft.com/office/officeart/2005/8/layout/process1"/>
    <dgm:cxn modelId="{1B7F0607-C4F6-426D-9C4E-4F58EDB10D43}" type="presParOf" srcId="{868D0F4F-7CE4-4404-99AF-E11975710121}" destId="{12B7E299-2193-4D96-B470-335780E8D977}" srcOrd="0" destOrd="0" presId="urn:microsoft.com/office/officeart/2005/8/layout/process1"/>
    <dgm:cxn modelId="{ABB9D90E-C308-48AE-AA30-A6A918BE600C}" type="presParOf" srcId="{F78B9E69-C1D2-44A0-8AD5-B6686D1073F6}" destId="{EAD82A7E-9161-457C-B9BC-A8CE7BCBA91D}" srcOrd="8" destOrd="0" presId="urn:microsoft.com/office/officeart/2005/8/layout/process1"/>
    <dgm:cxn modelId="{1034C2B1-A7A3-4747-AECA-210404184BD7}" type="presParOf" srcId="{F78B9E69-C1D2-44A0-8AD5-B6686D1073F6}" destId="{7C10EC7C-8E7F-41DA-955B-FF1B2A2E1494}" srcOrd="9" destOrd="0" presId="urn:microsoft.com/office/officeart/2005/8/layout/process1"/>
    <dgm:cxn modelId="{4C053226-6B17-4F3B-AEC2-D21820DEFC82}" type="presParOf" srcId="{7C10EC7C-8E7F-41DA-955B-FF1B2A2E1494}" destId="{7EA0D59E-006A-4AE4-A27D-D7CC63F78D7D}" srcOrd="0" destOrd="0" presId="urn:microsoft.com/office/officeart/2005/8/layout/process1"/>
    <dgm:cxn modelId="{AFB0690B-9504-43D1-B457-250034FD6D3E}" type="presParOf" srcId="{F78B9E69-C1D2-44A0-8AD5-B6686D1073F6}" destId="{47B8420F-18C5-4A98-954D-D366C636DF54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7C84E8-C8C9-4335-8142-7C826958F41B}">
      <dsp:nvSpPr>
        <dsp:cNvPr id="0" name=""/>
        <dsp:cNvSpPr/>
      </dsp:nvSpPr>
      <dsp:spPr>
        <a:xfrm>
          <a:off x="11890" y="297575"/>
          <a:ext cx="1727989" cy="9670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Интервью: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Текст/аудио</a:t>
          </a:r>
        </a:p>
      </dsp:txBody>
      <dsp:txXfrm>
        <a:off x="40214" y="325899"/>
        <a:ext cx="1671341" cy="910416"/>
      </dsp:txXfrm>
    </dsp:sp>
    <dsp:sp modelId="{F144809C-2D15-4734-925F-6F22121B3D99}">
      <dsp:nvSpPr>
        <dsp:cNvPr id="0" name=""/>
        <dsp:cNvSpPr/>
      </dsp:nvSpPr>
      <dsp:spPr>
        <a:xfrm>
          <a:off x="1887098" y="598557"/>
          <a:ext cx="312102" cy="3651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>
        <a:off x="1887098" y="671577"/>
        <a:ext cx="218471" cy="219061"/>
      </dsp:txXfrm>
    </dsp:sp>
    <dsp:sp modelId="{C50859A6-162F-4490-ADE6-507F33F10D03}">
      <dsp:nvSpPr>
        <dsp:cNvPr id="0" name=""/>
        <dsp:cNvSpPr/>
      </dsp:nvSpPr>
      <dsp:spPr>
        <a:xfrm>
          <a:off x="2328752" y="297575"/>
          <a:ext cx="1752353" cy="9670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Локальная </a:t>
          </a:r>
          <a:r>
            <a:rPr lang="en-US" sz="2000" kern="1200" dirty="0"/>
            <a:t>LLM</a:t>
          </a:r>
        </a:p>
      </dsp:txBody>
      <dsp:txXfrm>
        <a:off x="2357076" y="325899"/>
        <a:ext cx="1695705" cy="910416"/>
      </dsp:txXfrm>
    </dsp:sp>
    <dsp:sp modelId="{29C72A08-911F-4148-8609-9CBC1072654F}">
      <dsp:nvSpPr>
        <dsp:cNvPr id="0" name=""/>
        <dsp:cNvSpPr/>
      </dsp:nvSpPr>
      <dsp:spPr>
        <a:xfrm>
          <a:off x="4228324" y="598557"/>
          <a:ext cx="312102" cy="3651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>
        <a:off x="4228324" y="671577"/>
        <a:ext cx="218471" cy="219061"/>
      </dsp:txXfrm>
    </dsp:sp>
    <dsp:sp modelId="{36C027F4-DE57-4316-883D-19DA8692B127}">
      <dsp:nvSpPr>
        <dsp:cNvPr id="0" name=""/>
        <dsp:cNvSpPr/>
      </dsp:nvSpPr>
      <dsp:spPr>
        <a:xfrm>
          <a:off x="4669979" y="297575"/>
          <a:ext cx="2035424" cy="9670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Структура данных</a:t>
          </a:r>
        </a:p>
      </dsp:txBody>
      <dsp:txXfrm>
        <a:off x="4698303" y="325899"/>
        <a:ext cx="1978776" cy="910416"/>
      </dsp:txXfrm>
    </dsp:sp>
    <dsp:sp modelId="{868D0F4F-7CE4-4404-99AF-E11975710121}">
      <dsp:nvSpPr>
        <dsp:cNvPr id="0" name=""/>
        <dsp:cNvSpPr/>
      </dsp:nvSpPr>
      <dsp:spPr>
        <a:xfrm>
          <a:off x="6852622" y="598557"/>
          <a:ext cx="312102" cy="3651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>
        <a:off x="6852622" y="671577"/>
        <a:ext cx="218471" cy="219061"/>
      </dsp:txXfrm>
    </dsp:sp>
    <dsp:sp modelId="{EAD82A7E-9161-457C-B9BC-A8CE7BCBA91D}">
      <dsp:nvSpPr>
        <dsp:cNvPr id="0" name=""/>
        <dsp:cNvSpPr/>
      </dsp:nvSpPr>
      <dsp:spPr>
        <a:xfrm>
          <a:off x="7294277" y="297575"/>
          <a:ext cx="1148376" cy="9670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ML</a:t>
          </a:r>
          <a:r>
            <a:rPr lang="ru-RU" sz="1800" kern="1200" dirty="0"/>
            <a:t> модель</a:t>
          </a:r>
        </a:p>
      </dsp:txBody>
      <dsp:txXfrm>
        <a:off x="7322601" y="325899"/>
        <a:ext cx="1091728" cy="910416"/>
      </dsp:txXfrm>
    </dsp:sp>
    <dsp:sp modelId="{7C10EC7C-8E7F-41DA-955B-FF1B2A2E1494}">
      <dsp:nvSpPr>
        <dsp:cNvPr id="0" name=""/>
        <dsp:cNvSpPr/>
      </dsp:nvSpPr>
      <dsp:spPr>
        <a:xfrm>
          <a:off x="8589871" y="598557"/>
          <a:ext cx="312102" cy="3651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>
        <a:off x="8589871" y="671577"/>
        <a:ext cx="218471" cy="219061"/>
      </dsp:txXfrm>
    </dsp:sp>
    <dsp:sp modelId="{47B8420F-18C5-4A98-954D-D366C636DF54}">
      <dsp:nvSpPr>
        <dsp:cNvPr id="0" name=""/>
        <dsp:cNvSpPr/>
      </dsp:nvSpPr>
      <dsp:spPr>
        <a:xfrm>
          <a:off x="9031526" y="297575"/>
          <a:ext cx="1472182" cy="9670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Результаты</a:t>
          </a:r>
        </a:p>
      </dsp:txBody>
      <dsp:txXfrm>
        <a:off x="9059850" y="325899"/>
        <a:ext cx="1415534" cy="9104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AFC20A-347C-414B-808A-CD748CD5DCB4}">
      <dsp:nvSpPr>
        <dsp:cNvPr id="0" name=""/>
        <dsp:cNvSpPr/>
      </dsp:nvSpPr>
      <dsp:spPr>
        <a:xfrm>
          <a:off x="0" y="846328"/>
          <a:ext cx="1590753" cy="8106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Кандидаты</a:t>
          </a:r>
        </a:p>
      </dsp:txBody>
      <dsp:txXfrm>
        <a:off x="23744" y="870072"/>
        <a:ext cx="1543265" cy="763176"/>
      </dsp:txXfrm>
    </dsp:sp>
    <dsp:sp modelId="{E1BE6B2C-CB29-44EB-8156-D6DDE721C172}">
      <dsp:nvSpPr>
        <dsp:cNvPr id="0" name=""/>
        <dsp:cNvSpPr/>
      </dsp:nvSpPr>
      <dsp:spPr>
        <a:xfrm>
          <a:off x="1669783" y="1054407"/>
          <a:ext cx="497417" cy="394506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>
        <a:off x="1669783" y="1133308"/>
        <a:ext cx="379065" cy="236704"/>
      </dsp:txXfrm>
    </dsp:sp>
    <dsp:sp modelId="{8D7C84E8-C8C9-4335-8142-7C826958F41B}">
      <dsp:nvSpPr>
        <dsp:cNvPr id="0" name=""/>
        <dsp:cNvSpPr/>
      </dsp:nvSpPr>
      <dsp:spPr>
        <a:xfrm>
          <a:off x="2227140" y="949325"/>
          <a:ext cx="2172698" cy="6046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AI-</a:t>
          </a:r>
          <a:r>
            <a:rPr lang="ru-RU" sz="1800" kern="1200" dirty="0"/>
            <a:t>интервьюер</a:t>
          </a:r>
        </a:p>
      </dsp:txBody>
      <dsp:txXfrm>
        <a:off x="2244850" y="967035"/>
        <a:ext cx="2137278" cy="569250"/>
      </dsp:txXfrm>
    </dsp:sp>
    <dsp:sp modelId="{F144809C-2D15-4734-925F-6F22121B3D99}">
      <dsp:nvSpPr>
        <dsp:cNvPr id="0" name=""/>
        <dsp:cNvSpPr/>
      </dsp:nvSpPr>
      <dsp:spPr>
        <a:xfrm>
          <a:off x="4558914" y="1054407"/>
          <a:ext cx="337239" cy="3945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>
        <a:off x="4558914" y="1133308"/>
        <a:ext cx="236067" cy="236704"/>
      </dsp:txXfrm>
    </dsp:sp>
    <dsp:sp modelId="{C50859A6-162F-4490-ADE6-507F33F10D03}">
      <dsp:nvSpPr>
        <dsp:cNvPr id="0" name=""/>
        <dsp:cNvSpPr/>
      </dsp:nvSpPr>
      <dsp:spPr>
        <a:xfrm>
          <a:off x="5036140" y="848141"/>
          <a:ext cx="946609" cy="8070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LLM</a:t>
          </a:r>
        </a:p>
      </dsp:txBody>
      <dsp:txXfrm>
        <a:off x="5059777" y="871778"/>
        <a:ext cx="899335" cy="759763"/>
      </dsp:txXfrm>
    </dsp:sp>
    <dsp:sp modelId="{29C72A08-911F-4148-8609-9CBC1072654F}">
      <dsp:nvSpPr>
        <dsp:cNvPr id="0" name=""/>
        <dsp:cNvSpPr/>
      </dsp:nvSpPr>
      <dsp:spPr>
        <a:xfrm>
          <a:off x="6141825" y="1054407"/>
          <a:ext cx="337239" cy="3945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>
        <a:off x="6141825" y="1133308"/>
        <a:ext cx="236067" cy="236704"/>
      </dsp:txXfrm>
    </dsp:sp>
    <dsp:sp modelId="{36C027F4-DE57-4316-883D-19DA8692B127}">
      <dsp:nvSpPr>
        <dsp:cNvPr id="0" name=""/>
        <dsp:cNvSpPr/>
      </dsp:nvSpPr>
      <dsp:spPr>
        <a:xfrm>
          <a:off x="6619051" y="856165"/>
          <a:ext cx="1085211" cy="790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Вектор данных</a:t>
          </a:r>
        </a:p>
      </dsp:txBody>
      <dsp:txXfrm>
        <a:off x="6642218" y="879332"/>
        <a:ext cx="1038877" cy="744656"/>
      </dsp:txXfrm>
    </dsp:sp>
    <dsp:sp modelId="{868D0F4F-7CE4-4404-99AF-E11975710121}">
      <dsp:nvSpPr>
        <dsp:cNvPr id="0" name=""/>
        <dsp:cNvSpPr/>
      </dsp:nvSpPr>
      <dsp:spPr>
        <a:xfrm>
          <a:off x="7863338" y="1054407"/>
          <a:ext cx="337239" cy="3945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>
        <a:off x="7863338" y="1133308"/>
        <a:ext cx="236067" cy="236704"/>
      </dsp:txXfrm>
    </dsp:sp>
    <dsp:sp modelId="{EAD82A7E-9161-457C-B9BC-A8CE7BCBA91D}">
      <dsp:nvSpPr>
        <dsp:cNvPr id="0" name=""/>
        <dsp:cNvSpPr/>
      </dsp:nvSpPr>
      <dsp:spPr>
        <a:xfrm>
          <a:off x="8340564" y="909217"/>
          <a:ext cx="1046779" cy="684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ML</a:t>
          </a:r>
          <a:r>
            <a:rPr lang="ru-RU" sz="1600" kern="1200" dirty="0"/>
            <a:t> модель</a:t>
          </a:r>
        </a:p>
      </dsp:txBody>
      <dsp:txXfrm>
        <a:off x="8360624" y="929277"/>
        <a:ext cx="1006659" cy="644766"/>
      </dsp:txXfrm>
    </dsp:sp>
    <dsp:sp modelId="{7C10EC7C-8E7F-41DA-955B-FF1B2A2E1494}">
      <dsp:nvSpPr>
        <dsp:cNvPr id="0" name=""/>
        <dsp:cNvSpPr/>
      </dsp:nvSpPr>
      <dsp:spPr>
        <a:xfrm>
          <a:off x="9546418" y="1054407"/>
          <a:ext cx="337239" cy="3945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>
        <a:off x="9546418" y="1133308"/>
        <a:ext cx="236067" cy="236704"/>
      </dsp:txXfrm>
    </dsp:sp>
    <dsp:sp modelId="{47B8420F-18C5-4A98-954D-D366C636DF54}">
      <dsp:nvSpPr>
        <dsp:cNvPr id="0" name=""/>
        <dsp:cNvSpPr/>
      </dsp:nvSpPr>
      <dsp:spPr>
        <a:xfrm>
          <a:off x="10023644" y="752064"/>
          <a:ext cx="1590753" cy="9991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Результаты</a:t>
          </a:r>
        </a:p>
      </dsp:txBody>
      <dsp:txXfrm>
        <a:off x="10052909" y="781329"/>
        <a:ext cx="1532223" cy="9406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84341-E4FB-496E-9BF4-996BDE870E6E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975E9-C009-43D5-BE51-B0870D09A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76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18E5EB-2DBF-4B7B-94E9-4DD513C5A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30B15B-E87F-494E-9E0F-DE90384F56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5C416F-253C-4DFD-97D3-53C18ADD9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FA4DE-614E-44CA-92D9-571B6102D727}" type="datetime1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7A18A5-782A-4BFF-A08D-CB3DA9338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0ACD2D-1D21-4F5A-BC65-E2D4F202B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32FB-4A66-4310-B80F-FA4F1E3A6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710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68E7A5-F338-426E-981B-49EDAC294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61A596-E54C-4DA2-93E9-2ED05BB60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CD64FE-61E2-4AAE-B510-BDE309CC6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147E-8C73-4F1B-8DFF-DE80D64E05BC}" type="datetime1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84F9C3-A53E-4A67-8121-42AECB0BD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FF171E-1087-4707-8465-E8326474E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32FB-4A66-4310-B80F-FA4F1E3A6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042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BAD776-878C-4331-B91D-717CB6A9E6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D87B170-93C3-4D14-92C3-7FE46B22AD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64714C-99D8-4E80-9954-879451B08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19895-0AD5-464F-BB03-3AD3F0DE1A0D}" type="datetime1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C85233-4EAC-4CA9-B806-63A103B7B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986FA2-08A1-4949-920B-95EC6095B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32FB-4A66-4310-B80F-FA4F1E3A6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713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AD96A-45DD-4A06-84DB-23A1038BC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E635E4-35B9-4D70-A1AC-9FC7B4FE2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586ECE-5465-407C-AEDF-0EEF62C93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962E-A444-4064-B59A-5158C27A5BA3}" type="datetime1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A9906C-EA6D-48DF-A116-43E34CF08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FDBF78-6316-4FDA-B24D-DEDB4F643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32FB-4A66-4310-B80F-FA4F1E3A6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074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CE1935-DB18-40B0-A22D-CC8F081F1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4D2C79-0267-44C8-84D8-61555E1A4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0F84A0-6519-4B08-9F3C-B9CCA0F1A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68015-7BF8-41E7-A50D-9B2E9171BE88}" type="datetime1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F11F75-4C52-4728-943C-624494842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23ED97-0F27-48BD-9AD9-EE8BA4EE9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32FB-4A66-4310-B80F-FA4F1E3A6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857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1A99F-01B0-4A93-B8B9-72FB8CCF8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424268-E836-4F96-975B-3547AD31DC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F653D5-981F-4109-B0B3-5EBF92295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DD1869-FE90-41DD-ABAE-80A659323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8B96-36F6-46AA-BAAC-D39510817AE4}" type="datetime1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C16810-8657-4E65-8FDA-8C13BA756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967A46-F4A5-4076-93E7-4A45B536B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32FB-4A66-4310-B80F-FA4F1E3A6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397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6CE17B-2C0D-4242-90F5-4A719CA22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2BFD5C-2479-4CC6-8C18-2DBBF1791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5577D6-3770-4C93-9F48-863C5A06F5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F035045-0A04-4F8D-92D8-281B7AC097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F44BF01-BB88-4D74-81CA-8F3A03AD5F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D252417-8637-4505-8190-AB3638A02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2C21-D429-4E22-825B-EB516A3A4A56}" type="datetime1">
              <a:rPr lang="ru-RU" smtClean="0"/>
              <a:t>15.12.2025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B5BB2FE-ECF5-49AE-A1D4-1CA349524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C3DBC25-ED03-45A6-B7D7-A299F8C76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32FB-4A66-4310-B80F-FA4F1E3A6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172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D6CDEB-0295-42C9-97CC-1017CE290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BCE303E-3D07-40D0-AA55-0F3AC15FC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546FF-DC2B-4514-865C-857AA5F4731A}" type="datetime1">
              <a:rPr lang="ru-RU" smtClean="0"/>
              <a:t>15.12.2025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7B3F98-C51A-48CA-9E6C-967D048CA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F53E85D-0625-4165-B862-6D3DAB7E1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32FB-4A66-4310-B80F-FA4F1E3A6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961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03B97B7-4247-46DD-877E-8F253C85F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FD34-804E-4255-8835-8419CE40B4D6}" type="datetime1">
              <a:rPr lang="ru-RU" smtClean="0"/>
              <a:t>15.12.2025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9C64D75-CF11-4C05-A14D-B2A2FD007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EBADB0-4292-4AE5-B2F5-A882A4313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32FB-4A66-4310-B80F-FA4F1E3A6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93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58DE67-1119-49DF-A781-D945EC3FF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15534A-5EC0-4701-BC76-6EA77D784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7B10EE-F434-42F2-BFDA-BCCCE01B3C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1EEBE3-1A87-4599-9E1D-D7C41FE95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4E122-7855-4CDC-97F6-082391F7AA95}" type="datetime1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9E40CB-624E-4619-BBFF-E31AC2E73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54BB82-D13B-494C-A07D-6F13B4CEB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32FB-4A66-4310-B80F-FA4F1E3A6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833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9C812C-79B8-4B5E-9B79-0ABD9DCBB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765EEB1-9144-422D-9F55-B386857D30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DED135-2563-45D6-990C-67BB87F5C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10EC00-E88F-488B-8603-C7268D419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D9E8A-EAF8-4FE4-9005-22068CBAC31B}" type="datetime1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D96135-A689-4095-AA25-9301CC28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1C2795-4791-4FEF-9A49-B1EC281B1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32FB-4A66-4310-B80F-FA4F1E3A6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219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0000"/>
                <a:lumOff val="10000"/>
              </a:schemeClr>
            </a:gs>
            <a:gs pos="31000">
              <a:schemeClr val="bg1">
                <a:lumMod val="85000"/>
                <a:lumOff val="15000"/>
              </a:schemeClr>
            </a:gs>
            <a:gs pos="89000">
              <a:schemeClr val="bg1">
                <a:lumMod val="80000"/>
                <a:lumOff val="20000"/>
              </a:schemeClr>
            </a:gs>
            <a:gs pos="100000">
              <a:schemeClr val="bg1">
                <a:lumMod val="75000"/>
                <a:lumOff val="2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A339D-03C3-4EE7-A9DD-DF8D74DF8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ABEEDE-0D11-4346-BAF3-3258EFD13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E94617-88A9-491F-B28D-C1EA711268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241" y="63596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209DF-BA8C-4A1E-8262-B8B886D36D28}" type="datetime1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77948A-F37B-448F-BE82-999E20B0CB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9068" y="6356350"/>
            <a:ext cx="5573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B308BB-D602-49BD-82EF-D40A150BCA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055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232FB-4A66-4310-B80F-FA4F1E3A628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4656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Nunito Light" pitchFamily="2" charset="-52"/>
          <a:ea typeface="Roboto Light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Nunito Light" pitchFamily="2" charset="-5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Nunito Light" pitchFamily="2" charset="-5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Nunito Light" pitchFamily="2" charset="-5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unito Light" pitchFamily="2" charset="-5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unito Light" pitchFamily="2" charset="-5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hyperlink" Target="https://github.com/TihonSotnikov/Worker_Selection_App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sv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23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22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15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F793C-A3B3-493A-989D-8BC1C6B74F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ИИ-платформа для подбора промышленных рабочих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30F70E8-C66E-4969-A396-2F658042D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63620"/>
            <a:ext cx="9144000" cy="1655762"/>
          </a:xfrm>
        </p:spPr>
        <p:txBody>
          <a:bodyPr anchor="ctr">
            <a:normAutofit fontScale="92500" lnSpcReduction="10000"/>
          </a:bodyPr>
          <a:lstStyle/>
          <a:p>
            <a:r>
              <a:rPr lang="ru-RU" dirty="0"/>
              <a:t>Над проектом работают:</a:t>
            </a:r>
          </a:p>
          <a:p>
            <a:r>
              <a:rPr lang="ru-RU" b="1" dirty="0"/>
              <a:t>Червов Андрей</a:t>
            </a:r>
          </a:p>
          <a:p>
            <a:r>
              <a:rPr lang="ru-RU" b="1" dirty="0"/>
              <a:t>Сотников Тихон</a:t>
            </a:r>
          </a:p>
          <a:p>
            <a:r>
              <a:rPr lang="ru-RU" b="1" dirty="0"/>
              <a:t>Сизов Арсений</a:t>
            </a:r>
          </a:p>
        </p:txBody>
      </p:sp>
      <p:pic>
        <p:nvPicPr>
          <p:cNvPr id="11" name="Рисунок 10" descr="Компьютер со сплошной заливкой">
            <a:extLst>
              <a:ext uri="{FF2B5EF4-FFF2-40B4-BE49-F238E27FC236}">
                <a16:creationId xmlns:a16="http://schemas.microsoft.com/office/drawing/2014/main" id="{AFF79256-1DF5-48CD-93CD-EAE7494BE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71283" y="4634827"/>
            <a:ext cx="914400" cy="914400"/>
          </a:xfrm>
          <a:prstGeom prst="rect">
            <a:avLst/>
          </a:prstGeom>
        </p:spPr>
      </p:pic>
      <p:pic>
        <p:nvPicPr>
          <p:cNvPr id="13" name="Рисунок 12" descr="Бейдж сотрудника со сплошной заливкой">
            <a:extLst>
              <a:ext uri="{FF2B5EF4-FFF2-40B4-BE49-F238E27FC236}">
                <a16:creationId xmlns:a16="http://schemas.microsoft.com/office/drawing/2014/main" id="{3C2B389B-D49F-4D7B-BC00-9C15665181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9358" y="4884648"/>
            <a:ext cx="914400" cy="914400"/>
          </a:xfrm>
          <a:prstGeom prst="rect">
            <a:avLst/>
          </a:prstGeom>
        </p:spPr>
      </p:pic>
      <p:pic>
        <p:nvPicPr>
          <p:cNvPr id="15" name="Рисунок 14" descr="Собрание со сплошной заливкой">
            <a:extLst>
              <a:ext uri="{FF2B5EF4-FFF2-40B4-BE49-F238E27FC236}">
                <a16:creationId xmlns:a16="http://schemas.microsoft.com/office/drawing/2014/main" id="{D399E59B-2062-4C4B-8B0D-2599D892B4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52484" y="3797968"/>
            <a:ext cx="914400" cy="914400"/>
          </a:xfrm>
          <a:prstGeom prst="rect">
            <a:avLst/>
          </a:prstGeom>
        </p:spPr>
      </p:pic>
      <p:pic>
        <p:nvPicPr>
          <p:cNvPr id="17" name="Рисунок 16" descr="Мужской профиль со сплошной заливкой">
            <a:extLst>
              <a:ext uri="{FF2B5EF4-FFF2-40B4-BE49-F238E27FC236}">
                <a16:creationId xmlns:a16="http://schemas.microsoft.com/office/drawing/2014/main" id="{F1CCE825-793E-4645-9798-4557E285B0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49115" y="3613892"/>
            <a:ext cx="914400" cy="914400"/>
          </a:xfrm>
          <a:prstGeom prst="rect">
            <a:avLst/>
          </a:prstGeom>
        </p:spPr>
      </p:pic>
      <p:pic>
        <p:nvPicPr>
          <p:cNvPr id="19" name="Рисунок 18" descr="Портфель со сплошной заливкой">
            <a:extLst>
              <a:ext uri="{FF2B5EF4-FFF2-40B4-BE49-F238E27FC236}">
                <a16:creationId xmlns:a16="http://schemas.microsoft.com/office/drawing/2014/main" id="{71A0C8B5-C7D5-4735-8319-5B650F5CDF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199347" y="471236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345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CF72C-6FE4-400C-85B6-667C094A3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Наша команда</a:t>
            </a:r>
          </a:p>
        </p:txBody>
      </p:sp>
      <p:pic>
        <p:nvPicPr>
          <p:cNvPr id="1026" name="Picture 2">
            <a:hlinkClick r:id="rId2"/>
            <a:extLst>
              <a:ext uri="{FF2B5EF4-FFF2-40B4-BE49-F238E27FC236}">
                <a16:creationId xmlns:a16="http://schemas.microsoft.com/office/drawing/2014/main" id="{11A07A66-E88E-4582-9A32-9452D6A48A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039" y="3551088"/>
            <a:ext cx="2747921" cy="27479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7117286-F1C6-425F-A746-3524881BD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32FB-4A66-4310-B80F-FA4F1E3A6280}" type="slidenum">
              <a:rPr lang="ru-RU" smtClean="0"/>
              <a:t>10</a:t>
            </a:fld>
            <a:endParaRPr lang="ru-RU"/>
          </a:p>
        </p:txBody>
      </p:sp>
      <p:graphicFrame>
        <p:nvGraphicFramePr>
          <p:cNvPr id="7" name="Таблица 5">
            <a:extLst>
              <a:ext uri="{FF2B5EF4-FFF2-40B4-BE49-F238E27FC236}">
                <a16:creationId xmlns:a16="http://schemas.microsoft.com/office/drawing/2014/main" id="{93BFBE97-87F4-4453-B07C-2909BAC24D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110246"/>
              </p:ext>
            </p:extLst>
          </p:nvPr>
        </p:nvGraphicFramePr>
        <p:xfrm>
          <a:off x="1155031" y="1898191"/>
          <a:ext cx="9881935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6105">
                  <a:extLst>
                    <a:ext uri="{9D8B030D-6E8A-4147-A177-3AD203B41FA5}">
                      <a16:colId xmlns:a16="http://schemas.microsoft.com/office/drawing/2014/main" val="3552790974"/>
                    </a:ext>
                  </a:extLst>
                </a:gridCol>
                <a:gridCol w="2085474">
                  <a:extLst>
                    <a:ext uri="{9D8B030D-6E8A-4147-A177-3AD203B41FA5}">
                      <a16:colId xmlns:a16="http://schemas.microsoft.com/office/drawing/2014/main" val="881774017"/>
                    </a:ext>
                  </a:extLst>
                </a:gridCol>
                <a:gridCol w="5470356">
                  <a:extLst>
                    <a:ext uri="{9D8B030D-6E8A-4147-A177-3AD203B41FA5}">
                      <a16:colId xmlns:a16="http://schemas.microsoft.com/office/drawing/2014/main" val="23212051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Сотников Тихон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>
                          <a:solidFill>
                            <a:schemeClr val="accent2"/>
                          </a:solidFill>
                        </a:rPr>
                        <a:t>Архитектура: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Структура +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Backend +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База данных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9412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Червов Андрей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accent2"/>
                          </a:solidFill>
                        </a:rPr>
                        <a:t>AI: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Языковые модели +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Speech-To-Text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6320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Сизов Арсений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accent2"/>
                          </a:solidFill>
                        </a:rPr>
                        <a:t>ML</a:t>
                      </a:r>
                      <a:r>
                        <a:rPr lang="ru-RU" sz="2000" dirty="0">
                          <a:solidFill>
                            <a:schemeClr val="accent2"/>
                          </a:solidFill>
                        </a:rPr>
                        <a:t>+</a:t>
                      </a:r>
                      <a:r>
                        <a:rPr lang="en-US" sz="2000" dirty="0">
                          <a:solidFill>
                            <a:schemeClr val="accent2"/>
                          </a:solidFill>
                        </a:rPr>
                        <a:t>GUI: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Машинное обучение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+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 Интерфейс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3693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5332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A19E00-A1BC-4873-A43A-676B56DE4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4310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Спасибо за внимание!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990F5D6-FB10-4714-8AFF-F4DEF7D93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32FB-4A66-4310-B80F-FA4F1E3A628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855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2D754A-C5ED-42E4-83A2-E6ADBEAF8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Дополнительные материалы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7F5F8A-96FC-41D2-B43B-CAE366CF8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121" y="1753539"/>
            <a:ext cx="3642812" cy="364281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6EA67D-132A-4FDE-AC58-19BF07585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486" y="1753539"/>
            <a:ext cx="3550394" cy="3642812"/>
          </a:xfrm>
          <a:prstGeom prst="rect">
            <a:avLst/>
          </a:prstGeom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54CE7-0341-4D73-A848-4F0FC734E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32FB-4A66-4310-B80F-FA4F1E3A628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030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CAD882-722E-4C2D-902C-A50966041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Трудности подбора сотрудников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AA4A7B-D4DB-44C6-88AA-16D704DA7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80005"/>
            <a:ext cx="5971674" cy="28003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chemeClr val="accent2"/>
                </a:solidFill>
              </a:rPr>
              <a:t>При подборе</a:t>
            </a:r>
          </a:p>
          <a:p>
            <a:r>
              <a:rPr lang="ru-RU" dirty="0"/>
              <a:t>Издержки на рекрутинговые агентства</a:t>
            </a:r>
          </a:p>
          <a:p>
            <a:r>
              <a:rPr lang="ru-RU" dirty="0"/>
              <a:t>Сортировка и интерпретация результатов интервью</a:t>
            </a:r>
          </a:p>
          <a:p>
            <a:r>
              <a:rPr lang="ru-RU" dirty="0"/>
              <a:t>Рабочее время интервьюера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CA8513B1-3B00-42EF-B12D-31C84CACBFCE}"/>
              </a:ext>
            </a:extLst>
          </p:cNvPr>
          <p:cNvGrpSpPr/>
          <p:nvPr/>
        </p:nvGrpSpPr>
        <p:grpSpPr>
          <a:xfrm>
            <a:off x="6271599" y="3793640"/>
            <a:ext cx="2986527" cy="2986527"/>
            <a:chOff x="3842083" y="3838074"/>
            <a:chExt cx="3322721" cy="3322721"/>
          </a:xfrm>
        </p:grpSpPr>
        <p:pic>
          <p:nvPicPr>
            <p:cNvPr id="8" name="Рисунок 7" descr="Мишень со сплошной заливкой">
              <a:extLst>
                <a:ext uri="{FF2B5EF4-FFF2-40B4-BE49-F238E27FC236}">
                  <a16:creationId xmlns:a16="http://schemas.microsoft.com/office/drawing/2014/main" id="{BF707A33-DAA1-42CF-B21D-EFED024D5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42083" y="3838074"/>
              <a:ext cx="3322721" cy="3322721"/>
            </a:xfrm>
            <a:prstGeom prst="rect">
              <a:avLst/>
            </a:prstGeom>
          </p:spPr>
        </p:pic>
        <p:pic>
          <p:nvPicPr>
            <p:cNvPr id="6" name="Рисунок 5" descr="Пользователи со сплошной заливкой">
              <a:extLst>
                <a:ext uri="{FF2B5EF4-FFF2-40B4-BE49-F238E27FC236}">
                  <a16:creationId xmlns:a16="http://schemas.microsoft.com/office/drawing/2014/main" id="{4D76A390-45DC-4455-839F-6D99D75A3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9094" y="4880812"/>
              <a:ext cx="1171072" cy="1171072"/>
            </a:xfrm>
            <a:prstGeom prst="rect">
              <a:avLst/>
            </a:prstGeom>
          </p:spPr>
        </p:pic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103A6293-8825-49DE-BA23-591141ED3AF1}"/>
              </a:ext>
            </a:extLst>
          </p:cNvPr>
          <p:cNvGrpSpPr/>
          <p:nvPr/>
        </p:nvGrpSpPr>
        <p:grpSpPr>
          <a:xfrm>
            <a:off x="6697578" y="1402323"/>
            <a:ext cx="2342147" cy="2102000"/>
            <a:chOff x="6697578" y="1402323"/>
            <a:chExt cx="2342147" cy="2102000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BF5A8E5C-5BBF-4A28-BD0E-7255684FD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7578" y="1402323"/>
              <a:ext cx="2102000" cy="2102000"/>
            </a:xfrm>
            <a:prstGeom prst="rect">
              <a:avLst/>
            </a:prstGeom>
          </p:spPr>
        </p:pic>
        <p:pic>
          <p:nvPicPr>
            <p:cNvPr id="12" name="Рисунок 11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888E16B3-28BB-437A-861F-5452C5B90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125325" y="1718286"/>
              <a:ext cx="914400" cy="914400"/>
            </a:xfrm>
            <a:prstGeom prst="rect">
              <a:avLst/>
            </a:prstGeom>
          </p:spPr>
        </p:pic>
      </p:grpSp>
      <p:sp>
        <p:nvSpPr>
          <p:cNvPr id="14" name="Объект 2">
            <a:extLst>
              <a:ext uri="{FF2B5EF4-FFF2-40B4-BE49-F238E27FC236}">
                <a16:creationId xmlns:a16="http://schemas.microsoft.com/office/drawing/2014/main" id="{21D7B2FD-DE20-4A7E-8AF5-E2ED441CFD65}"/>
              </a:ext>
            </a:extLst>
          </p:cNvPr>
          <p:cNvSpPr txBox="1">
            <a:spLocks/>
          </p:cNvSpPr>
          <p:nvPr/>
        </p:nvSpPr>
        <p:spPr>
          <a:xfrm>
            <a:off x="838200" y="4702009"/>
            <a:ext cx="5373863" cy="1654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Nunito Light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unito Light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unito Light" pitchFamily="2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unito Light" pitchFamily="2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unito Light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600" b="1" dirty="0">
                <a:solidFill>
                  <a:schemeClr val="accent2"/>
                </a:solidFill>
              </a:rPr>
              <a:t>Долгосрочные</a:t>
            </a:r>
          </a:p>
          <a:p>
            <a:r>
              <a:rPr lang="ru-RU" dirty="0"/>
              <a:t>Текучка кадров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3B76F69-8341-4AFC-9324-38935681C0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301" y="2265108"/>
            <a:ext cx="2767747" cy="2767747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D6648D2-56E0-4F30-8110-75644478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32FB-4A66-4310-B80F-FA4F1E3A628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893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BA330F-1027-4787-AD39-D05E5BC5C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Наше решение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A43CB56-AC9E-45FE-BE03-2FBC67D944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9409698"/>
              </p:ext>
            </p:extLst>
          </p:nvPr>
        </p:nvGraphicFramePr>
        <p:xfrm>
          <a:off x="838200" y="2213908"/>
          <a:ext cx="10515600" cy="1562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F850C39-C4D2-45AE-8E6A-3E31BB4FF15D}"/>
              </a:ext>
            </a:extLst>
          </p:cNvPr>
          <p:cNvSpPr txBox="1"/>
          <p:nvPr/>
        </p:nvSpPr>
        <p:spPr>
          <a:xfrm>
            <a:off x="3415618" y="1690688"/>
            <a:ext cx="5360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Текущая архитектура проекта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E4ECAD-1094-4E0F-83D0-3E3322F48055}"/>
              </a:ext>
            </a:extLst>
          </p:cNvPr>
          <p:cNvSpPr txBox="1"/>
          <p:nvPr/>
        </p:nvSpPr>
        <p:spPr>
          <a:xfrm>
            <a:off x="838200" y="3882943"/>
            <a:ext cx="8980344" cy="2454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Nunito Medium" pitchFamily="2" charset="-52"/>
              </a:rPr>
              <a:t>Реализованный функционал: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Преобразование аудиозаписи интервью в текст (</a:t>
            </a:r>
            <a:r>
              <a:rPr lang="en-US" sz="2000" dirty="0"/>
              <a:t>Speech To Text)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Извлечение структурированных данных из текста при помощи </a:t>
            </a:r>
            <a:r>
              <a:rPr lang="en-US" sz="2000" dirty="0"/>
              <a:t>LLM</a:t>
            </a:r>
            <a:endParaRPr lang="ru-RU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Получение</a:t>
            </a:r>
            <a:r>
              <a:rPr lang="en-US" sz="2000" dirty="0"/>
              <a:t> ML </a:t>
            </a:r>
            <a:r>
              <a:rPr lang="ru-RU" sz="2000" dirty="0"/>
              <a:t>моделью факторов риска и коэффициента удержания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Просмотр через веб-интерфейс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8C1AB14-F46E-4603-85CF-5AEE38733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32FB-4A66-4310-B80F-FA4F1E3A6280}" type="slidenum">
              <a:rPr lang="ru-RU" smtClean="0"/>
              <a:t>3</a:t>
            </a:fld>
            <a:endParaRPr lang="ru-RU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22C533E5-C149-4497-A077-55A332B95701}"/>
              </a:ext>
            </a:extLst>
          </p:cNvPr>
          <p:cNvGrpSpPr/>
          <p:nvPr/>
        </p:nvGrpSpPr>
        <p:grpSpPr>
          <a:xfrm>
            <a:off x="10026001" y="4188683"/>
            <a:ext cx="1145635" cy="707886"/>
            <a:chOff x="9826565" y="4156770"/>
            <a:chExt cx="1955785" cy="1208476"/>
          </a:xfrm>
        </p:grpSpPr>
        <p:pic>
          <p:nvPicPr>
            <p:cNvPr id="10" name="Рисунок 9" descr="Динамик телефона  со сплошной заливкой">
              <a:extLst>
                <a:ext uri="{FF2B5EF4-FFF2-40B4-BE49-F238E27FC236}">
                  <a16:creationId xmlns:a16="http://schemas.microsoft.com/office/drawing/2014/main" id="{D437DA89-FBE9-4DF5-88C3-0F0052BC3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826565" y="4299344"/>
              <a:ext cx="914400" cy="91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F34B251-2569-4DB5-BA6C-4AEBC28D46B5}"/>
                </a:ext>
              </a:extLst>
            </p:cNvPr>
            <p:cNvSpPr txBox="1"/>
            <p:nvPr/>
          </p:nvSpPr>
          <p:spPr>
            <a:xfrm>
              <a:off x="10925250" y="4156770"/>
              <a:ext cx="857100" cy="120847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accent2"/>
                  </a:solidFill>
                  <a:latin typeface="Georgia" panose="02040502050405020303" pitchFamily="18" charset="0"/>
                </a:rPr>
                <a:t>T</a:t>
              </a:r>
              <a:endParaRPr lang="ru-RU" sz="5400" dirty="0">
                <a:solidFill>
                  <a:schemeClr val="accent2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12" name="Стрелка: вправо 11">
              <a:extLst>
                <a:ext uri="{FF2B5EF4-FFF2-40B4-BE49-F238E27FC236}">
                  <a16:creationId xmlns:a16="http://schemas.microsoft.com/office/drawing/2014/main" id="{1A3944BE-60C6-4442-B5F4-616FF44A52C2}"/>
                </a:ext>
              </a:extLst>
            </p:cNvPr>
            <p:cNvSpPr/>
            <p:nvPr/>
          </p:nvSpPr>
          <p:spPr>
            <a:xfrm>
              <a:off x="10707992" y="4573981"/>
              <a:ext cx="338662" cy="365125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339C7A5-3D68-47EB-B786-94D86F3BEAFF}"/>
              </a:ext>
            </a:extLst>
          </p:cNvPr>
          <p:cNvSpPr txBox="1"/>
          <p:nvPr/>
        </p:nvSpPr>
        <p:spPr>
          <a:xfrm>
            <a:off x="10059450" y="4814464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{data}</a:t>
            </a:r>
            <a:endParaRPr lang="ru-RU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6" name="Рисунок 15" descr="Измерительный прибор со сплошной заливкой">
            <a:extLst>
              <a:ext uri="{FF2B5EF4-FFF2-40B4-BE49-F238E27FC236}">
                <a16:creationId xmlns:a16="http://schemas.microsoft.com/office/drawing/2014/main" id="{D6331480-7A4C-4DDD-A6DF-5476732C4A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44877" y="5228237"/>
            <a:ext cx="707886" cy="707886"/>
          </a:xfrm>
          <a:prstGeom prst="rect">
            <a:avLst/>
          </a:prstGeom>
        </p:spPr>
      </p:pic>
      <p:pic>
        <p:nvPicPr>
          <p:cNvPr id="18" name="Рисунок 17" descr="Монитор со сплошной заливкой">
            <a:extLst>
              <a:ext uri="{FF2B5EF4-FFF2-40B4-BE49-F238E27FC236}">
                <a16:creationId xmlns:a16="http://schemas.microsoft.com/office/drawing/2014/main" id="{2B4CF1DA-B979-45F4-8F3D-1FB8F7C0B5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287383" y="5881361"/>
            <a:ext cx="622873" cy="62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40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78639-4B76-4248-8AD3-2FBA49358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Использованные технологии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6A0CC10-ECF1-401E-8603-47D54F584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32FB-4A66-4310-B80F-FA4F1E3A6280}" type="slidenum">
              <a:rPr lang="ru-RU" smtClean="0"/>
              <a:t>4</a:t>
            </a:fld>
            <a:endParaRPr lang="ru-RU"/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0836D092-9881-4FB8-B662-988F437B9E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8339827"/>
              </p:ext>
            </p:extLst>
          </p:nvPr>
        </p:nvGraphicFramePr>
        <p:xfrm>
          <a:off x="838202" y="2330951"/>
          <a:ext cx="10515596" cy="259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899">
                  <a:extLst>
                    <a:ext uri="{9D8B030D-6E8A-4147-A177-3AD203B41FA5}">
                      <a16:colId xmlns:a16="http://schemas.microsoft.com/office/drawing/2014/main" val="1944823169"/>
                    </a:ext>
                  </a:extLst>
                </a:gridCol>
                <a:gridCol w="2628899">
                  <a:extLst>
                    <a:ext uri="{9D8B030D-6E8A-4147-A177-3AD203B41FA5}">
                      <a16:colId xmlns:a16="http://schemas.microsoft.com/office/drawing/2014/main" val="1123709971"/>
                    </a:ext>
                  </a:extLst>
                </a:gridCol>
                <a:gridCol w="2628899">
                  <a:extLst>
                    <a:ext uri="{9D8B030D-6E8A-4147-A177-3AD203B41FA5}">
                      <a16:colId xmlns:a16="http://schemas.microsoft.com/office/drawing/2014/main" val="975640536"/>
                    </a:ext>
                  </a:extLst>
                </a:gridCol>
                <a:gridCol w="2628899">
                  <a:extLst>
                    <a:ext uri="{9D8B030D-6E8A-4147-A177-3AD203B41FA5}">
                      <a16:colId xmlns:a16="http://schemas.microsoft.com/office/drawing/2014/main" val="731970615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Архитектура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Обработка языка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Машинное обучение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Интерфейс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604560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FastAPI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transformers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scikit-learn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Streamlit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34746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Uvicorn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accelerate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CatBoost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plotly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587552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Pydantic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lm-format-enforcer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390953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SQLite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Faster Whisper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263452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SQLModel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Qwen3-4B-Instruct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4039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9640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FB2E1-5EFB-417E-8DCE-E2ECD687A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Демо</a:t>
            </a:r>
            <a:r>
              <a:rPr lang="en-US" dirty="0"/>
              <a:t> </a:t>
            </a:r>
            <a:r>
              <a:rPr lang="ru-RU" dirty="0"/>
              <a:t>веб-интерфейса</a:t>
            </a:r>
            <a:br>
              <a:rPr lang="ru-RU" dirty="0"/>
            </a:br>
            <a:r>
              <a:rPr lang="ru-RU" dirty="0"/>
              <a:t>(пример проблемного кандидата)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996B32-F9A3-4E78-8A81-73E35D573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77453"/>
            <a:ext cx="5854567" cy="4138862"/>
          </a:xfrm>
          <a:prstGeom prst="rect">
            <a:avLst/>
          </a:prstGeom>
          <a:effectLst>
            <a:glow rad="228600">
              <a:srgbClr val="FF0000">
                <a:alpha val="25000"/>
              </a:srgb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A2D1068-139F-46A7-A7EE-FAA958B47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928" y="2077453"/>
            <a:ext cx="4279872" cy="2704996"/>
          </a:xfrm>
          <a:prstGeom prst="rect">
            <a:avLst/>
          </a:prstGeom>
          <a:effectLst>
            <a:glow rad="228600">
              <a:srgbClr val="FF0000">
                <a:alpha val="25000"/>
              </a:srgbClr>
            </a:glo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A4D8ED-7394-43BF-8297-11EFABC3E855}"/>
              </a:ext>
            </a:extLst>
          </p:cNvPr>
          <p:cNvSpPr txBox="1"/>
          <p:nvPr/>
        </p:nvSpPr>
        <p:spPr>
          <a:xfrm>
            <a:off x="7073928" y="5169214"/>
            <a:ext cx="4042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* Синтетические данные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308D4F0-40EB-4265-8FE2-7FB410E65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32FB-4A66-4310-B80F-FA4F1E3A628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66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B5B2D2-CFFD-4102-9E31-CA3837BB3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Демо</a:t>
            </a:r>
            <a:r>
              <a:rPr lang="en-US" dirty="0"/>
              <a:t> </a:t>
            </a:r>
            <a:r>
              <a:rPr lang="ru-RU" dirty="0"/>
              <a:t>веб-интерфейса</a:t>
            </a:r>
            <a:br>
              <a:rPr lang="ru-RU" dirty="0"/>
            </a:br>
            <a:r>
              <a:rPr lang="ru-RU" dirty="0"/>
              <a:t>(пример хорошего кандидата)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7BC269C-461E-4896-BD7D-2AD07AEDF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32FB-4A66-4310-B80F-FA4F1E3A6280}" type="slidenum">
              <a:rPr lang="ru-RU" smtClean="0"/>
              <a:t>6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5BD3C60-DD46-42BD-AEF4-8496480DD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22400"/>
            <a:ext cx="5679181" cy="3202237"/>
          </a:xfrm>
          <a:prstGeom prst="rect">
            <a:avLst/>
          </a:prstGeom>
          <a:effectLst>
            <a:glow rad="304800">
              <a:schemeClr val="accent4">
                <a:alpha val="40000"/>
              </a:schemeClr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42AB46-1BBB-40A2-BD18-359CFD657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2422400"/>
            <a:ext cx="4343400" cy="2600325"/>
          </a:xfrm>
          <a:prstGeom prst="rect">
            <a:avLst/>
          </a:prstGeom>
          <a:effectLst>
            <a:glow rad="304800">
              <a:schemeClr val="accent4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2360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F8A508-DC15-4D6F-9239-33D71D330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F85662-1686-4234-A16D-F0552A890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67247"/>
            <a:ext cx="10515600" cy="2618038"/>
          </a:xfrm>
        </p:spPr>
        <p:txBody>
          <a:bodyPr/>
          <a:lstStyle/>
          <a:p>
            <a:r>
              <a:rPr lang="ru-RU" dirty="0"/>
              <a:t>Реализация звонков кандидатам и автоматического проведение интервью.</a:t>
            </a:r>
          </a:p>
          <a:p>
            <a:r>
              <a:rPr lang="ru-RU" dirty="0"/>
              <a:t>Поддержание обратной связи и дообучение </a:t>
            </a:r>
            <a:r>
              <a:rPr lang="en-US" dirty="0"/>
              <a:t>ML </a:t>
            </a:r>
            <a:r>
              <a:rPr lang="ru-RU" dirty="0"/>
              <a:t>модели на полученной статистике.</a:t>
            </a:r>
          </a:p>
          <a:p>
            <a:r>
              <a:rPr lang="ru-RU" dirty="0"/>
              <a:t>Уточнение списка мягких критериев.</a:t>
            </a:r>
          </a:p>
        </p:txBody>
      </p:sp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id="{4DEA7D69-68C2-4C9E-8A56-C14B10F19E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5317113"/>
              </p:ext>
            </p:extLst>
          </p:nvPr>
        </p:nvGraphicFramePr>
        <p:xfrm>
          <a:off x="288758" y="1577307"/>
          <a:ext cx="11614484" cy="2503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8AD0B4A-1FED-4E18-AE4C-9753E6BEF368}"/>
              </a:ext>
            </a:extLst>
          </p:cNvPr>
          <p:cNvSpPr txBox="1"/>
          <p:nvPr/>
        </p:nvSpPr>
        <p:spPr>
          <a:xfrm>
            <a:off x="2993227" y="1577307"/>
            <a:ext cx="6205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Планируемая архитектура проекта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E4961F-8245-411F-A2C5-FAB872017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32FB-4A66-4310-B80F-FA4F1E3A628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636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4EAAC5-CDC6-49EA-97BD-633584CBC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Перспективы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97C7E9-FB4E-4F75-8BCB-676D6A979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0478" y="1990073"/>
            <a:ext cx="3527501" cy="190548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3200" dirty="0"/>
              <a:t>Расширение области применения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696592-0E9B-4151-9905-372B6DA3A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32FB-4A66-4310-B80F-FA4F1E3A6280}" type="slidenum">
              <a:rPr lang="ru-RU" smtClean="0"/>
              <a:t>8</a:t>
            </a:fld>
            <a:endParaRPr lang="ru-RU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BBDB8690-50FE-4018-AC78-601035BAEDD5}"/>
              </a:ext>
            </a:extLst>
          </p:cNvPr>
          <p:cNvGrpSpPr/>
          <p:nvPr/>
        </p:nvGrpSpPr>
        <p:grpSpPr>
          <a:xfrm>
            <a:off x="838200" y="1990072"/>
            <a:ext cx="5189620" cy="1905484"/>
            <a:chOff x="1451811" y="3236011"/>
            <a:chExt cx="5189620" cy="1905484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E28EB961-F23E-4DC7-84C4-45746C960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1866" y="3322236"/>
              <a:ext cx="1733032" cy="1733032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0E9B756D-A436-4504-9CD2-02F88B6E8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7753" y="3236011"/>
              <a:ext cx="1905483" cy="1905483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C8DC3A48-2B37-4ED6-9952-3FE9FADE6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7834" y="3236011"/>
              <a:ext cx="1905483" cy="1905483"/>
            </a:xfrm>
            <a:prstGeom prst="rect">
              <a:avLst/>
            </a:prstGeom>
          </p:spPr>
        </p:pic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5CC250C3-DE73-4DF7-9B63-D3B0F19DAD7E}"/>
                </a:ext>
              </a:extLst>
            </p:cNvPr>
            <p:cNvSpPr/>
            <p:nvPr/>
          </p:nvSpPr>
          <p:spPr>
            <a:xfrm>
              <a:off x="1451811" y="3236011"/>
              <a:ext cx="5189620" cy="1905484"/>
            </a:xfrm>
            <a:prstGeom prst="roundRect">
              <a:avLst>
                <a:gd name="adj" fmla="val 29295"/>
              </a:avLst>
            </a:prstGeom>
            <a:noFill/>
            <a:ln w="762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345FFC6F-CC19-45F5-9D11-3A40DC880CDD}"/>
              </a:ext>
            </a:extLst>
          </p:cNvPr>
          <p:cNvSpPr/>
          <p:nvPr/>
        </p:nvSpPr>
        <p:spPr>
          <a:xfrm>
            <a:off x="838200" y="4292114"/>
            <a:ext cx="5189620" cy="1905484"/>
          </a:xfrm>
          <a:prstGeom prst="roundRect">
            <a:avLst>
              <a:gd name="adj" fmla="val 29295"/>
            </a:avLst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id="{0C86CB47-4698-4235-A38D-29BF706AB08E}"/>
              </a:ext>
            </a:extLst>
          </p:cNvPr>
          <p:cNvSpPr txBox="1">
            <a:spLocks/>
          </p:cNvSpPr>
          <p:nvPr/>
        </p:nvSpPr>
        <p:spPr>
          <a:xfrm>
            <a:off x="6370477" y="4292116"/>
            <a:ext cx="4473986" cy="19054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Nunito Light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unito Light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unito Light" pitchFamily="2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unito Light" pitchFamily="2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unito Light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200" dirty="0"/>
              <a:t>Совершенствование на основе обратной связи</a:t>
            </a:r>
          </a:p>
        </p:txBody>
      </p:sp>
      <p:pic>
        <p:nvPicPr>
          <p:cNvPr id="23" name="Рисунок 22" descr="Пузырь с сообщением чата со сплошной заливкой">
            <a:extLst>
              <a:ext uri="{FF2B5EF4-FFF2-40B4-BE49-F238E27FC236}">
                <a16:creationId xmlns:a16="http://schemas.microsoft.com/office/drawing/2014/main" id="{D5CD26E9-E7B0-430B-9A36-7561C56687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79764" y="4787656"/>
            <a:ext cx="914400" cy="914400"/>
          </a:xfrm>
          <a:prstGeom prst="rect">
            <a:avLst/>
          </a:prstGeom>
        </p:spPr>
      </p:pic>
      <p:pic>
        <p:nvPicPr>
          <p:cNvPr id="25" name="Рисунок 24" descr="Преподаватель со сплошной заливкой">
            <a:extLst>
              <a:ext uri="{FF2B5EF4-FFF2-40B4-BE49-F238E27FC236}">
                <a16:creationId xmlns:a16="http://schemas.microsoft.com/office/drawing/2014/main" id="{E99CB1F8-0EF3-42B2-A718-0E3FA151D7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75810" y="4787656"/>
            <a:ext cx="914400" cy="914400"/>
          </a:xfrm>
          <a:prstGeom prst="rect">
            <a:avLst/>
          </a:prstGeom>
        </p:spPr>
      </p:pic>
      <p:pic>
        <p:nvPicPr>
          <p:cNvPr id="27" name="Рисунок 26" descr="Мишень со сплошной заливкой">
            <a:extLst>
              <a:ext uri="{FF2B5EF4-FFF2-40B4-BE49-F238E27FC236}">
                <a16:creationId xmlns:a16="http://schemas.microsoft.com/office/drawing/2014/main" id="{8A6FDE73-8418-4637-8069-A9A090E7BA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72913" y="4582998"/>
            <a:ext cx="1323716" cy="132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897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9858C4-C7DE-4AD6-A473-5DB6C4403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Итоги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10AA24-E1B5-401D-A6F4-51E793F8D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95737" cy="44548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2"/>
                </a:solidFill>
              </a:rPr>
              <a:t>Реализована система, способная:</a:t>
            </a:r>
          </a:p>
          <a:p>
            <a:r>
              <a:rPr lang="ru-RU" dirty="0"/>
              <a:t>Обрабатывать и анализировать интервью кандидатов</a:t>
            </a:r>
          </a:p>
          <a:p>
            <a:r>
              <a:rPr lang="ru-RU" dirty="0"/>
              <a:t>Выделять ключевые параметры, факторы риска, давать рейтинг удержания кандидатов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Проект имеет широкий потенциал для дальнейшего развития в разных направлениях.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2E07F372-2352-4067-87E7-821794EF44C2}"/>
              </a:ext>
            </a:extLst>
          </p:cNvPr>
          <p:cNvGrpSpPr/>
          <p:nvPr/>
        </p:nvGrpSpPr>
        <p:grpSpPr>
          <a:xfrm>
            <a:off x="8430126" y="1751681"/>
            <a:ext cx="2438400" cy="3277613"/>
            <a:chOff x="8430126" y="1751681"/>
            <a:chExt cx="2438400" cy="3277613"/>
          </a:xfrm>
        </p:grpSpPr>
        <p:pic>
          <p:nvPicPr>
            <p:cNvPr id="6" name="Рисунок 5" descr="Звезда со сплошной заливкой">
              <a:extLst>
                <a:ext uri="{FF2B5EF4-FFF2-40B4-BE49-F238E27FC236}">
                  <a16:creationId xmlns:a16="http://schemas.microsoft.com/office/drawing/2014/main" id="{37D6C633-FBB2-4BD3-A75F-181F0DA97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430126" y="1751681"/>
              <a:ext cx="647116" cy="647116"/>
            </a:xfrm>
            <a:prstGeom prst="rect">
              <a:avLst/>
            </a:prstGeom>
          </p:spPr>
        </p:pic>
        <p:pic>
          <p:nvPicPr>
            <p:cNvPr id="7" name="Рисунок 6" descr="Звезда со сплошной заливкой">
              <a:extLst>
                <a:ext uri="{FF2B5EF4-FFF2-40B4-BE49-F238E27FC236}">
                  <a16:creationId xmlns:a16="http://schemas.microsoft.com/office/drawing/2014/main" id="{64E26C7F-D04C-44DA-A5A0-0D14B22D8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430126" y="2603772"/>
              <a:ext cx="647116" cy="647116"/>
            </a:xfrm>
            <a:prstGeom prst="rect">
              <a:avLst/>
            </a:prstGeom>
          </p:spPr>
        </p:pic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8ED8D25A-6E19-4A90-850D-664EF6611C21}"/>
                </a:ext>
              </a:extLst>
            </p:cNvPr>
            <p:cNvCxnSpPr>
              <a:cxnSpLocks/>
            </p:cNvCxnSpPr>
            <p:nvPr/>
          </p:nvCxnSpPr>
          <p:spPr>
            <a:xfrm>
              <a:off x="8430126" y="2506684"/>
              <a:ext cx="243840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3C19FA24-57D2-4859-A4F9-B475F6263E3B}"/>
                </a:ext>
              </a:extLst>
            </p:cNvPr>
            <p:cNvCxnSpPr>
              <a:cxnSpLocks/>
            </p:cNvCxnSpPr>
            <p:nvPr/>
          </p:nvCxnSpPr>
          <p:spPr>
            <a:xfrm>
              <a:off x="8430126" y="3360926"/>
              <a:ext cx="243840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014A108E-40B1-423C-A7E6-AB79B06113BD}"/>
                </a:ext>
              </a:extLst>
            </p:cNvPr>
            <p:cNvCxnSpPr>
              <a:cxnSpLocks/>
            </p:cNvCxnSpPr>
            <p:nvPr/>
          </p:nvCxnSpPr>
          <p:spPr>
            <a:xfrm>
              <a:off x="8430126" y="4197915"/>
              <a:ext cx="243840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812D3934-F8F8-4514-827A-2235F37B41DD}"/>
                </a:ext>
              </a:extLst>
            </p:cNvPr>
            <p:cNvSpPr/>
            <p:nvPr/>
          </p:nvSpPr>
          <p:spPr>
            <a:xfrm>
              <a:off x="9312442" y="1929785"/>
              <a:ext cx="1435768" cy="29955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25626F53-1104-400E-8985-49DD982AD580}"/>
                </a:ext>
              </a:extLst>
            </p:cNvPr>
            <p:cNvSpPr/>
            <p:nvPr/>
          </p:nvSpPr>
          <p:spPr>
            <a:xfrm>
              <a:off x="9312442" y="2772027"/>
              <a:ext cx="1435768" cy="29955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A2FA05F0-D1A8-46F5-9A79-AFACA7D54BBA}"/>
                </a:ext>
              </a:extLst>
            </p:cNvPr>
            <p:cNvSpPr/>
            <p:nvPr/>
          </p:nvSpPr>
          <p:spPr>
            <a:xfrm>
              <a:off x="9312442" y="3629642"/>
              <a:ext cx="1435768" cy="29955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 descr="Звезда со сплошной заливкой">
              <a:extLst>
                <a:ext uri="{FF2B5EF4-FFF2-40B4-BE49-F238E27FC236}">
                  <a16:creationId xmlns:a16="http://schemas.microsoft.com/office/drawing/2014/main" id="{1ACC58F1-E0F2-4B03-A3B1-1C85630D5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30126" y="3455863"/>
              <a:ext cx="647116" cy="647116"/>
            </a:xfrm>
            <a:prstGeom prst="rect">
              <a:avLst/>
            </a:prstGeom>
          </p:spPr>
        </p:pic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E4AFA747-12C6-45C2-A00B-919179711FF4}"/>
                </a:ext>
              </a:extLst>
            </p:cNvPr>
            <p:cNvCxnSpPr>
              <a:cxnSpLocks/>
            </p:cNvCxnSpPr>
            <p:nvPr/>
          </p:nvCxnSpPr>
          <p:spPr>
            <a:xfrm>
              <a:off x="8430126" y="5029294"/>
              <a:ext cx="243840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E90155FC-C9D3-426D-8D94-77B0E5AFA560}"/>
                </a:ext>
              </a:extLst>
            </p:cNvPr>
            <p:cNvSpPr/>
            <p:nvPr/>
          </p:nvSpPr>
          <p:spPr>
            <a:xfrm>
              <a:off x="9312442" y="4461021"/>
              <a:ext cx="1435768" cy="29955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20D43CCB-60CB-4C17-939C-A6C4C98562C8}"/>
                </a:ext>
              </a:extLst>
            </p:cNvPr>
            <p:cNvSpPr/>
            <p:nvPr/>
          </p:nvSpPr>
          <p:spPr>
            <a:xfrm>
              <a:off x="8583142" y="4461021"/>
              <a:ext cx="299557" cy="29955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DBD685D0-4D74-46F7-BFFD-465832591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32FB-4A66-4310-B80F-FA4F1E3A628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4480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Nunito">
      <a:majorFont>
        <a:latin typeface="Nunito Light"/>
        <a:ea typeface=""/>
        <a:cs typeface=""/>
      </a:majorFont>
      <a:minorFont>
        <a:latin typeface="Nunito Medium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256</Words>
  <Application>Microsoft Office PowerPoint</Application>
  <PresentationFormat>Широкоэкранный</PresentationFormat>
  <Paragraphs>92</Paragraphs>
  <Slides>12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Nunito Medium</vt:lpstr>
      <vt:lpstr>Consolas</vt:lpstr>
      <vt:lpstr>Nunito Light</vt:lpstr>
      <vt:lpstr>Calibri</vt:lpstr>
      <vt:lpstr>Georgia</vt:lpstr>
      <vt:lpstr>Тема Office</vt:lpstr>
      <vt:lpstr>ИИ-платформа для подбора промышленных рабочих</vt:lpstr>
      <vt:lpstr>Трудности подбора сотрудников</vt:lpstr>
      <vt:lpstr>Наше решение</vt:lpstr>
      <vt:lpstr>Использованные технологии</vt:lpstr>
      <vt:lpstr>Демо веб-интерфейса (пример проблемного кандидата)</vt:lpstr>
      <vt:lpstr>Демо веб-интерфейса (пример хорошего кандидата)</vt:lpstr>
      <vt:lpstr>Планы</vt:lpstr>
      <vt:lpstr>Перспективы</vt:lpstr>
      <vt:lpstr>Итоги</vt:lpstr>
      <vt:lpstr>Наша команда</vt:lpstr>
      <vt:lpstr>Спасибо за внимание!</vt:lpstr>
      <vt:lpstr>Дополнительные материалы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Червов</dc:creator>
  <cp:lastModifiedBy>Андрей Червов</cp:lastModifiedBy>
  <cp:revision>44</cp:revision>
  <dcterms:created xsi:type="dcterms:W3CDTF">2025-12-14T11:07:20Z</dcterms:created>
  <dcterms:modified xsi:type="dcterms:W3CDTF">2025-12-15T20:35:33Z</dcterms:modified>
</cp:coreProperties>
</file>