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1" roundtripDataSignature="AMtx7miKBvcAjAA2h6X878P36pa54jZu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D934B7E-3B37-470D-BD96-7B7DF09B9997}">
  <a:tblStyle styleId="{ED934B7E-3B37-470D-BD96-7B7DF09B999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21" Type="http://customschemas.google.com/relationships/presentationmetadata" Target="meta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CHATCONNECT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456825" y="1883068"/>
            <a:ext cx="63570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r>
              <a:rPr lang="ru"/>
              <a:t>в </a:t>
            </a:r>
            <a:r>
              <a:rPr b="1" lang="ru"/>
              <a:t>2023 </a:t>
            </a:r>
            <a:r>
              <a:rPr lang="ru"/>
              <a:t>возникает </a:t>
            </a:r>
            <a:r>
              <a:rPr lang="ru"/>
              <a:t>острая потребность интернет </a:t>
            </a:r>
            <a:r>
              <a:rPr lang="ru"/>
              <a:t>коммуникации</a:t>
            </a:r>
            <a:r>
              <a:rPr lang="ru"/>
              <a:t> ,наш мессенджер  обеспечит участников </a:t>
            </a:r>
            <a:r>
              <a:rPr lang="ru"/>
              <a:t>бизнес</a:t>
            </a:r>
            <a:r>
              <a:rPr lang="ru"/>
              <a:t>-среды удобными и быстрыми средствами общения</a:t>
            </a:r>
            <a:endParaRPr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0" y="2709875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>
                <a:solidFill>
                  <a:srgbClr val="132C40"/>
                </a:solidFill>
              </a:rPr>
              <a:t>предприниматели , 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>
                <a:solidFill>
                  <a:srgbClr val="132C40"/>
                </a:solidFill>
              </a:rPr>
              <a:t>участники рабочей среды,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>
                <a:solidFill>
                  <a:srgbClr val="132C40"/>
                </a:solidFill>
              </a:rPr>
              <a:t>подчиненные , 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>
                <a:solidFill>
                  <a:srgbClr val="132C40"/>
                </a:solidFill>
              </a:rPr>
              <a:t>коллеги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/>
          <p:nvPr>
            <p:ph idx="1" type="body"/>
          </p:nvPr>
        </p:nvSpPr>
        <p:spPr>
          <a:xfrm>
            <a:off x="456818" y="2568881"/>
            <a:ext cx="6568200" cy="15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Наш софт помогает быстро и эффективно решить проблему связи между всеми участниками рабочего процесса.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/>
          <p:nvPr>
            <p:ph idx="1" type="body"/>
          </p:nvPr>
        </p:nvSpPr>
        <p:spPr>
          <a:xfrm>
            <a:off x="456818" y="2626031"/>
            <a:ext cx="7993200" cy="12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</a:t>
            </a:r>
            <a:r>
              <a:rPr lang="ru">
                <a:solidFill>
                  <a:srgbClr val="132C40"/>
                </a:solidFill>
              </a:rPr>
              <a:t> основе нашего продуктового предложения стартап-проекта лежит Мессенджер 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Основным </a:t>
            </a:r>
            <a:r>
              <a:rPr lang="ru">
                <a:solidFill>
                  <a:srgbClr val="132C40"/>
                </a:solidFill>
              </a:rPr>
              <a:t>преимуществом коммуникации в  мессенджере “</a:t>
            </a:r>
            <a:r>
              <a:rPr lang="ru" sz="1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CHATCONNECT  “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>
                <a:solidFill>
                  <a:srgbClr val="132C40"/>
                </a:solidFill>
              </a:rPr>
              <a:t>является возможность оффлайн общения, а так же быстрота и удобство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/>
          <p:nvPr>
            <p:ph idx="1" type="body"/>
          </p:nvPr>
        </p:nvSpPr>
        <p:spPr>
          <a:xfrm>
            <a:off x="356132" y="1481081"/>
            <a:ext cx="7743900" cy="8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преимущество  мессенджера “</a:t>
            </a:r>
            <a:r>
              <a:rPr lang="ru" sz="1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CHATCONNECT  “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>
                <a:solidFill>
                  <a:srgbClr val="132C40"/>
                </a:solidFill>
              </a:rPr>
              <a:t>заключается в возможность оффлайн общения, быстроте и удобстве</a:t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808057" y="2355650"/>
            <a:ext cx="51189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chatconnect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предпринимателям,рабочим,коллегам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необходимости коммуникации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необходимости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коммунникации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интернет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мессенджера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488944" y="2340288"/>
            <a:ext cx="69366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43434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общее число предпринимателей (примерно 200 000)</a:t>
            </a:r>
            <a:endParaRPr sz="1200">
              <a:solidFill>
                <a:srgbClr val="43434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43434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стоимость приложения 200р.</a:t>
            </a:r>
            <a:endParaRPr sz="1200">
              <a:solidFill>
                <a:srgbClr val="43434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43434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примерное общее число прибыли 40 000 000р.</a:t>
            </a:r>
            <a:endParaRPr sz="1200">
              <a:solidFill>
                <a:srgbClr val="43434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488950" y="2340296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все существующие мессенджеры (telegramm ,viber, vk ,tamtam ) и др.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преимущество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таких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приложений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в их общеизвестности, общедоступности, бесплатности)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мессенджер  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CHATCONNECT 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1200">
                <a:solidFill>
                  <a:srgbClr val="434343"/>
                </a:solidFill>
              </a:rPr>
              <a:t>позволяет осуществлять общение в режиме оффлайн, а так же предоставляет удобный и понятный интерфейс </a:t>
            </a:r>
            <a:endParaRPr i="0" sz="1200" u="none" cap="none" strike="noStrike">
              <a:solidFill>
                <a:srgbClr val="434343"/>
              </a:solidFill>
            </a:endParaRPr>
          </a:p>
        </p:txBody>
      </p:sp>
      <p:sp>
        <p:nvSpPr>
          <p:cNvPr id="209" name="Google Shape;209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488944" y="2345556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43434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 сервис предоставляет некоторые </a:t>
            </a:r>
            <a:r>
              <a:rPr lang="ru" sz="1200">
                <a:solidFill>
                  <a:srgbClr val="43434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преимущества</a:t>
            </a:r>
            <a:r>
              <a:rPr lang="ru" sz="1200">
                <a:solidFill>
                  <a:srgbClr val="43434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для пользователей с платной подпиской PRO+ а так же стоимость приложения 200р</a:t>
            </a:r>
            <a:endParaRPr b="0" i="0" sz="1200" u="none" cap="none" strike="noStrike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набросок схемы работы приложения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4" name="Google Shape;23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{ED934B7E-3B37-470D-BD96-7B7DF09B9997}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6" name="Google Shape;24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{ED934B7E-3B37-470D-BD96-7B7DF09B9997}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