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12"/>
  </p:notesMasterIdLst>
  <p:sldIdLst>
    <p:sldId id="256" r:id="rId2"/>
    <p:sldId id="333" r:id="rId3"/>
    <p:sldId id="328" r:id="rId4"/>
    <p:sldId id="336" r:id="rId5"/>
    <p:sldId id="342" r:id="rId6"/>
    <p:sldId id="338" r:id="rId7"/>
    <p:sldId id="339" r:id="rId8"/>
    <p:sldId id="340" r:id="rId9"/>
    <p:sldId id="341" r:id="rId10"/>
    <p:sldId id="337" r:id="rId11"/>
  </p:sldIdLst>
  <p:sldSz cx="12192000" cy="6858000"/>
  <p:notesSz cx="6797675" cy="9928225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Bahnschrift" panose="020B0502040204020203" pitchFamily="34" charset="0"/>
      <p:regular r:id="rId17"/>
      <p:bold r:id="rId18"/>
    </p:embeddedFont>
    <p:embeddedFont>
      <p:font typeface="Calibri Light" panose="020F0302020204030204" pitchFamily="34" charset="0"/>
      <p:regular r:id="rId19"/>
      <p:italic r:id="rId20"/>
    </p:embeddedFont>
    <p:embeddedFont>
      <p:font typeface="Comic Sans MS" panose="030F0702030302020204" pitchFamily="66" charset="0"/>
      <p:regular r:id="rId21"/>
      <p:bold r:id="rId22"/>
      <p:italic r:id="rId23"/>
      <p:boldItalic r:id="rId24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РАСИЛЬНИКОВА ЮЛИЯ ОЛЕГОВНА" initials="" lastIdx="1" clrIdx="0"/>
  <p:cmAuthor id="1" name="NIX" initials="N" lastIdx="1" clrIdx="1">
    <p:extLst>
      <p:ext uri="{19B8F6BF-5375-455C-9EA6-DF929625EA0E}">
        <p15:presenceInfo xmlns:p15="http://schemas.microsoft.com/office/powerpoint/2012/main" userId="16dc72d3d11e6d4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6AB3"/>
    <a:srgbClr val="AB475F"/>
    <a:srgbClr val="EF3E51"/>
    <a:srgbClr val="7C51A1"/>
    <a:srgbClr val="E7E3E7"/>
    <a:srgbClr val="5DBC56"/>
    <a:srgbClr val="231F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6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6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C1FB8AE-F767-4698-B7A8-7D175E0EE499}" type="datetimeFigureOut">
              <a:rPr lang="ru-RU"/>
              <a:pPr>
                <a:defRPr/>
              </a:pPr>
              <a:t>29.11.2023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FC47018-7181-4021-8412-AA8E53AF78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983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/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5CB665-E415-4DFC-A4D0-4CD34F7CD205}" type="datetime1">
              <a:rPr lang="ru-RU"/>
              <a:pPr>
                <a:defRPr/>
              </a:pPr>
              <a:t>29.11.2023</a:t>
            </a:fld>
            <a:endParaRPr lang="ru-RU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485C4-AC9D-4BDA-B9A8-633D1C7DF4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/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46056-48A0-43B2-A8A3-12B7E5E9D63A}" type="datetime1">
              <a:rPr lang="ru-RU"/>
              <a:pPr>
                <a:defRPr/>
              </a:pPr>
              <a:t>29.11.2023</a:t>
            </a:fld>
            <a:endParaRPr lang="ru-RU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569F2-89A6-4FFA-9C2E-8326E2D018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/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F1186-7142-4424-A294-0AC81FC4E6AD}" type="datetime1">
              <a:rPr lang="ru-RU"/>
              <a:pPr>
                <a:defRPr/>
              </a:pPr>
              <a:t>29.11.2023</a:t>
            </a:fld>
            <a:endParaRPr lang="ru-RU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F17F2-43CF-4581-97F9-7ABDEF7F1F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/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/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8878F1-421B-4BAB-80DE-01B29ED4B0EF}" type="datetime1">
              <a:rPr lang="ru-RU"/>
              <a:pPr>
                <a:defRPr/>
              </a:pPr>
              <a:t>29.11.2023</a:t>
            </a:fld>
            <a:endParaRPr lang="ru-RU"/>
          </a:p>
        </p:txBody>
      </p:sp>
      <p:sp>
        <p:nvSpPr>
          <p:cNvPr id="6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E5628-E537-418A-9E39-EFA3D06B2A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/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/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/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/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90F09-D5EF-4566-AD3C-F1542FEA5847}" type="datetime1">
              <a:rPr lang="ru-RU"/>
              <a:pPr>
                <a:defRPr/>
              </a:pPr>
              <a:t>29.11.2023</a:t>
            </a:fld>
            <a:endParaRPr lang="ru-RU"/>
          </a:p>
        </p:txBody>
      </p:sp>
      <p:sp>
        <p:nvSpPr>
          <p:cNvPr id="8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7504B-3A35-4486-B884-F2E8FD3A59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A31400-18AC-4956-BEE5-42D9BFB7CC7E}" type="datetime1">
              <a:rPr lang="ru-RU"/>
              <a:pPr>
                <a:defRPr/>
              </a:pPr>
              <a:t>29.11.2023</a:t>
            </a:fld>
            <a:endParaRPr lang="ru-RU"/>
          </a:p>
        </p:txBody>
      </p:sp>
      <p:sp>
        <p:nvSpPr>
          <p:cNvPr id="4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AFF81-B342-4EAF-860F-8552554FB8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7D4ED-984B-4D74-9AD1-BDC924D11E6A}" type="datetime1">
              <a:rPr lang="ru-RU"/>
              <a:pPr>
                <a:defRPr/>
              </a:pPr>
              <a:t>29.11.2023</a:t>
            </a:fld>
            <a:endParaRPr lang="ru-RU"/>
          </a:p>
        </p:txBody>
      </p:sp>
      <p:sp>
        <p:nvSpPr>
          <p:cNvPr id="3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56854-80F4-487E-915A-E69B487EE6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/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/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A3DE0-DD9D-4CAE-B907-F667A96F06AD}" type="datetime1">
              <a:rPr lang="ru-RU"/>
              <a:pPr>
                <a:defRPr/>
              </a:pPr>
              <a:t>29.11.2023</a:t>
            </a:fld>
            <a:endParaRPr lang="ru-RU"/>
          </a:p>
        </p:txBody>
      </p:sp>
      <p:sp>
        <p:nvSpPr>
          <p:cNvPr id="6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7282A-A4CD-4413-B716-3CD34F1C49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/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>
            <a:extLst/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F3B91-A4DE-421D-B69B-AA0DB6A984A0}" type="datetime1">
              <a:rPr lang="ru-RU"/>
              <a:pPr>
                <a:defRPr/>
              </a:pPr>
              <a:t>29.11.2023</a:t>
            </a:fld>
            <a:endParaRPr lang="ru-RU"/>
          </a:p>
        </p:txBody>
      </p:sp>
      <p:sp>
        <p:nvSpPr>
          <p:cNvPr id="6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DB472-38DA-4BD0-907B-0E787F442C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/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01FA8-F0E8-409B-A91D-22F66916209C}" type="datetime1">
              <a:rPr lang="ru-RU"/>
              <a:pPr>
                <a:defRPr/>
              </a:pPr>
              <a:t>29.11.2023</a:t>
            </a:fld>
            <a:endParaRPr lang="ru-RU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2942D-9D7F-437E-BC6B-525CE9C754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/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/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9AB94-8147-49DA-B920-1987292C70BC}" type="datetime1">
              <a:rPr lang="ru-RU"/>
              <a:pPr>
                <a:defRPr/>
              </a:pPr>
              <a:t>29.11.2023</a:t>
            </a:fld>
            <a:endParaRPr lang="ru-RU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E9D05-7E77-4D23-947C-1BD612349F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1000"/>
            <a:lum/>
          </a:blip>
          <a:srcRect/>
          <a:stretch>
            <a:fillRect l="35000" t="-20000" r="-33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9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D0302CC-3BB0-47E9-9B80-0756DA129679}" type="datetime1">
              <a:rPr lang="ru-RU"/>
              <a:pPr>
                <a:defRPr/>
              </a:pPr>
              <a:t>29.11.2023</a:t>
            </a:fld>
            <a:endParaRPr lang="ru-RU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F0E960A-CC8A-4E2B-8896-C2D236AF71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mailto:shkafsnoskami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4"/>
          <p:cNvPicPr>
            <a:picLocks noChangeAspect="1"/>
          </p:cNvPicPr>
          <p:nvPr/>
        </p:nvPicPr>
        <p:blipFill>
          <a:blip r:embed="rId2"/>
          <a:srcRect t="3018" r="34462" b="3020"/>
          <a:stretch>
            <a:fillRect/>
          </a:stretch>
        </p:blipFill>
        <p:spPr bwMode="auto">
          <a:xfrm>
            <a:off x="9667879" y="0"/>
            <a:ext cx="25241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50" y="5191125"/>
            <a:ext cx="27479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Box 10"/>
          <p:cNvSpPr txBox="1">
            <a:spLocks noChangeArrowheads="1"/>
          </p:cNvSpPr>
          <p:nvPr/>
        </p:nvSpPr>
        <p:spPr bwMode="auto">
          <a:xfrm>
            <a:off x="908050" y="411516"/>
            <a:ext cx="8075613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ru-RU" sz="4800" dirty="0">
                <a:solidFill>
                  <a:schemeClr val="bg1"/>
                </a:solidFill>
                <a:latin typeface="Comic Sans MS" panose="030F0702030302020204" pitchFamily="66" charset="0"/>
              </a:rPr>
              <a:t>Энергетическая установка со стабилизатором</a:t>
            </a:r>
            <a:endParaRPr lang="ru-RU" sz="4800" dirty="0">
              <a:solidFill>
                <a:schemeClr val="bg1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14341" name="TextBox 11"/>
          <p:cNvSpPr txBox="1">
            <a:spLocks noChangeArrowheads="1"/>
          </p:cNvSpPr>
          <p:nvPr/>
        </p:nvSpPr>
        <p:spPr bwMode="auto">
          <a:xfrm>
            <a:off x="638818" y="2708356"/>
            <a:ext cx="2702587" cy="22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/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err="1" smtClean="0">
                <a:solidFill>
                  <a:schemeClr val="bg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Зимнухов</a:t>
            </a:r>
            <a:r>
              <a:rPr lang="ru-RU" dirty="0" smtClean="0">
                <a:solidFill>
                  <a:schemeClr val="bg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Роман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Медведев Андрей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err="1" smtClean="0">
                <a:solidFill>
                  <a:schemeClr val="bg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Дежурова</a:t>
            </a:r>
            <a:r>
              <a:rPr lang="ru-RU" dirty="0" smtClean="0">
                <a:solidFill>
                  <a:schemeClr val="bg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Полина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Козлов Игорь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26975" y="3915295"/>
            <a:ext cx="4231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04820" y="5717058"/>
            <a:ext cx="306365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Наставник проекта:</a:t>
            </a:r>
          </a:p>
          <a:p>
            <a:r>
              <a:rPr lang="ru-RU" sz="2400" dirty="0" err="1" smtClean="0">
                <a:solidFill>
                  <a:schemeClr val="bg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Официн</a:t>
            </a:r>
            <a:r>
              <a:rPr lang="ru-RU" sz="2400" dirty="0" smtClean="0">
                <a:solidFill>
                  <a:schemeClr val="bg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С.И.</a:t>
            </a:r>
            <a:endParaRPr lang="ru-RU" sz="2400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70172" y="2702014"/>
            <a:ext cx="3125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Команда</a:t>
            </a:r>
            <a:r>
              <a:rPr lang="ru-RU" dirty="0" smtClean="0">
                <a:solidFill>
                  <a:schemeClr val="bg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проекта:</a:t>
            </a:r>
            <a:endParaRPr lang="ru-RU" dirty="0">
              <a:solidFill>
                <a:schemeClr val="bg1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B569F2-89A6-4FFA-9C2E-8326E2D018BE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32"/>
          <a:stretch/>
        </p:blipFill>
        <p:spPr>
          <a:xfrm>
            <a:off x="6137300" y="1751875"/>
            <a:ext cx="2966284" cy="4380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571" y="1288882"/>
            <a:ext cx="2929794" cy="3906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18" y="727298"/>
            <a:ext cx="2574854" cy="38637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" name="TextBox 22"/>
          <p:cNvSpPr txBox="1"/>
          <p:nvPr/>
        </p:nvSpPr>
        <p:spPr>
          <a:xfrm>
            <a:off x="980644" y="4672054"/>
            <a:ext cx="1608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Зимнухов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Роман</a:t>
            </a:r>
          </a:p>
          <a:p>
            <a:pPr algn="ctr"/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лидер команды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09452" y="5195274"/>
            <a:ext cx="2082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Медведев 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Андрей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46556" y="6086883"/>
            <a:ext cx="1762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Дежурова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Полина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46781" y="6240772"/>
            <a:ext cx="15279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Козлов Игорь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6066" y="0"/>
            <a:ext cx="41120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Команда проекта</a:t>
            </a:r>
          </a:p>
        </p:txBody>
      </p:sp>
      <p:pic>
        <p:nvPicPr>
          <p:cNvPr id="1026" name="Picture 2" descr="https://sun9-68.userapi.com/impg/-bFQU4hRPQ6BxrZ_n9psgVo9BRHphvB-ue8Q7A/W58I_x69avc.jpg?size=1620x2160&amp;quality=95&amp;sign=df687d89cc1893cfa25c0124ed61f3c5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0778" y="2674469"/>
            <a:ext cx="2761414" cy="36818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03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>
          <a:xfrm>
            <a:off x="-1" y="1"/>
            <a:ext cx="10643191" cy="691116"/>
          </a:xfrm>
        </p:spPr>
        <p:txBody>
          <a:bodyPr/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Ценностное предложение</a:t>
            </a:r>
          </a:p>
        </p:txBody>
      </p:sp>
      <p:sp>
        <p:nvSpPr>
          <p:cNvPr id="3" name="Объект 2">
            <a:extLst/>
          </p:cNvPr>
          <p:cNvSpPr>
            <a:spLocks noGrp="1"/>
          </p:cNvSpPr>
          <p:nvPr>
            <p:ph idx="1"/>
          </p:nvPr>
        </p:nvSpPr>
        <p:spPr>
          <a:xfrm>
            <a:off x="-1" y="1199593"/>
            <a:ext cx="12192001" cy="6068606"/>
          </a:xfrm>
        </p:spPr>
        <p:txBody>
          <a:bodyPr rtlCol="0"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1800" b="1" dirty="0" smtClean="0">
                <a:latin typeface="Comic Sans MS" panose="030F0702030302020204" pitchFamily="66" charset="0"/>
              </a:rPr>
              <a:t>- Какой </a:t>
            </a:r>
            <a:r>
              <a:rPr lang="ru-RU" sz="1800" b="1" dirty="0">
                <a:latin typeface="Comic Sans MS" panose="030F0702030302020204" pitchFamily="66" charset="0"/>
              </a:rPr>
              <a:t>продукт </a:t>
            </a:r>
            <a:r>
              <a:rPr lang="ru-RU" sz="1800" b="1" dirty="0" smtClean="0">
                <a:latin typeface="Comic Sans MS" panose="030F0702030302020204" pitchFamily="66" charset="0"/>
              </a:rPr>
              <a:t>будет</a:t>
            </a:r>
            <a:r>
              <a:rPr lang="ru-RU" sz="1800" b="1" dirty="0">
                <a:latin typeface="Comic Sans MS" panose="030F0702030302020204" pitchFamily="66" charset="0"/>
              </a:rPr>
              <a:t> </a:t>
            </a:r>
            <a:r>
              <a:rPr lang="ru-RU" sz="1800" b="1" dirty="0" smtClean="0">
                <a:latin typeface="Comic Sans MS" panose="030F0702030302020204" pitchFamily="66" charset="0"/>
              </a:rPr>
              <a:t>продаваться</a:t>
            </a:r>
            <a:r>
              <a:rPr lang="ru-RU" sz="1800" b="1" dirty="0" smtClean="0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? </a:t>
            </a:r>
            <a:r>
              <a:rPr lang="ru-RU" sz="1800" dirty="0">
                <a:latin typeface="Comic Sans MS" panose="030F0702030302020204" pitchFamily="66" charset="0"/>
              </a:rPr>
              <a:t>Электронный стабилизатор напряжения заряда автономного источника электрической энергии малой мощности потребления</a:t>
            </a:r>
            <a:endParaRPr lang="ru-RU" sz="1800" dirty="0">
              <a:solidFill>
                <a:srgbClr val="00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1800" b="1" dirty="0" smtClean="0">
                <a:latin typeface="Comic Sans MS" panose="030F0702030302020204" pitchFamily="66" charset="0"/>
              </a:rPr>
              <a:t>- Какую </a:t>
            </a:r>
            <a:r>
              <a:rPr lang="ru-RU" sz="1800" b="1" dirty="0">
                <a:latin typeface="Comic Sans MS" panose="030F0702030302020204" pitchFamily="66" charset="0"/>
              </a:rPr>
              <a:t>и чью (какого типа потребителей) проблему </a:t>
            </a:r>
            <a:r>
              <a:rPr lang="ru-RU" sz="1800" b="1" dirty="0" smtClean="0">
                <a:latin typeface="Comic Sans MS" panose="030F0702030302020204" pitchFamily="66" charset="0"/>
              </a:rPr>
              <a:t>решает</a:t>
            </a:r>
            <a:r>
              <a:rPr lang="ru-RU" sz="1800" dirty="0" smtClean="0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? </a:t>
            </a:r>
            <a:r>
              <a:rPr lang="ru-RU" sz="1800" dirty="0">
                <a:latin typeface="Comic Sans MS" panose="030F0702030302020204" pitchFamily="66" charset="0"/>
              </a:rPr>
              <a:t>Инновационный проект, решающий проблему перепада напряжения, с меньшей затратой энергетических </a:t>
            </a:r>
            <a:r>
              <a:rPr lang="ru-RU" sz="1800" dirty="0" err="1">
                <a:latin typeface="Comic Sans MS" panose="030F0702030302020204" pitchFamily="66" charset="0"/>
              </a:rPr>
              <a:t>ресурсов.экономия</a:t>
            </a:r>
            <a:r>
              <a:rPr lang="ru-RU" sz="1800" dirty="0">
                <a:latin typeface="Comic Sans MS" panose="030F0702030302020204" pitchFamily="66" charset="0"/>
              </a:rPr>
              <a:t>.</a:t>
            </a:r>
          </a:p>
          <a:p>
            <a:pPr marL="0" indent="0" algn="just" fontAlgn="auto">
              <a:spcAft>
                <a:spcPts val="0"/>
              </a:spcAft>
              <a:buNone/>
              <a:defRPr/>
            </a:pPr>
            <a:endParaRPr lang="ru-RU" dirty="0" smtClean="0"/>
          </a:p>
        </p:txBody>
      </p:sp>
      <p:sp>
        <p:nvSpPr>
          <p:cNvPr id="4" name="Номер слайда 3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AB4818-36AD-40FC-BB21-7D6F2195F02F}" type="slidenum">
              <a:rPr lang="ru-RU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780547" cy="802105"/>
          </a:xfrm>
        </p:spPr>
        <p:txBody>
          <a:bodyPr/>
          <a:lstStyle/>
          <a:p>
            <a:r>
              <a:rPr lang="ru-RU" sz="3200" b="1" dirty="0" smtClean="0">
                <a:latin typeface="Comic Sans MS" panose="030F0702030302020204" pitchFamily="66" charset="0"/>
              </a:rPr>
              <a:t>Ход работы</a:t>
            </a:r>
            <a:endParaRPr lang="ru-RU" sz="3200" b="1" dirty="0">
              <a:latin typeface="Comic Sans MS" panose="030F0702030302020204" pitchFamily="66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B569F2-89A6-4FFA-9C2E-8326E2D018BE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3080" name="Picture 8" descr="https://sun9-71.userapi.com/impg/OTRULcax5Od0gJdS4LT-ReXW8_ofNJzVGeVbGA/kwLib45Om5I.jpg?size=607x1080&amp;quality=95&amp;sign=2b328e85f292b9c245ef02db5f97b55c&amp;type=alb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" t="9814" r="-315" b="21393"/>
          <a:stretch/>
        </p:blipFill>
        <p:spPr bwMode="auto">
          <a:xfrm>
            <a:off x="241033" y="1494654"/>
            <a:ext cx="3108917" cy="38037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s://sun9-47.userapi.com/impg/2EytXRGYfDVUm90MtKRcB02ZFwFrSbCzPNQFqg/ruEUBZho1zo.jpg?size=576x645&amp;quality=95&amp;sign=90995da070318d16c68dbe2b2fe149dc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1008" y="1911546"/>
            <a:ext cx="3792582" cy="42469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25535" y="1424051"/>
            <a:ext cx="4581341" cy="1426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>
                <a:latin typeface="Comic Sans MS" panose="030F0702030302020204" pitchFamily="66" charset="0"/>
              </a:rPr>
              <a:t>За основу проекта был взят адаптер блока питания от ТВ антенны</a:t>
            </a:r>
          </a:p>
        </p:txBody>
      </p:sp>
    </p:spTree>
    <p:extLst>
      <p:ext uri="{BB962C8B-B14F-4D97-AF65-F5344CB8AC3E}">
        <p14:creationId xmlns:p14="http://schemas.microsoft.com/office/powerpoint/2010/main" val="89752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B569F2-89A6-4FFA-9C2E-8326E2D018BE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3578" y="1498604"/>
            <a:ext cx="9163050" cy="4857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780547" cy="802105"/>
          </a:xfrm>
        </p:spPr>
        <p:txBody>
          <a:bodyPr/>
          <a:lstStyle/>
          <a:p>
            <a:r>
              <a:rPr lang="ru-RU" sz="3200" b="1" dirty="0" smtClean="0">
                <a:latin typeface="Comic Sans MS" panose="030F0702030302020204" pitchFamily="66" charset="0"/>
              </a:rPr>
              <a:t>Ход работы</a:t>
            </a:r>
            <a:endParaRPr lang="ru-RU" sz="3200" b="1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13376" y="753835"/>
            <a:ext cx="4563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Comic Sans MS" panose="030F0702030302020204" pitchFamily="66" charset="0"/>
              </a:rPr>
              <a:t>Схема сборки</a:t>
            </a:r>
            <a:endParaRPr lang="ru-RU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942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B569F2-89A6-4FFA-9C2E-8326E2D018BE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4102" name="Picture 6" descr="https://sun9-60.userapi.com/impg/jlc_N2d_jbac51D7TE9QT_QGvaRvs0KA2_2u4w/WLvwoym9-Vg.jpg?size=810x1080&amp;quality=95&amp;sign=1a91e3b697958966b4b73f80b9e8fabe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6793" y="1057154"/>
            <a:ext cx="3697443" cy="49299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sun9-42.userapi.com/impg/fvJz3RoVtH5nARtIXSwSjq-p_crTHctsHXzhxw/ZKTkpwnPvoo.jpg?size=810x1080&amp;quality=95&amp;sign=ab1b3585e457c98a5b27f30cdc95669c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99" y="1150648"/>
            <a:ext cx="3557201" cy="47429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018085" y="1714500"/>
            <a:ext cx="3974123" cy="2954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>
                <a:latin typeface="Comic Sans MS" panose="030F0702030302020204" pitchFamily="66" charset="0"/>
              </a:rPr>
              <a:t>На плате расположены 4 диода, 2 конденсатора, стабилизатор напряжения и переменный </a:t>
            </a:r>
            <a:r>
              <a:rPr lang="ru-RU" dirty="0" smtClean="0">
                <a:latin typeface="Comic Sans MS" panose="030F0702030302020204" pitchFamily="66" charset="0"/>
              </a:rPr>
              <a:t>резистор.</a:t>
            </a:r>
          </a:p>
          <a:p>
            <a:pPr algn="just">
              <a:lnSpc>
                <a:spcPct val="150000"/>
              </a:lnSpc>
            </a:pPr>
            <a:endParaRPr lang="ru-RU" dirty="0" smtClean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ru-RU" dirty="0">
                <a:latin typeface="Comic Sans MS" panose="030F0702030302020204" pitchFamily="66" charset="0"/>
              </a:rPr>
              <a:t>А</a:t>
            </a:r>
            <a:r>
              <a:rPr lang="ru-RU" dirty="0" smtClean="0">
                <a:latin typeface="Comic Sans MS" panose="030F0702030302020204" pitchFamily="66" charset="0"/>
              </a:rPr>
              <a:t> </a:t>
            </a:r>
            <a:r>
              <a:rPr lang="ru-RU" dirty="0">
                <a:latin typeface="Comic Sans MS" panose="030F0702030302020204" pitchFamily="66" charset="0"/>
              </a:rPr>
              <a:t>также светодиод в качестве индикатора напряжения</a:t>
            </a:r>
          </a:p>
        </p:txBody>
      </p:sp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780547" cy="802105"/>
          </a:xfrm>
        </p:spPr>
        <p:txBody>
          <a:bodyPr/>
          <a:lstStyle/>
          <a:p>
            <a:r>
              <a:rPr lang="ru-RU" sz="3200" b="1" dirty="0" smtClean="0">
                <a:latin typeface="Comic Sans MS" panose="030F0702030302020204" pitchFamily="66" charset="0"/>
              </a:rPr>
              <a:t>Ход работы</a:t>
            </a:r>
            <a:endParaRPr lang="ru-RU" sz="32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78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B569F2-89A6-4FFA-9C2E-8326E2D018BE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7174" name="Picture 6" descr="https://sun9-39.userapi.com/impg/oMiZIg4eCf8NiKrMew2-EtglkcXyqiRnPl0g6Q/jwpDG-OuZ_Q.jpg?size=750x414&amp;quality=95&amp;sign=0bcd31a775901a6f95b97bdff0661bc2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1087" y="2114436"/>
            <a:ext cx="5680580" cy="31356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s://sun9-74.userapi.com/impg/bbWTs4YqXjNRvGgfSpl8lmg_LZ2itOIMdDN7ww/ZciBBp6hSOo.jpg?size=1280x960&amp;quality=95&amp;sign=237320ef81f51906acfe98f208c7288d&amp;c_uniq_tag=Z2tD2Te8BGFrBh5inBwccQOcZNfa9GgghYc7EMVBWd0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860" y="3219798"/>
            <a:ext cx="4482129" cy="33615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648628" y="489766"/>
            <a:ext cx="537303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>
                <a:latin typeface="Comic Sans MS" panose="030F0702030302020204" pitchFamily="66" charset="0"/>
              </a:rPr>
              <a:t>Для корректной работы установки был отпаян трансформатор, а для контроля напряжения был припаян светодиодный вольтметр.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5743" y="2181937"/>
            <a:ext cx="568380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>
                <a:latin typeface="Comic Sans MS" panose="030F0702030302020204" pitchFamily="66" charset="0"/>
              </a:rPr>
              <a:t>Также для удобства были припаяны зажимные клеммы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780547" cy="802105"/>
          </a:xfrm>
        </p:spPr>
        <p:txBody>
          <a:bodyPr/>
          <a:lstStyle/>
          <a:p>
            <a:r>
              <a:rPr lang="ru-RU" sz="3200" b="1" dirty="0" smtClean="0">
                <a:latin typeface="Comic Sans MS" panose="030F0702030302020204" pitchFamily="66" charset="0"/>
              </a:rPr>
              <a:t>Ход работы</a:t>
            </a:r>
            <a:endParaRPr lang="ru-RU" sz="32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434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B569F2-89A6-4FFA-9C2E-8326E2D018BE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777526" y="589661"/>
            <a:ext cx="9058542" cy="1292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>
                <a:latin typeface="Comic Sans MS" panose="030F0702030302020204" pitchFamily="66" charset="0"/>
              </a:rPr>
              <a:t>Для запитывания вольтметра используется 9В крона. </a:t>
            </a:r>
            <a:endParaRPr lang="ru-RU" dirty="0" smtClean="0"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ru-RU" dirty="0" smtClean="0">
                <a:latin typeface="Comic Sans MS" panose="030F0702030302020204" pitchFamily="66" charset="0"/>
              </a:rPr>
              <a:t>Вся </a:t>
            </a:r>
            <a:r>
              <a:rPr lang="ru-RU" dirty="0">
                <a:latin typeface="Comic Sans MS" panose="030F0702030302020204" pitchFamily="66" charset="0"/>
              </a:rPr>
              <a:t>конструкция была уложена в пластиковую коробку, концы проводов, вольтметр и регулятор напряжения выведены наружу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780547" cy="802105"/>
          </a:xfrm>
        </p:spPr>
        <p:txBody>
          <a:bodyPr/>
          <a:lstStyle/>
          <a:p>
            <a:r>
              <a:rPr lang="ru-RU" sz="3200" b="1" dirty="0" smtClean="0">
                <a:latin typeface="Comic Sans MS" panose="030F0702030302020204" pitchFamily="66" charset="0"/>
              </a:rPr>
              <a:t>Ход работы</a:t>
            </a:r>
            <a:endParaRPr lang="ru-RU" sz="3200" b="1" dirty="0">
              <a:latin typeface="Comic Sans MS" panose="030F0702030302020204" pitchFamily="66" charset="0"/>
            </a:endParaRPr>
          </a:p>
        </p:txBody>
      </p:sp>
      <p:pic>
        <p:nvPicPr>
          <p:cNvPr id="6150" name="Picture 6" descr="https://sun9-46.userapi.com/impg/viVfBBlYPCFeFsMePyTcCxObZf0GdwSWV3q_OQ/Rj7ngUpckiU.jpg?size=2560x1920&amp;quality=95&amp;sign=08db61a0d762b0c67ceba0d6fa4cd006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51" y="1882515"/>
            <a:ext cx="4946498" cy="37098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sun9-65.userapi.com/impg/k5PypUS94SU0kswPnNuGMSiGzNuhlMhgJ4VYAQ/9kEiL_O3SK8.jpg?size=2560x1920&amp;quality=95&amp;sign=5c4cb9415efdef890b63bf062649c977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458" y="2987849"/>
            <a:ext cx="4734756" cy="35510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1732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B569F2-89A6-4FFA-9C2E-8326E2D018BE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90195" y="107562"/>
            <a:ext cx="6770077" cy="1327638"/>
          </a:xfrm>
        </p:spPr>
        <p:txBody>
          <a:bodyPr/>
          <a:lstStyle/>
          <a:p>
            <a:pPr algn="ctr"/>
            <a:r>
              <a:rPr lang="ru-RU" sz="3200" dirty="0">
                <a:latin typeface="Comic Sans MS" panose="030F0702030302020204" pitchFamily="66" charset="0"/>
              </a:rPr>
              <a:t>Итоговый результат сборки проекта</a:t>
            </a:r>
            <a:endParaRPr lang="ru-RU" sz="3200" b="1" dirty="0">
              <a:latin typeface="Comic Sans MS" panose="030F0702030302020204" pitchFamily="66" charset="0"/>
            </a:endParaRPr>
          </a:p>
        </p:txBody>
      </p:sp>
      <p:pic>
        <p:nvPicPr>
          <p:cNvPr id="8194" name="Picture 2" descr="https://sun9-53.userapi.com/impg/m34XV4hbdkZLIYNeV2OaCi3cPQ6uR5lyy1DfTQ/I4o6vN_N1Dw.jpg?size=2560x1920&amp;quality=95&amp;sign=f3d31252065e488543b3688f0fd28202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13" y="2027735"/>
            <a:ext cx="5084939" cy="38137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sun9-3.userapi.com/impg/h3IsyB_3O1XCq2EefjOrCyS0_bDS9xnT1YIc4A/msYfKDrznFU.jpg?size=2560x1920&amp;quality=95&amp;sign=af8bacc07c2553d72ff53fb0cb265a64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590" y="2015915"/>
            <a:ext cx="5116456" cy="38373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7082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4037" y="95693"/>
            <a:ext cx="3179135" cy="776176"/>
          </a:xfrm>
        </p:spPr>
        <p:txBody>
          <a:bodyPr/>
          <a:lstStyle/>
          <a:p>
            <a:r>
              <a:rPr lang="ru-RU" dirty="0" smtClean="0"/>
              <a:t>Контакты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1412273"/>
            <a:ext cx="11353800" cy="476469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Email</a:t>
            </a:r>
            <a:r>
              <a:rPr lang="ru-RU" dirty="0" smtClean="0"/>
              <a:t> – </a:t>
            </a:r>
            <a:r>
              <a:rPr lang="ru-RU" u="sng" dirty="0">
                <a:hlinkClick r:id="rId2"/>
              </a:rPr>
              <a:t>shkafsnoskami@gmail.com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Телефон – 89209590607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B569F2-89A6-4FFA-9C2E-8326E2D018BE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091" y="1751888"/>
            <a:ext cx="5053407" cy="478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026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4430</TotalTime>
  <Words>192</Words>
  <Application>Microsoft Office PowerPoint</Application>
  <PresentationFormat>Широкоэкранный</PresentationFormat>
  <Paragraphs>47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Calibri</vt:lpstr>
      <vt:lpstr>Bahnschrift</vt:lpstr>
      <vt:lpstr>Times New Roman</vt:lpstr>
      <vt:lpstr>Calibri Light</vt:lpstr>
      <vt:lpstr>Comic Sans MS</vt:lpstr>
      <vt:lpstr>Arial</vt:lpstr>
      <vt:lpstr>Тема Office</vt:lpstr>
      <vt:lpstr>Презентация PowerPoint</vt:lpstr>
      <vt:lpstr>Презентация PowerPoint</vt:lpstr>
      <vt:lpstr>Ценностное предложение</vt:lpstr>
      <vt:lpstr>Ход работы</vt:lpstr>
      <vt:lpstr>Ход работы</vt:lpstr>
      <vt:lpstr>Ход работы</vt:lpstr>
      <vt:lpstr>Ход работы</vt:lpstr>
      <vt:lpstr>Ход работы</vt:lpstr>
      <vt:lpstr>Итоговый результат сборки проекта</vt:lpstr>
      <vt:lpstr>Контакты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Timur Tugushev</dc:creator>
  <cp:lastModifiedBy>Учетная запись Майкрософт</cp:lastModifiedBy>
  <cp:revision>127</cp:revision>
  <cp:lastPrinted>2021-12-13T11:30:35Z</cp:lastPrinted>
  <dcterms:created xsi:type="dcterms:W3CDTF">2021-07-28T08:14:59Z</dcterms:created>
  <dcterms:modified xsi:type="dcterms:W3CDTF">2023-11-29T10:00:25Z</dcterms:modified>
</cp:coreProperties>
</file>