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0" r:id="rId2"/>
    <p:sldId id="281" r:id="rId3"/>
    <p:sldId id="286" r:id="rId4"/>
    <p:sldId id="291" r:id="rId5"/>
    <p:sldId id="307" r:id="rId6"/>
    <p:sldId id="308" r:id="rId7"/>
    <p:sldId id="306" r:id="rId8"/>
    <p:sldId id="269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75" d="100"/>
          <a:sy n="75" d="100"/>
        </p:scale>
        <p:origin x="1554" y="744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5068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276391" y="1262676"/>
            <a:ext cx="5617029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69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ilroy-ExtraBold"/>
              </a:rPr>
              <a:t>  AI </a:t>
            </a:r>
            <a:r>
              <a:rPr lang="en-US" sz="6900" dirty="0">
                <a:latin typeface="Times New Roman" panose="02020603050405020304" pitchFamily="18" charset="0"/>
                <a:cs typeface="Times New Roman" panose="02020603050405020304" pitchFamily="18" charset="0"/>
                <a:sym typeface="Gilroy-ExtraBold"/>
              </a:rPr>
              <a:t>Learning</a:t>
            </a:r>
            <a:endParaRPr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 smtClean="0"/>
          </a:p>
          <a:p>
            <a:pPr algn="just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Gilroy-ExtraBold"/>
                <a:cs typeface="Times New Roman" panose="02020603050405020304" pitchFamily="18" charset="0"/>
                <a:sym typeface="Gilroy-Light"/>
              </a:rPr>
              <a:t>Образовательная платформа с использованием искусственного интеллекта</a:t>
            </a:r>
            <a:endParaRPr sz="6600" dirty="0" smtClean="0">
              <a:solidFill>
                <a:schemeClr val="tx1"/>
              </a:solidFill>
              <a:latin typeface="Times New Roman" panose="02020603050405020304" pitchFamily="18" charset="0"/>
              <a:ea typeface="Gilroy-ExtraBold"/>
              <a:cs typeface="Times New Roman" panose="02020603050405020304" pitchFamily="18" charset="0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1546587"/>
            <a:ext cx="862988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Работай — сыт будешь, учись — умен будешь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486684" y="2597750"/>
            <a:ext cx="5657088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Al Learning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– образовательная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платформа, использующая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искусственный интеллект для персонализированного обучения и адаптации учебных материалов под индивидуальные потребности каждого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обучающего.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523740" y="3740988"/>
            <a:ext cx="5620032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Целью проекта является персонализация обучения под индивидуальные потребности каждого ученика, улучшение результатов обучения и делание процесса обучения более увлекательным. Ожидаемые результаты включают создание адаптивных учебных планов, автоматическую оценку работ учеников, иммерсивные образовательные среды и безопасную систему хранения достижений учеников.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Текст 2"/>
          <p:cNvSpPr txBox="1"/>
          <p:nvPr/>
        </p:nvSpPr>
        <p:spPr>
          <a:xfrm>
            <a:off x="6296172" y="2597750"/>
            <a:ext cx="5620032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Проект решает проблему персонализации образования для учащихся, студентов, сотрудников компаний и всех, кто заинтересован в дополнительном образовании. Традиционные образовательные методы не всегда учитывают индивидуальные потребности и способности учащихся, что может привести к недостаточному усвоению материала и недостаточной мотивации. Реализация проекта поможет повысить эффективность образования и мотивацию учащихся, студентов и сотрудников компаний.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Текст 2"/>
          <p:cNvSpPr txBox="1"/>
          <p:nvPr/>
        </p:nvSpPr>
        <p:spPr>
          <a:xfrm>
            <a:off x="7146564" y="5687819"/>
            <a:ext cx="426514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Стадия проекта – концепция, проектирование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336582" y="1989067"/>
            <a:ext cx="6402545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Продуктом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проекта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будет инновационная образовательная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платформа (сайт и мобильное приложение),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Gilroy-Light"/>
              </a:rPr>
              <a:t>основанная на современных технологиях, таких как машинное обучение, нейронные сети, обработка естественного языка, автоматизация оценки, анализ данных, виртуальная реальность, дополненная реальность и блокчейн. Продукт будет предлагаться образовательным учреждениям, онлайн-платформам обучения, корпоративным клиентам и компаниям, заинтересованным в дополнительном образовании.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0954" y="1201745"/>
            <a:ext cx="840300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интеллект и образование?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4919473" y="4253718"/>
            <a:ext cx="6769608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предлагает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уникальную комбинацию технических возможностей, которые делают образовательный процесс более эффективным, удобным и персонализированным для каждого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пользователя. Мобильное приложение и сайт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обеспечивать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образовательным материалам в любое время и в любом месте, что является значительным преимуществом перед конкурентами.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 комплексный подход к онлайн-образованию, который сочетает в себе передовые технологии, персонализацию обучения и удобство использования, что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привлекательным выбором для клиентов.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953059"/>
            <a:ext cx="9365538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0980317"/>
              </p:ext>
            </p:extLst>
          </p:nvPr>
        </p:nvGraphicFramePr>
        <p:xfrm>
          <a:off x="623887" y="1633920"/>
          <a:ext cx="10712586" cy="4891222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954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1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16088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Skillbox</a:t>
                      </a:r>
                      <a:endParaRPr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GeekBrains</a:t>
                      </a:r>
                      <a:endParaRPr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SkyPro</a:t>
                      </a:r>
                      <a:endParaRPr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Нетология</a:t>
                      </a:r>
                      <a:endParaRPr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Яндекс-практикум</a:t>
                      </a:r>
                      <a:endParaRPr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872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упоминаний 2023г</a:t>
                      </a:r>
                      <a:endParaRPr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Отзывы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пользователей</a:t>
                      </a:r>
                      <a:endParaRPr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(5.0)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(5.0)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(5.0)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(5.0)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(5.0)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обучения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33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22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34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26 тыс.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Бесплатные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подарки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</a:t>
                      </a:r>
                      <a:r>
                        <a:rPr lang="ru-RU" sz="12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вебинаров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годовой доступ к КЭСПА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2000+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</a:t>
                      </a:r>
                      <a:r>
                        <a:rPr lang="ru-RU" sz="12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вебинаров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годовой доступ к КЭСПА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бесплатных курса, бесплатный доступ к платформе английского и </a:t>
                      </a:r>
                      <a:r>
                        <a:rPr lang="en-US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год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Бесплатная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неделя по выбранному направлению, подарки от партнеров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бесплатных курса, 14 дней бесплатный модуль в каждом курсе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Гарантия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трудоустройства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defRPr sz="1600"/>
                      </a:pPr>
                      <a:endParaRPr sz="1800" b="1" dirty="0"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Гарантированное рабочее место в Тинькофф, ВК, </a:t>
                      </a:r>
                      <a:r>
                        <a:rPr lang="ru-RU" sz="12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АльфаБанк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либо вернут деньги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Гарантированное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рабочее место в Мегафон, </a:t>
                      </a:r>
                      <a:r>
                        <a:rPr lang="ru-RU" sz="12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АльфаБанк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либо вернут деньги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Проекты от Касперский,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МТС, Почта Банк, резюме, </a:t>
                      </a:r>
                      <a:r>
                        <a:rPr lang="ru-RU" sz="12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портфоло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Портфолио, резюме в Билайн,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Касперский, </a:t>
                      </a:r>
                      <a:r>
                        <a:rPr lang="ru-RU" sz="12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АльфаБанк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др.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Проекты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Озон, </a:t>
                      </a:r>
                      <a:r>
                        <a:rPr lang="ru-RU" sz="12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Свиткоин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др., портфолио, резюме</a:t>
                      </a:r>
                      <a:endParaRPr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обоснование устойчивости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20954" y="1201745"/>
            <a:ext cx="983861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3740" y="1786516"/>
            <a:ext cx="111559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имеет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несколько конкурентных преимуществ, которые обеспечат его устойчивость и развитие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/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Уникальные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образовательные материалы и курсы: платформа будет предлагать качественные и актуальные образовательные материалы, которые будут разработаны опытными преподавателями и специалистами в различных областях.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Технологические инновации: использование передовых технологий, таких как виртуальная реальность, интерактивные онлайн-курсы, адаптивное обучение и т.д., позволит создать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уникальный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опыт и обеспечит высокую эффективность образовательного процесса.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Партнерские отношения: установление партнерских отношений с ведущими образовательными учреждениями, компаниями-разработчиками образовательных технологий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позволит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получить доступ к эксклюзивным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ресурсам для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совместной разработки и продвижения продукта.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Гибкая ценовая политика: предложение различных тарифных планов и платных дополнительных услуг позволит привлечь различные категории пользователей и обеспечит гибкость в монетизации проекта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Маркетинг: использование современных методов интернет-маркетинга, контент-маркетинга, участие в мероприятиях и активное взаимодействие с потенциальными пользователями и партнерами поможет привлечь внимание к проекту.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23231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Бизнес модель</a:t>
            </a:r>
            <a:r>
              <a:rPr lang="en-US" sz="1600" cap="all" dirty="0" smtClean="0">
                <a:solidFill>
                  <a:schemeClr val="tx1"/>
                </a:solidFill>
              </a:rPr>
              <a:t>/</a:t>
            </a:r>
            <a:r>
              <a:rPr lang="ru-RU" sz="1600" cap="all" dirty="0" smtClean="0">
                <a:solidFill>
                  <a:schemeClr val="tx1"/>
                </a:solidFill>
              </a:rPr>
              <a:t>источники прибыли</a:t>
            </a:r>
            <a:r>
              <a:rPr lang="en-US" sz="1600" cap="all" dirty="0" smtClean="0">
                <a:solidFill>
                  <a:schemeClr val="tx1"/>
                </a:solidFill>
              </a:rPr>
              <a:t>/</a:t>
            </a:r>
            <a:r>
              <a:rPr lang="ru-RU" sz="1600" cap="all" dirty="0" smtClean="0">
                <a:solidFill>
                  <a:schemeClr val="tx1"/>
                </a:solidFill>
              </a:rPr>
              <a:t>методы ПРОДВИЖЕНИЯ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336583" y="1038996"/>
            <a:ext cx="983861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8522" y="1834208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Бизнес-модель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будет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основана на предоставлении образовательных услуг через онлайн-платформу с использованием передовых технологий. Основные источники прибыли будут следующими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Подписка на доступ к платформе: пользователи будут платить ежемесячную или ежегодную подписку для получения доступа к образовательным материалам, курсам и возможности взаимодействия с преподавателями.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Рекламные и спонсорские партнерства: платформа будет предоставлять возможность размещения рекламы и спонсорских материалов от компаний и организаций, за что будет получать финансовое вознаграждение.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Платные дополнительные услуги: например, индивидуальные консультации с преподавателями, сертификационные экзамены или доступ к дополнительным образовательным ресурсам.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77478" y="1794272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привлечения финансовых и других ресурсов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стартап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-проект планирует использовать следующие методы: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Привлечение инвестиций: поиск инвесторов и венчурных фондов для финансирования разработки платформы и масштабирования бизнеса.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Краудфандинг: привлечение средств от частных лиц через специализированные платформы краудфандинга.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Партнерские отношения: установление партнерских отношений с образовательными учреждениями, компаниями-разработчиками образовательных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технологий.</a:t>
            </a:r>
          </a:p>
          <a:p>
            <a:pPr algn="just"/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3431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356914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Архипов Дмитрий С.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 smtClean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Руководитель проекта, аналитик</a:t>
            </a: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/>
              <a:t>Над проектом работали:</a:t>
            </a:r>
            <a:endParaRPr sz="3600" dirty="0"/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2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4000052" y="4536659"/>
            <a:ext cx="2603947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Захаров Александр 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Консультант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Архипов Дмитрий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smtClean="0"/>
              <a:t>+7 911 880 65 17</a:t>
            </a: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d</a:t>
            </a:r>
            <a:r>
              <a:rPr lang="en-US" dirty="0" smtClean="0"/>
              <a:t>a8430682@gmail.com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3306</TotalTime>
  <Words>849</Words>
  <Application>Microsoft Office PowerPoint</Application>
  <PresentationFormat>Широкоэкранный</PresentationFormat>
  <Paragraphs>88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Gilroy-Bold</vt:lpstr>
      <vt:lpstr>Gilroy-ExtraBold</vt:lpstr>
      <vt:lpstr>Gilroy-Light</vt:lpstr>
      <vt:lpstr>Helvetica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lightdemon</cp:lastModifiedBy>
  <cp:revision>37</cp:revision>
  <dcterms:modified xsi:type="dcterms:W3CDTF">2023-11-14T15:22:16Z</dcterms:modified>
</cp:coreProperties>
</file>