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2"/>
  </p:notesMasterIdLst>
  <p:sldIdLst>
    <p:sldId id="256" r:id="rId2"/>
    <p:sldId id="257" r:id="rId3"/>
    <p:sldId id="296" r:id="rId4"/>
    <p:sldId id="297" r:id="rId5"/>
    <p:sldId id="258" r:id="rId6"/>
    <p:sldId id="299" r:id="rId7"/>
    <p:sldId id="263" r:id="rId8"/>
    <p:sldId id="295" r:id="rId9"/>
    <p:sldId id="298" r:id="rId10"/>
    <p:sldId id="267" r:id="rId11"/>
  </p:sldIdLst>
  <p:sldSz cx="12192000" cy="6858000"/>
  <p:notesSz cx="6858000" cy="9144000"/>
  <p:defaultTextStyle>
    <a:defPPr lvl="0">
      <a:defRPr lang="ru-RU"/>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7650">
          <p15:clr>
            <a:srgbClr val="A4A3A4"/>
          </p15:clr>
        </p15:guide>
        <p15:guide id="2"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25" autoAdjust="0"/>
    <p:restoredTop sz="94660"/>
  </p:normalViewPr>
  <p:slideViewPr>
    <p:cSldViewPr snapToGrid="0">
      <p:cViewPr varScale="1">
        <p:scale>
          <a:sx n="104" d="100"/>
          <a:sy n="104" d="100"/>
        </p:scale>
        <p:origin x="156" y="114"/>
      </p:cViewPr>
      <p:guideLst>
        <p:guide pos="7650"/>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2B1EF4-4E1D-4E61-81AC-9E67DCEC5845}" type="datetimeFigureOut">
              <a:rPr lang="ru-RU" smtClean="0"/>
              <a:t>07.12.2023</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C46E4D-1204-4941-8C25-8E6D090FA8F1}" type="slidenum">
              <a:rPr lang="ru-RU" smtClean="0"/>
              <a:t>‹#›</a:t>
            </a:fld>
            <a:endParaRPr lang="ru-RU"/>
          </a:p>
        </p:txBody>
      </p:sp>
    </p:spTree>
    <p:extLst>
      <p:ext uri="{BB962C8B-B14F-4D97-AF65-F5344CB8AC3E}">
        <p14:creationId xmlns:p14="http://schemas.microsoft.com/office/powerpoint/2010/main" val="19194578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EC4742DA-98F1-4374-99E4-B3BD1DC4B8F3}" type="slidenum">
              <a:rPr lang="ru-RU" smtClean="0"/>
              <a:t>6</a:t>
            </a:fld>
            <a:endParaRPr lang="ru-RU"/>
          </a:p>
        </p:txBody>
      </p:sp>
    </p:spTree>
    <p:extLst>
      <p:ext uri="{BB962C8B-B14F-4D97-AF65-F5344CB8AC3E}">
        <p14:creationId xmlns:p14="http://schemas.microsoft.com/office/powerpoint/2010/main" val="35544098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pic>
        <p:nvPicPr>
          <p:cNvPr id="3" name="Рисунок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Текст 8"/>
          <p:cNvSpPr>
            <a:spLocks noGrp="1"/>
          </p:cNvSpPr>
          <p:nvPr>
            <p:ph type="body" sz="quarter" idx="10" hasCustomPrompt="1"/>
          </p:nvPr>
        </p:nvSpPr>
        <p:spPr>
          <a:xfrm>
            <a:off x="1819275" y="1733550"/>
            <a:ext cx="8839200" cy="2305050"/>
          </a:xfrm>
        </p:spPr>
        <p:txBody>
          <a:bodyPr>
            <a:normAutofit/>
          </a:bodyPr>
          <a:lstStyle>
            <a:lvl1pPr marL="0" indent="0">
              <a:buFontTx/>
              <a:buNone/>
              <a:defRPr sz="2800" baseline="0"/>
            </a:lvl1pPr>
            <a:lvl2pPr marL="457200" indent="0">
              <a:buFontTx/>
              <a:buNone/>
              <a:defRPr sz="2200"/>
            </a:lvl2pPr>
            <a:lvl3pPr marL="914400" indent="0">
              <a:buFontTx/>
              <a:buNone/>
              <a:defRPr sz="2200"/>
            </a:lvl3pPr>
            <a:lvl4pPr marL="1371600" indent="0">
              <a:buFontTx/>
              <a:buNone/>
              <a:defRPr sz="2200"/>
            </a:lvl4pPr>
            <a:lvl5pPr marL="1828800" indent="0">
              <a:buFontTx/>
              <a:buNone/>
              <a:defRPr sz="2200"/>
            </a:lvl5pPr>
          </a:lstStyle>
          <a:p>
            <a:pPr lvl="0"/>
            <a:r>
              <a:rPr lang="ru-RU" dirty="0"/>
              <a:t>Название </a:t>
            </a:r>
            <a:r>
              <a:rPr lang="ru-RU" dirty="0" err="1"/>
              <a:t>стартапа</a:t>
            </a:r>
            <a:endParaRPr lang="ru-RU" dirty="0"/>
          </a:p>
        </p:txBody>
      </p:sp>
      <p:sp>
        <p:nvSpPr>
          <p:cNvPr id="2" name="TextBox 1"/>
          <p:cNvSpPr txBox="1"/>
          <p:nvPr userDrawn="1"/>
        </p:nvSpPr>
        <p:spPr>
          <a:xfrm>
            <a:off x="1676400" y="4273550"/>
            <a:ext cx="324537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solidFill>
                  <a:srgbClr val="2867A0"/>
                </a:solidFill>
              </a:rPr>
              <a:t>Технологическое направление:</a:t>
            </a:r>
          </a:p>
        </p:txBody>
      </p:sp>
      <p:sp>
        <p:nvSpPr>
          <p:cNvPr id="8" name="Текст 6"/>
          <p:cNvSpPr>
            <a:spLocks noGrp="1"/>
          </p:cNvSpPr>
          <p:nvPr>
            <p:ph type="body" sz="quarter" idx="15" hasCustomPrompt="1"/>
          </p:nvPr>
        </p:nvSpPr>
        <p:spPr>
          <a:xfrm>
            <a:off x="4829174" y="4356100"/>
            <a:ext cx="5864226" cy="368300"/>
          </a:xfrm>
        </p:spPr>
        <p:txBody>
          <a:bodyPr>
            <a:normAutofit/>
          </a:bodyPr>
          <a:lstStyle>
            <a:lvl1pPr marL="0" indent="0">
              <a:lnSpc>
                <a:spcPct val="70000"/>
              </a:lnSpc>
              <a:buClr>
                <a:srgbClr val="2867A0"/>
              </a:buClr>
              <a:buFontTx/>
              <a:buNone/>
              <a:defRPr sz="1800" baseline="0"/>
            </a:lvl1pPr>
            <a:lvl2pPr marL="685800" indent="-228600">
              <a:buClr>
                <a:srgbClr val="2867A0"/>
              </a:buClr>
              <a:buFont typeface="Wingdings" panose="05000000000000000000" pitchFamily="2" charset="2"/>
              <a:buChar char="§"/>
              <a:defRPr/>
            </a:lvl2pPr>
            <a:lvl3pPr marL="1143000" indent="-228600">
              <a:buClr>
                <a:srgbClr val="2867A0"/>
              </a:buClr>
              <a:buFont typeface="Wingdings" panose="05000000000000000000" pitchFamily="2" charset="2"/>
              <a:buChar char="§"/>
              <a:defRPr/>
            </a:lvl3pPr>
            <a:lvl4pPr marL="1600200" indent="-228600">
              <a:buClr>
                <a:srgbClr val="2867A0"/>
              </a:buClr>
              <a:buFont typeface="Wingdings" panose="05000000000000000000" pitchFamily="2" charset="2"/>
              <a:buChar char="§"/>
              <a:defRPr/>
            </a:lvl4pPr>
            <a:lvl5pPr marL="2057400" indent="-228600">
              <a:buClr>
                <a:srgbClr val="2867A0"/>
              </a:buClr>
              <a:buFont typeface="Wingdings" panose="05000000000000000000" pitchFamily="2" charset="2"/>
              <a:buChar char="§"/>
              <a:defRPr/>
            </a:lvl5pPr>
          </a:lstStyle>
          <a:p>
            <a:pPr lvl="0"/>
            <a:r>
              <a:rPr lang="ru-RU" dirty="0"/>
              <a:t>наименование</a:t>
            </a:r>
          </a:p>
        </p:txBody>
      </p:sp>
    </p:spTree>
    <p:extLst>
      <p:ext uri="{BB962C8B-B14F-4D97-AF65-F5344CB8AC3E}">
        <p14:creationId xmlns:p14="http://schemas.microsoft.com/office/powerpoint/2010/main" val="2150279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Аннотация">
    <p:spTree>
      <p:nvGrpSpPr>
        <p:cNvPr id="1" name=""/>
        <p:cNvGrpSpPr/>
        <p:nvPr/>
      </p:nvGrpSpPr>
      <p:grpSpPr>
        <a:xfrm>
          <a:off x="0" y="0"/>
          <a:ext cx="0" cy="0"/>
          <a:chOff x="0" y="0"/>
          <a:chExt cx="0" cy="0"/>
        </a:xfrm>
      </p:grpSpPr>
      <p:pic>
        <p:nvPicPr>
          <p:cNvPr id="12" name="Рисунок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p:cNvSpPr txBox="1"/>
          <p:nvPr userDrawn="1"/>
        </p:nvSpPr>
        <p:spPr>
          <a:xfrm>
            <a:off x="65316" y="104326"/>
            <a:ext cx="1642053" cy="461665"/>
          </a:xfrm>
          <a:prstGeom prst="rect">
            <a:avLst/>
          </a:prstGeom>
          <a:noFill/>
        </p:spPr>
        <p:txBody>
          <a:bodyPr wrap="none" rtlCol="0">
            <a:spAutoFit/>
          </a:bodyPr>
          <a:lstStyle/>
          <a:p>
            <a:r>
              <a:rPr lang="ru-RU" sz="2400" b="1" dirty="0">
                <a:solidFill>
                  <a:srgbClr val="2867A0"/>
                </a:solidFill>
              </a:rPr>
              <a:t>Аннотация</a:t>
            </a:r>
          </a:p>
        </p:txBody>
      </p:sp>
      <p:sp>
        <p:nvSpPr>
          <p:cNvPr id="7" name="Текст 6"/>
          <p:cNvSpPr>
            <a:spLocks noGrp="1"/>
          </p:cNvSpPr>
          <p:nvPr>
            <p:ph type="body" sz="quarter" idx="10" hasCustomPrompt="1"/>
          </p:nvPr>
        </p:nvSpPr>
        <p:spPr>
          <a:xfrm>
            <a:off x="186675" y="3181350"/>
            <a:ext cx="1985025" cy="2819400"/>
          </a:xfrm>
        </p:spPr>
        <p:txBody>
          <a:bodyPr>
            <a:normAutofit/>
          </a:bodyPr>
          <a:lstStyle>
            <a:lvl1pPr marL="0" indent="0">
              <a:lnSpc>
                <a:spcPct val="100000"/>
              </a:lnSpc>
              <a:buClr>
                <a:srgbClr val="2867A0"/>
              </a:buClr>
              <a:buFontTx/>
              <a:buNone/>
              <a:defRPr sz="1400"/>
            </a:lvl1pPr>
            <a:lvl2pPr marL="685800" indent="-228600">
              <a:buClr>
                <a:srgbClr val="2867A0"/>
              </a:buClr>
              <a:buFont typeface="Wingdings" panose="05000000000000000000" pitchFamily="2" charset="2"/>
              <a:buChar char="§"/>
              <a:defRPr/>
            </a:lvl2pPr>
            <a:lvl3pPr marL="1143000" indent="-228600">
              <a:buClr>
                <a:srgbClr val="2867A0"/>
              </a:buClr>
              <a:buFont typeface="Wingdings" panose="05000000000000000000" pitchFamily="2" charset="2"/>
              <a:buChar char="§"/>
              <a:defRPr/>
            </a:lvl3pPr>
            <a:lvl4pPr marL="1600200" indent="-228600">
              <a:buClr>
                <a:srgbClr val="2867A0"/>
              </a:buClr>
              <a:buFont typeface="Wingdings" panose="05000000000000000000" pitchFamily="2" charset="2"/>
              <a:buChar char="§"/>
              <a:defRPr/>
            </a:lvl4pPr>
            <a:lvl5pPr marL="2057400" indent="-228600">
              <a:buClr>
                <a:srgbClr val="2867A0"/>
              </a:buClr>
              <a:buFont typeface="Wingdings" panose="05000000000000000000" pitchFamily="2" charset="2"/>
              <a:buChar char="§"/>
              <a:defRPr/>
            </a:lvl5pPr>
          </a:lstStyle>
          <a:p>
            <a:pPr lvl="0"/>
            <a:r>
              <a:rPr lang="ru-RU" dirty="0"/>
              <a:t>формулировка</a:t>
            </a:r>
          </a:p>
        </p:txBody>
      </p:sp>
      <p:sp>
        <p:nvSpPr>
          <p:cNvPr id="21" name="Текст 6"/>
          <p:cNvSpPr>
            <a:spLocks noGrp="1"/>
          </p:cNvSpPr>
          <p:nvPr>
            <p:ph type="body" sz="quarter" idx="11" hasCustomPrompt="1"/>
          </p:nvPr>
        </p:nvSpPr>
        <p:spPr>
          <a:xfrm>
            <a:off x="5461000" y="3181350"/>
            <a:ext cx="2749550" cy="2819400"/>
          </a:xfrm>
        </p:spPr>
        <p:txBody>
          <a:bodyPr>
            <a:normAutofit/>
          </a:bodyPr>
          <a:lstStyle>
            <a:lvl1pPr marL="228600" indent="-228600">
              <a:lnSpc>
                <a:spcPct val="100000"/>
              </a:lnSpc>
              <a:buClr>
                <a:srgbClr val="2867A0"/>
              </a:buClr>
              <a:buFont typeface="Wingdings" panose="05000000000000000000" pitchFamily="2" charset="2"/>
              <a:buChar char="§"/>
              <a:defRPr sz="1400"/>
            </a:lvl1pPr>
            <a:lvl2pPr marL="685800" indent="-228600">
              <a:buClr>
                <a:srgbClr val="2867A0"/>
              </a:buClr>
              <a:buFont typeface="Wingdings" panose="05000000000000000000" pitchFamily="2" charset="2"/>
              <a:buChar char="§"/>
              <a:defRPr/>
            </a:lvl2pPr>
            <a:lvl3pPr marL="1143000" indent="-228600">
              <a:buClr>
                <a:srgbClr val="2867A0"/>
              </a:buClr>
              <a:buFont typeface="Wingdings" panose="05000000000000000000" pitchFamily="2" charset="2"/>
              <a:buChar char="§"/>
              <a:defRPr/>
            </a:lvl3pPr>
            <a:lvl4pPr marL="1600200" indent="-228600">
              <a:buClr>
                <a:srgbClr val="2867A0"/>
              </a:buClr>
              <a:buFont typeface="Wingdings" panose="05000000000000000000" pitchFamily="2" charset="2"/>
              <a:buChar char="§"/>
              <a:defRPr/>
            </a:lvl4pPr>
            <a:lvl5pPr marL="2057400" indent="-228600">
              <a:buClr>
                <a:srgbClr val="2867A0"/>
              </a:buClr>
              <a:buFont typeface="Wingdings" panose="05000000000000000000" pitchFamily="2" charset="2"/>
              <a:buChar char="§"/>
              <a:defRPr/>
            </a:lvl5pPr>
          </a:lstStyle>
          <a:p>
            <a:pPr lvl="0"/>
            <a:r>
              <a:rPr lang="ru-RU" dirty="0"/>
              <a:t>перечисление</a:t>
            </a:r>
          </a:p>
          <a:p>
            <a:pPr lvl="0"/>
            <a:r>
              <a:rPr lang="ru-RU" dirty="0"/>
              <a:t>перечисление</a:t>
            </a:r>
          </a:p>
        </p:txBody>
      </p:sp>
      <p:sp>
        <p:nvSpPr>
          <p:cNvPr id="22" name="Текст 6"/>
          <p:cNvSpPr>
            <a:spLocks noGrp="1"/>
          </p:cNvSpPr>
          <p:nvPr>
            <p:ph type="body" sz="quarter" idx="12" hasCustomPrompt="1"/>
          </p:nvPr>
        </p:nvSpPr>
        <p:spPr>
          <a:xfrm>
            <a:off x="8549625" y="3181350"/>
            <a:ext cx="3318525" cy="2819400"/>
          </a:xfrm>
        </p:spPr>
        <p:txBody>
          <a:bodyPr>
            <a:normAutofit/>
          </a:bodyPr>
          <a:lstStyle>
            <a:lvl1pPr marL="228600" indent="-228600">
              <a:lnSpc>
                <a:spcPct val="100000"/>
              </a:lnSpc>
              <a:buClr>
                <a:srgbClr val="2867A0"/>
              </a:buClr>
              <a:buFont typeface="Wingdings" panose="05000000000000000000" pitchFamily="2" charset="2"/>
              <a:buChar char="§"/>
              <a:defRPr sz="1400"/>
            </a:lvl1pPr>
            <a:lvl2pPr marL="685800" indent="-228600">
              <a:buClr>
                <a:srgbClr val="2867A0"/>
              </a:buClr>
              <a:buFont typeface="Wingdings" panose="05000000000000000000" pitchFamily="2" charset="2"/>
              <a:buChar char="§"/>
              <a:defRPr/>
            </a:lvl2pPr>
            <a:lvl3pPr marL="1143000" indent="-228600">
              <a:buClr>
                <a:srgbClr val="2867A0"/>
              </a:buClr>
              <a:buFont typeface="Wingdings" panose="05000000000000000000" pitchFamily="2" charset="2"/>
              <a:buChar char="§"/>
              <a:defRPr/>
            </a:lvl3pPr>
            <a:lvl4pPr marL="1600200" indent="-228600">
              <a:buClr>
                <a:srgbClr val="2867A0"/>
              </a:buClr>
              <a:buFont typeface="Wingdings" panose="05000000000000000000" pitchFamily="2" charset="2"/>
              <a:buChar char="§"/>
              <a:defRPr/>
            </a:lvl4pPr>
            <a:lvl5pPr marL="2057400" indent="-228600">
              <a:buClr>
                <a:srgbClr val="2867A0"/>
              </a:buClr>
              <a:buFont typeface="Wingdings" panose="05000000000000000000" pitchFamily="2" charset="2"/>
              <a:buChar char="§"/>
              <a:defRPr/>
            </a:lvl5pPr>
          </a:lstStyle>
          <a:p>
            <a:pPr lvl="0"/>
            <a:r>
              <a:rPr lang="ru-RU" dirty="0"/>
              <a:t>перечисление</a:t>
            </a:r>
          </a:p>
          <a:p>
            <a:pPr lvl="0"/>
            <a:r>
              <a:rPr lang="ru-RU" dirty="0"/>
              <a:t>перечисление</a:t>
            </a:r>
          </a:p>
        </p:txBody>
      </p:sp>
      <p:sp>
        <p:nvSpPr>
          <p:cNvPr id="34" name="Текст 6"/>
          <p:cNvSpPr>
            <a:spLocks noGrp="1"/>
          </p:cNvSpPr>
          <p:nvPr>
            <p:ph type="body" sz="quarter" idx="15" hasCustomPrompt="1"/>
          </p:nvPr>
        </p:nvSpPr>
        <p:spPr>
          <a:xfrm>
            <a:off x="762001" y="800100"/>
            <a:ext cx="4705350" cy="723900"/>
          </a:xfrm>
        </p:spPr>
        <p:txBody>
          <a:bodyPr>
            <a:normAutofit/>
          </a:bodyPr>
          <a:lstStyle>
            <a:lvl1pPr marL="0" indent="0">
              <a:lnSpc>
                <a:spcPct val="70000"/>
              </a:lnSpc>
              <a:buClr>
                <a:srgbClr val="2867A0"/>
              </a:buClr>
              <a:buFontTx/>
              <a:buNone/>
              <a:defRPr sz="1400" baseline="0"/>
            </a:lvl1pPr>
            <a:lvl2pPr marL="685800" indent="-228600">
              <a:buClr>
                <a:srgbClr val="2867A0"/>
              </a:buClr>
              <a:buFont typeface="Wingdings" panose="05000000000000000000" pitchFamily="2" charset="2"/>
              <a:buChar char="§"/>
              <a:defRPr/>
            </a:lvl2pPr>
            <a:lvl3pPr marL="1143000" indent="-228600">
              <a:buClr>
                <a:srgbClr val="2867A0"/>
              </a:buClr>
              <a:buFont typeface="Wingdings" panose="05000000000000000000" pitchFamily="2" charset="2"/>
              <a:buChar char="§"/>
              <a:defRPr/>
            </a:lvl3pPr>
            <a:lvl4pPr marL="1600200" indent="-228600">
              <a:buClr>
                <a:srgbClr val="2867A0"/>
              </a:buClr>
              <a:buFont typeface="Wingdings" panose="05000000000000000000" pitchFamily="2" charset="2"/>
              <a:buChar char="§"/>
              <a:defRPr/>
            </a:lvl4pPr>
            <a:lvl5pPr marL="2057400" indent="-228600">
              <a:buClr>
                <a:srgbClr val="2867A0"/>
              </a:buClr>
              <a:buFont typeface="Wingdings" panose="05000000000000000000" pitchFamily="2" charset="2"/>
              <a:buChar char="§"/>
              <a:defRPr/>
            </a:lvl5pPr>
          </a:lstStyle>
          <a:p>
            <a:pPr lvl="0"/>
            <a:r>
              <a:rPr lang="ru-RU" dirty="0"/>
              <a:t>Формулировка (1-2 предложения)</a:t>
            </a:r>
          </a:p>
        </p:txBody>
      </p:sp>
      <p:sp>
        <p:nvSpPr>
          <p:cNvPr id="19" name="Текст 6"/>
          <p:cNvSpPr>
            <a:spLocks noGrp="1"/>
          </p:cNvSpPr>
          <p:nvPr>
            <p:ph type="body" sz="quarter" idx="16" hasCustomPrompt="1"/>
          </p:nvPr>
        </p:nvSpPr>
        <p:spPr>
          <a:xfrm>
            <a:off x="7239001" y="800100"/>
            <a:ext cx="4362450" cy="723900"/>
          </a:xfrm>
        </p:spPr>
        <p:txBody>
          <a:bodyPr>
            <a:normAutofit/>
          </a:bodyPr>
          <a:lstStyle>
            <a:lvl1pPr marL="285750" indent="-285750">
              <a:lnSpc>
                <a:spcPct val="70000"/>
              </a:lnSpc>
              <a:buClr>
                <a:srgbClr val="2867A0"/>
              </a:buClr>
              <a:buFont typeface="Arial" panose="020B0604020202020204" pitchFamily="34" charset="0"/>
              <a:buChar char="•"/>
              <a:defRPr sz="1400"/>
            </a:lvl1pPr>
            <a:lvl2pPr marL="685800" indent="-228600">
              <a:buClr>
                <a:srgbClr val="2867A0"/>
              </a:buClr>
              <a:buFont typeface="Wingdings" panose="05000000000000000000" pitchFamily="2" charset="2"/>
              <a:buChar char="§"/>
              <a:defRPr/>
            </a:lvl2pPr>
            <a:lvl3pPr marL="1143000" indent="-228600">
              <a:buClr>
                <a:srgbClr val="2867A0"/>
              </a:buClr>
              <a:buFont typeface="Wingdings" panose="05000000000000000000" pitchFamily="2" charset="2"/>
              <a:buChar char="§"/>
              <a:defRPr/>
            </a:lvl3pPr>
            <a:lvl4pPr marL="1600200" indent="-228600">
              <a:buClr>
                <a:srgbClr val="2867A0"/>
              </a:buClr>
              <a:buFont typeface="Wingdings" panose="05000000000000000000" pitchFamily="2" charset="2"/>
              <a:buChar char="§"/>
              <a:defRPr/>
            </a:lvl4pPr>
            <a:lvl5pPr marL="2057400" indent="-228600">
              <a:buClr>
                <a:srgbClr val="2867A0"/>
              </a:buClr>
              <a:buFont typeface="Wingdings" panose="05000000000000000000" pitchFamily="2" charset="2"/>
              <a:buChar char="§"/>
              <a:defRPr/>
            </a:lvl5pPr>
          </a:lstStyle>
          <a:p>
            <a:pPr lvl="0"/>
            <a:r>
              <a:rPr lang="ru-RU" dirty="0"/>
              <a:t>Перечисление (5-7 задач)</a:t>
            </a:r>
          </a:p>
        </p:txBody>
      </p:sp>
      <p:sp>
        <p:nvSpPr>
          <p:cNvPr id="10" name="Текст 6"/>
          <p:cNvSpPr>
            <a:spLocks noGrp="1"/>
          </p:cNvSpPr>
          <p:nvPr>
            <p:ph type="body" sz="quarter" idx="17" hasCustomPrompt="1"/>
          </p:nvPr>
        </p:nvSpPr>
        <p:spPr>
          <a:xfrm>
            <a:off x="2752075" y="3181350"/>
            <a:ext cx="1985025" cy="2819400"/>
          </a:xfrm>
        </p:spPr>
        <p:txBody>
          <a:bodyPr>
            <a:normAutofit/>
          </a:bodyPr>
          <a:lstStyle>
            <a:lvl1pPr marL="228600" indent="-228600">
              <a:lnSpc>
                <a:spcPct val="100000"/>
              </a:lnSpc>
              <a:buClr>
                <a:srgbClr val="2867A0"/>
              </a:buClr>
              <a:buFont typeface="Wingdings" panose="05000000000000000000" pitchFamily="2" charset="2"/>
              <a:buChar char="§"/>
              <a:defRPr sz="1400"/>
            </a:lvl1pPr>
            <a:lvl2pPr marL="685800" indent="-228600">
              <a:buClr>
                <a:srgbClr val="2867A0"/>
              </a:buClr>
              <a:buFont typeface="Wingdings" panose="05000000000000000000" pitchFamily="2" charset="2"/>
              <a:buChar char="§"/>
              <a:defRPr/>
            </a:lvl2pPr>
            <a:lvl3pPr marL="1143000" indent="-228600">
              <a:buClr>
                <a:srgbClr val="2867A0"/>
              </a:buClr>
              <a:buFont typeface="Wingdings" panose="05000000000000000000" pitchFamily="2" charset="2"/>
              <a:buChar char="§"/>
              <a:defRPr/>
            </a:lvl3pPr>
            <a:lvl4pPr marL="1600200" indent="-228600">
              <a:buClr>
                <a:srgbClr val="2867A0"/>
              </a:buClr>
              <a:buFont typeface="Wingdings" panose="05000000000000000000" pitchFamily="2" charset="2"/>
              <a:buChar char="§"/>
              <a:defRPr/>
            </a:lvl4pPr>
            <a:lvl5pPr marL="2057400" indent="-228600">
              <a:buClr>
                <a:srgbClr val="2867A0"/>
              </a:buClr>
              <a:buFont typeface="Wingdings" panose="05000000000000000000" pitchFamily="2" charset="2"/>
              <a:buChar char="§"/>
              <a:defRPr/>
            </a:lvl5pPr>
          </a:lstStyle>
          <a:p>
            <a:pPr lvl="0"/>
            <a:r>
              <a:rPr lang="ru-RU" dirty="0"/>
              <a:t>перечисление</a:t>
            </a:r>
          </a:p>
          <a:p>
            <a:pPr lvl="0"/>
            <a:r>
              <a:rPr lang="ru-RU" dirty="0"/>
              <a:t>перечисление</a:t>
            </a:r>
          </a:p>
        </p:txBody>
      </p:sp>
    </p:spTree>
    <p:extLst>
      <p:ext uri="{BB962C8B-B14F-4D97-AF65-F5344CB8AC3E}">
        <p14:creationId xmlns:p14="http://schemas.microsoft.com/office/powerpoint/2010/main" val="3652489894"/>
      </p:ext>
    </p:extLst>
  </p:cSld>
  <p:clrMapOvr>
    <a:masterClrMapping/>
  </p:clrMapOvr>
  <p:extLst>
    <p:ext uri="{DCECCB84-F9BA-43D5-87BE-67443E8EF086}">
      <p15:sldGuideLst xmlns:p15="http://schemas.microsoft.com/office/powerpoint/2012/main">
        <p15:guide id="1" pos="9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решение - как продукт решает проблему">
    <p:spTree>
      <p:nvGrpSpPr>
        <p:cNvPr id="1" name=""/>
        <p:cNvGrpSpPr/>
        <p:nvPr/>
      </p:nvGrpSpPr>
      <p:grpSpPr>
        <a:xfrm>
          <a:off x="0" y="0"/>
          <a:ext cx="0" cy="0"/>
          <a:chOff x="0" y="0"/>
          <a:chExt cx="0" cy="0"/>
        </a:xfrm>
      </p:grpSpPr>
      <p:pic>
        <p:nvPicPr>
          <p:cNvPr id="12" name="Рисунок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p:cNvSpPr txBox="1"/>
          <p:nvPr userDrawn="1"/>
        </p:nvSpPr>
        <p:spPr>
          <a:xfrm>
            <a:off x="236766" y="142426"/>
            <a:ext cx="7355860" cy="461665"/>
          </a:xfrm>
          <a:prstGeom prst="rect">
            <a:avLst/>
          </a:prstGeom>
          <a:noFill/>
        </p:spPr>
        <p:txBody>
          <a:bodyPr wrap="none" rtlCol="0">
            <a:spAutoFit/>
          </a:bodyPr>
          <a:lstStyle/>
          <a:p>
            <a:r>
              <a:rPr lang="ru-RU" sz="2400" b="1" dirty="0">
                <a:solidFill>
                  <a:srgbClr val="2867A0"/>
                </a:solidFill>
              </a:rPr>
              <a:t>Решение: как продукт решает проблему потребителя</a:t>
            </a:r>
          </a:p>
        </p:txBody>
      </p:sp>
      <p:grpSp>
        <p:nvGrpSpPr>
          <p:cNvPr id="17" name="Группа 16"/>
          <p:cNvGrpSpPr/>
          <p:nvPr userDrawn="1"/>
        </p:nvGrpSpPr>
        <p:grpSpPr>
          <a:xfrm>
            <a:off x="8169449" y="1152666"/>
            <a:ext cx="3430587" cy="799529"/>
            <a:chOff x="12846343" y="747950"/>
            <a:chExt cx="3430587" cy="799529"/>
          </a:xfrm>
        </p:grpSpPr>
        <p:sp>
          <p:nvSpPr>
            <p:cNvPr id="23" name="Прямоугольник 22"/>
            <p:cNvSpPr/>
            <p:nvPr/>
          </p:nvSpPr>
          <p:spPr>
            <a:xfrm>
              <a:off x="12846343" y="747950"/>
              <a:ext cx="3430587" cy="379591"/>
            </a:xfrm>
            <a:prstGeom prst="rect">
              <a:avLst/>
            </a:prstGeom>
            <a:noFill/>
          </p:spPr>
          <p:txBody>
            <a:bodyPr wrap="square" rtlCol="0">
              <a:spAutoFit/>
            </a:bodyPr>
            <a:lstStyle/>
            <a:p>
              <a:pPr>
                <a:lnSpc>
                  <a:spcPct val="150000"/>
                </a:lnSpc>
              </a:pPr>
              <a:r>
                <a:rPr lang="ru-RU" sz="1400" dirty="0">
                  <a:solidFill>
                    <a:srgbClr val="29679F"/>
                  </a:solidFill>
                  <a:latin typeface="Roboto Medium" panose="02000000000000000000" pitchFamily="2" charset="0"/>
                  <a:ea typeface="Roboto Medium" panose="02000000000000000000" pitchFamily="2" charset="0"/>
                </a:rPr>
                <a:t>Преимущества, выгоды (</a:t>
              </a:r>
              <a:r>
                <a:rPr lang="en-US" sz="1400" dirty="0">
                  <a:solidFill>
                    <a:srgbClr val="29679F"/>
                  </a:solidFill>
                  <a:latin typeface="Roboto Medium" panose="02000000000000000000" pitchFamily="2" charset="0"/>
                  <a:ea typeface="Roboto Medium" panose="02000000000000000000" pitchFamily="2" charset="0"/>
                </a:rPr>
                <a:t>gains)</a:t>
              </a:r>
              <a:endParaRPr lang="ru-RU" sz="1400" dirty="0">
                <a:solidFill>
                  <a:srgbClr val="29679F"/>
                </a:solidFill>
                <a:latin typeface="Roboto Medium" panose="02000000000000000000" pitchFamily="2" charset="0"/>
                <a:ea typeface="Roboto Medium" panose="02000000000000000000" pitchFamily="2" charset="0"/>
              </a:endParaRPr>
            </a:p>
          </p:txBody>
        </p:sp>
        <p:sp>
          <p:nvSpPr>
            <p:cNvPr id="24" name="Прямоугольник 23"/>
            <p:cNvSpPr/>
            <p:nvPr/>
          </p:nvSpPr>
          <p:spPr>
            <a:xfrm>
              <a:off x="12846344" y="1062731"/>
              <a:ext cx="3096906" cy="484748"/>
            </a:xfrm>
            <a:prstGeom prst="rect">
              <a:avLst/>
            </a:prstGeom>
            <a:noFill/>
          </p:spPr>
          <p:txBody>
            <a:bodyPr wrap="square" rtlCol="0">
              <a:spAutoFit/>
            </a:bodyPr>
            <a:lstStyle/>
            <a:p>
              <a:pPr>
                <a:lnSpc>
                  <a:spcPct val="150000"/>
                </a:lnSpc>
              </a:pPr>
              <a:r>
                <a:rPr lang="ru-RU" sz="900" dirty="0">
                  <a:solidFill>
                    <a:schemeClr val="bg2">
                      <a:lumMod val="50000"/>
                    </a:schemeClr>
                  </a:solidFill>
                </a:rPr>
                <a:t>Результаты и преимущества продукта, которые желает получить потребитель</a:t>
              </a:r>
            </a:p>
          </p:txBody>
        </p:sp>
      </p:grpSp>
      <p:grpSp>
        <p:nvGrpSpPr>
          <p:cNvPr id="28" name="Группа 27"/>
          <p:cNvGrpSpPr/>
          <p:nvPr userDrawn="1"/>
        </p:nvGrpSpPr>
        <p:grpSpPr>
          <a:xfrm>
            <a:off x="263525" y="1150769"/>
            <a:ext cx="3430587" cy="1263511"/>
            <a:chOff x="4380706" y="747950"/>
            <a:chExt cx="3430587" cy="1263511"/>
          </a:xfrm>
        </p:grpSpPr>
        <p:sp>
          <p:nvSpPr>
            <p:cNvPr id="31" name="Прямоугольник 30"/>
            <p:cNvSpPr/>
            <p:nvPr/>
          </p:nvSpPr>
          <p:spPr>
            <a:xfrm>
              <a:off x="4380706" y="747950"/>
              <a:ext cx="3430587" cy="379591"/>
            </a:xfrm>
            <a:prstGeom prst="rect">
              <a:avLst/>
            </a:prstGeom>
            <a:noFill/>
          </p:spPr>
          <p:txBody>
            <a:bodyPr wrap="square" rtlCol="0">
              <a:spAutoFit/>
            </a:bodyPr>
            <a:lstStyle/>
            <a:p>
              <a:pPr>
                <a:lnSpc>
                  <a:spcPct val="150000"/>
                </a:lnSpc>
              </a:pPr>
              <a:r>
                <a:rPr lang="ru-RU" sz="1400" dirty="0">
                  <a:solidFill>
                    <a:srgbClr val="29679F"/>
                  </a:solidFill>
                  <a:latin typeface="Roboto Medium" panose="02000000000000000000" pitchFamily="2" charset="0"/>
                  <a:ea typeface="Roboto Medium" panose="02000000000000000000" pitchFamily="2" charset="0"/>
                </a:rPr>
                <a:t>Проблемы, боли (</a:t>
              </a:r>
              <a:r>
                <a:rPr lang="en-US" sz="1400" dirty="0">
                  <a:solidFill>
                    <a:srgbClr val="29679F"/>
                  </a:solidFill>
                  <a:latin typeface="Roboto Medium" panose="02000000000000000000" pitchFamily="2" charset="0"/>
                  <a:ea typeface="Roboto Medium" panose="02000000000000000000" pitchFamily="2" charset="0"/>
                </a:rPr>
                <a:t>pains)</a:t>
              </a:r>
              <a:endParaRPr lang="ru-RU" sz="1400" dirty="0">
                <a:solidFill>
                  <a:srgbClr val="29679F"/>
                </a:solidFill>
                <a:latin typeface="Roboto Medium" panose="02000000000000000000" pitchFamily="2" charset="0"/>
                <a:ea typeface="Roboto Medium" panose="02000000000000000000" pitchFamily="2" charset="0"/>
              </a:endParaRPr>
            </a:p>
          </p:txBody>
        </p:sp>
        <p:sp>
          <p:nvSpPr>
            <p:cNvPr id="32" name="Прямоугольник 31"/>
            <p:cNvSpPr/>
            <p:nvPr/>
          </p:nvSpPr>
          <p:spPr>
            <a:xfrm>
              <a:off x="4380706" y="1088131"/>
              <a:ext cx="3387974" cy="923330"/>
            </a:xfrm>
            <a:prstGeom prst="rect">
              <a:avLst/>
            </a:prstGeom>
            <a:noFill/>
          </p:spPr>
          <p:txBody>
            <a:bodyPr wrap="square" rtlCol="0">
              <a:spAutoFit/>
            </a:bodyPr>
            <a:lstStyle/>
            <a:p>
              <a:pPr>
                <a:lnSpc>
                  <a:spcPct val="150000"/>
                </a:lnSpc>
              </a:pPr>
              <a:r>
                <a:rPr lang="ru-RU" sz="900" dirty="0">
                  <a:solidFill>
                    <a:schemeClr val="bg2">
                      <a:lumMod val="50000"/>
                    </a:schemeClr>
                  </a:solidFill>
                </a:rPr>
                <a:t>Что мешает потребителю выполнять свои задачи?</a:t>
              </a:r>
              <a:endParaRPr lang="en-US" sz="900" dirty="0">
                <a:solidFill>
                  <a:schemeClr val="bg2">
                    <a:lumMod val="50000"/>
                  </a:schemeClr>
                </a:solidFill>
              </a:endParaRPr>
            </a:p>
            <a:p>
              <a:pPr>
                <a:lnSpc>
                  <a:spcPct val="150000"/>
                </a:lnSpc>
              </a:pPr>
              <a:r>
                <a:rPr lang="ru-RU" sz="900" dirty="0">
                  <a:solidFill>
                    <a:schemeClr val="bg2">
                      <a:lumMod val="50000"/>
                    </a:schemeClr>
                  </a:solidFill>
                </a:rPr>
                <a:t>Что волнует потребителя до, во время и после выполнения задачи?</a:t>
              </a:r>
              <a:endParaRPr lang="en-US" sz="900" dirty="0">
                <a:solidFill>
                  <a:schemeClr val="bg2">
                    <a:lumMod val="50000"/>
                  </a:schemeClr>
                </a:solidFill>
              </a:endParaRPr>
            </a:p>
            <a:p>
              <a:pPr>
                <a:lnSpc>
                  <a:spcPct val="150000"/>
                </a:lnSpc>
              </a:pPr>
              <a:r>
                <a:rPr lang="ru-RU" sz="900" dirty="0">
                  <a:solidFill>
                    <a:schemeClr val="bg2">
                      <a:lumMod val="50000"/>
                    </a:schemeClr>
                  </a:solidFill>
                </a:rPr>
                <a:t>Не желательные свойства продукта, препятствия?</a:t>
              </a:r>
            </a:p>
          </p:txBody>
        </p:sp>
      </p:grpSp>
      <p:grpSp>
        <p:nvGrpSpPr>
          <p:cNvPr id="33" name="Группа 32"/>
          <p:cNvGrpSpPr/>
          <p:nvPr userDrawn="1"/>
        </p:nvGrpSpPr>
        <p:grpSpPr>
          <a:xfrm>
            <a:off x="4216487" y="1150769"/>
            <a:ext cx="3430587" cy="1043062"/>
            <a:chOff x="8497887" y="747950"/>
            <a:chExt cx="3430587" cy="1043062"/>
          </a:xfrm>
        </p:grpSpPr>
        <p:sp>
          <p:nvSpPr>
            <p:cNvPr id="35" name="Прямоугольник 34"/>
            <p:cNvSpPr/>
            <p:nvPr/>
          </p:nvSpPr>
          <p:spPr>
            <a:xfrm>
              <a:off x="8497887" y="747950"/>
              <a:ext cx="3430587" cy="379591"/>
            </a:xfrm>
            <a:prstGeom prst="rect">
              <a:avLst/>
            </a:prstGeom>
            <a:noFill/>
          </p:spPr>
          <p:txBody>
            <a:bodyPr wrap="square" rtlCol="0">
              <a:spAutoFit/>
            </a:bodyPr>
            <a:lstStyle/>
            <a:p>
              <a:pPr>
                <a:lnSpc>
                  <a:spcPct val="150000"/>
                </a:lnSpc>
              </a:pPr>
              <a:r>
                <a:rPr lang="ru-RU" sz="1400" dirty="0">
                  <a:solidFill>
                    <a:srgbClr val="29679F"/>
                  </a:solidFill>
                  <a:latin typeface="Roboto Medium" panose="02000000000000000000" pitchFamily="2" charset="0"/>
                  <a:ea typeface="Roboto Medium" panose="02000000000000000000" pitchFamily="2" charset="0"/>
                </a:rPr>
                <a:t>Потребности/задачи/работы (</a:t>
              </a:r>
              <a:r>
                <a:rPr lang="en-US" sz="1400" dirty="0">
                  <a:solidFill>
                    <a:srgbClr val="29679F"/>
                  </a:solidFill>
                  <a:latin typeface="Roboto Medium" panose="02000000000000000000" pitchFamily="2" charset="0"/>
                  <a:ea typeface="Roboto Medium" panose="02000000000000000000" pitchFamily="2" charset="0"/>
                </a:rPr>
                <a:t>jobs)</a:t>
              </a:r>
              <a:endParaRPr lang="ru-RU" sz="1400" dirty="0">
                <a:solidFill>
                  <a:srgbClr val="29679F"/>
                </a:solidFill>
                <a:latin typeface="Roboto Medium" panose="02000000000000000000" pitchFamily="2" charset="0"/>
                <a:ea typeface="Roboto Medium" panose="02000000000000000000" pitchFamily="2" charset="0"/>
              </a:endParaRPr>
            </a:p>
          </p:txBody>
        </p:sp>
        <p:sp>
          <p:nvSpPr>
            <p:cNvPr id="36" name="Прямоугольник 35"/>
            <p:cNvSpPr/>
            <p:nvPr/>
          </p:nvSpPr>
          <p:spPr>
            <a:xfrm>
              <a:off x="8497887" y="1075431"/>
              <a:ext cx="3430587" cy="715581"/>
            </a:xfrm>
            <a:prstGeom prst="rect">
              <a:avLst/>
            </a:prstGeom>
            <a:noFill/>
          </p:spPr>
          <p:txBody>
            <a:bodyPr wrap="square" rtlCol="0">
              <a:spAutoFit/>
            </a:bodyPr>
            <a:lstStyle/>
            <a:p>
              <a:pPr>
                <a:lnSpc>
                  <a:spcPct val="150000"/>
                </a:lnSpc>
              </a:pPr>
              <a:r>
                <a:rPr lang="ru-RU" sz="900" dirty="0">
                  <a:solidFill>
                    <a:schemeClr val="bg2">
                      <a:lumMod val="50000"/>
                    </a:schemeClr>
                  </a:solidFill>
                </a:rPr>
                <a:t>Какие задачи потребителя решает продукт?</a:t>
              </a:r>
            </a:p>
            <a:p>
              <a:pPr>
                <a:lnSpc>
                  <a:spcPct val="150000"/>
                </a:lnSpc>
              </a:pPr>
              <a:r>
                <a:rPr lang="ru-RU" sz="900" dirty="0">
                  <a:solidFill>
                    <a:schemeClr val="bg2">
                      <a:lumMod val="50000"/>
                    </a:schemeClr>
                  </a:solidFill>
                </a:rPr>
                <a:t>Для чего потребитель покупает продукт?</a:t>
              </a:r>
            </a:p>
            <a:p>
              <a:pPr>
                <a:lnSpc>
                  <a:spcPct val="150000"/>
                </a:lnSpc>
              </a:pPr>
              <a:r>
                <a:rPr lang="ru-RU" sz="900" dirty="0">
                  <a:solidFill>
                    <a:schemeClr val="bg2">
                      <a:lumMod val="50000"/>
                    </a:schemeClr>
                  </a:solidFill>
                </a:rPr>
                <a:t>Какие потребности закрывает?</a:t>
              </a:r>
            </a:p>
          </p:txBody>
        </p:sp>
      </p:grpSp>
      <p:pic>
        <p:nvPicPr>
          <p:cNvPr id="37" name="Рисунок 3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1475" y="755610"/>
            <a:ext cx="385230" cy="389464"/>
          </a:xfrm>
          <a:prstGeom prst="rect">
            <a:avLst/>
          </a:prstGeom>
        </p:spPr>
      </p:pic>
      <p:pic>
        <p:nvPicPr>
          <p:cNvPr id="38" name="Рисунок 3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289742" y="757507"/>
            <a:ext cx="275165" cy="389464"/>
          </a:xfrm>
          <a:prstGeom prst="rect">
            <a:avLst/>
          </a:prstGeom>
        </p:spPr>
      </p:pic>
      <p:pic>
        <p:nvPicPr>
          <p:cNvPr id="39" name="Рисунок 38"/>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308107" y="786082"/>
            <a:ext cx="351364" cy="351364"/>
          </a:xfrm>
          <a:prstGeom prst="rect">
            <a:avLst/>
          </a:prstGeom>
        </p:spPr>
      </p:pic>
      <p:sp>
        <p:nvSpPr>
          <p:cNvPr id="40" name="Прямоугольник 39"/>
          <p:cNvSpPr/>
          <p:nvPr userDrawn="1"/>
        </p:nvSpPr>
        <p:spPr>
          <a:xfrm>
            <a:off x="371474" y="2573564"/>
            <a:ext cx="3603625" cy="3643086"/>
          </a:xfrm>
          <a:prstGeom prst="rect">
            <a:avLst/>
          </a:prstGeom>
          <a:no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3" name="Прямоугольник 42"/>
          <p:cNvSpPr/>
          <p:nvPr userDrawn="1"/>
        </p:nvSpPr>
        <p:spPr>
          <a:xfrm>
            <a:off x="4308001" y="2573564"/>
            <a:ext cx="3603625" cy="3643086"/>
          </a:xfrm>
          <a:prstGeom prst="rect">
            <a:avLst/>
          </a:prstGeom>
          <a:no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4" name="Прямоугольник 43"/>
          <p:cNvSpPr/>
          <p:nvPr userDrawn="1"/>
        </p:nvSpPr>
        <p:spPr>
          <a:xfrm>
            <a:off x="8244528" y="2573564"/>
            <a:ext cx="3603625" cy="3643086"/>
          </a:xfrm>
          <a:prstGeom prst="rect">
            <a:avLst/>
          </a:prstGeom>
          <a:no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5" name="Текст 6"/>
          <p:cNvSpPr>
            <a:spLocks noGrp="1"/>
          </p:cNvSpPr>
          <p:nvPr>
            <p:ph type="body" sz="quarter" idx="10" hasCustomPrompt="1"/>
          </p:nvPr>
        </p:nvSpPr>
        <p:spPr>
          <a:xfrm>
            <a:off x="361951" y="2590800"/>
            <a:ext cx="3638550" cy="3676650"/>
          </a:xfrm>
        </p:spPr>
        <p:txBody>
          <a:bodyPr>
            <a:normAutofit/>
          </a:bodyPr>
          <a:lstStyle>
            <a:lvl1pPr marL="228600" indent="-228600">
              <a:lnSpc>
                <a:spcPct val="70000"/>
              </a:lnSpc>
              <a:buClr>
                <a:srgbClr val="FD5701"/>
              </a:buClr>
              <a:buFont typeface="Wingdings" panose="05000000000000000000" pitchFamily="2" charset="2"/>
              <a:buChar char="§"/>
              <a:defRPr sz="1400"/>
            </a:lvl1pPr>
            <a:lvl2pPr marL="685800" indent="-228600">
              <a:buClr>
                <a:srgbClr val="2867A0"/>
              </a:buClr>
              <a:buFont typeface="Wingdings" panose="05000000000000000000" pitchFamily="2" charset="2"/>
              <a:buChar char="§"/>
              <a:defRPr/>
            </a:lvl2pPr>
            <a:lvl3pPr marL="1143000" indent="-228600">
              <a:buClr>
                <a:srgbClr val="2867A0"/>
              </a:buClr>
              <a:buFont typeface="Wingdings" panose="05000000000000000000" pitchFamily="2" charset="2"/>
              <a:buChar char="§"/>
              <a:defRPr/>
            </a:lvl3pPr>
            <a:lvl4pPr marL="1600200" indent="-228600">
              <a:buClr>
                <a:srgbClr val="2867A0"/>
              </a:buClr>
              <a:buFont typeface="Wingdings" panose="05000000000000000000" pitchFamily="2" charset="2"/>
              <a:buChar char="§"/>
              <a:defRPr/>
            </a:lvl4pPr>
            <a:lvl5pPr marL="2057400" indent="-228600">
              <a:buClr>
                <a:srgbClr val="2867A0"/>
              </a:buClr>
              <a:buFont typeface="Wingdings" panose="05000000000000000000" pitchFamily="2" charset="2"/>
              <a:buChar char="§"/>
              <a:defRPr/>
            </a:lvl5pPr>
          </a:lstStyle>
          <a:p>
            <a:pPr lvl="0"/>
            <a:r>
              <a:rPr lang="ru-RU" dirty="0"/>
              <a:t>перечисление</a:t>
            </a:r>
          </a:p>
          <a:p>
            <a:pPr lvl="0"/>
            <a:r>
              <a:rPr lang="ru-RU" dirty="0"/>
              <a:t>перечисление</a:t>
            </a:r>
          </a:p>
        </p:txBody>
      </p:sp>
      <p:sp>
        <p:nvSpPr>
          <p:cNvPr id="46" name="Текст 6"/>
          <p:cNvSpPr>
            <a:spLocks noGrp="1"/>
          </p:cNvSpPr>
          <p:nvPr>
            <p:ph type="body" sz="quarter" idx="11" hasCustomPrompt="1"/>
          </p:nvPr>
        </p:nvSpPr>
        <p:spPr>
          <a:xfrm>
            <a:off x="4305301" y="2590800"/>
            <a:ext cx="3638550" cy="3676650"/>
          </a:xfrm>
        </p:spPr>
        <p:txBody>
          <a:bodyPr>
            <a:normAutofit/>
          </a:bodyPr>
          <a:lstStyle>
            <a:lvl1pPr marL="228600" indent="-228600">
              <a:lnSpc>
                <a:spcPct val="70000"/>
              </a:lnSpc>
              <a:buClr>
                <a:srgbClr val="FD5701"/>
              </a:buClr>
              <a:buFont typeface="Wingdings" panose="05000000000000000000" pitchFamily="2" charset="2"/>
              <a:buChar char="§"/>
              <a:defRPr sz="1400"/>
            </a:lvl1pPr>
            <a:lvl2pPr marL="685800" indent="-228600">
              <a:buClr>
                <a:srgbClr val="2867A0"/>
              </a:buClr>
              <a:buFont typeface="Wingdings" panose="05000000000000000000" pitchFamily="2" charset="2"/>
              <a:buChar char="§"/>
              <a:defRPr/>
            </a:lvl2pPr>
            <a:lvl3pPr marL="1143000" indent="-228600">
              <a:buClr>
                <a:srgbClr val="2867A0"/>
              </a:buClr>
              <a:buFont typeface="Wingdings" panose="05000000000000000000" pitchFamily="2" charset="2"/>
              <a:buChar char="§"/>
              <a:defRPr/>
            </a:lvl3pPr>
            <a:lvl4pPr marL="1600200" indent="-228600">
              <a:buClr>
                <a:srgbClr val="2867A0"/>
              </a:buClr>
              <a:buFont typeface="Wingdings" panose="05000000000000000000" pitchFamily="2" charset="2"/>
              <a:buChar char="§"/>
              <a:defRPr/>
            </a:lvl4pPr>
            <a:lvl5pPr marL="2057400" indent="-228600">
              <a:buClr>
                <a:srgbClr val="2867A0"/>
              </a:buClr>
              <a:buFont typeface="Wingdings" panose="05000000000000000000" pitchFamily="2" charset="2"/>
              <a:buChar char="§"/>
              <a:defRPr/>
            </a:lvl5pPr>
          </a:lstStyle>
          <a:p>
            <a:pPr lvl="0"/>
            <a:r>
              <a:rPr lang="ru-RU" dirty="0"/>
              <a:t>перечисление</a:t>
            </a:r>
          </a:p>
          <a:p>
            <a:pPr lvl="0"/>
            <a:r>
              <a:rPr lang="ru-RU" dirty="0"/>
              <a:t>перечисление</a:t>
            </a:r>
          </a:p>
        </p:txBody>
      </p:sp>
      <p:sp>
        <p:nvSpPr>
          <p:cNvPr id="47" name="Текст 6"/>
          <p:cNvSpPr>
            <a:spLocks noGrp="1"/>
          </p:cNvSpPr>
          <p:nvPr>
            <p:ph type="body" sz="quarter" idx="12" hasCustomPrompt="1"/>
          </p:nvPr>
        </p:nvSpPr>
        <p:spPr>
          <a:xfrm>
            <a:off x="8229601" y="2590800"/>
            <a:ext cx="3638550" cy="3676650"/>
          </a:xfrm>
        </p:spPr>
        <p:txBody>
          <a:bodyPr>
            <a:normAutofit/>
          </a:bodyPr>
          <a:lstStyle>
            <a:lvl1pPr marL="228600" indent="-228600">
              <a:lnSpc>
                <a:spcPct val="70000"/>
              </a:lnSpc>
              <a:buClr>
                <a:srgbClr val="FD5701"/>
              </a:buClr>
              <a:buFont typeface="Wingdings" panose="05000000000000000000" pitchFamily="2" charset="2"/>
              <a:buChar char="§"/>
              <a:defRPr sz="1400"/>
            </a:lvl1pPr>
            <a:lvl2pPr marL="685800" indent="-228600">
              <a:buClr>
                <a:srgbClr val="2867A0"/>
              </a:buClr>
              <a:buFont typeface="Wingdings" panose="05000000000000000000" pitchFamily="2" charset="2"/>
              <a:buChar char="§"/>
              <a:defRPr/>
            </a:lvl2pPr>
            <a:lvl3pPr marL="1143000" indent="-228600">
              <a:buClr>
                <a:srgbClr val="2867A0"/>
              </a:buClr>
              <a:buFont typeface="Wingdings" panose="05000000000000000000" pitchFamily="2" charset="2"/>
              <a:buChar char="§"/>
              <a:defRPr/>
            </a:lvl3pPr>
            <a:lvl4pPr marL="1600200" indent="-228600">
              <a:buClr>
                <a:srgbClr val="2867A0"/>
              </a:buClr>
              <a:buFont typeface="Wingdings" panose="05000000000000000000" pitchFamily="2" charset="2"/>
              <a:buChar char="§"/>
              <a:defRPr/>
            </a:lvl4pPr>
            <a:lvl5pPr marL="2057400" indent="-228600">
              <a:buClr>
                <a:srgbClr val="2867A0"/>
              </a:buClr>
              <a:buFont typeface="Wingdings" panose="05000000000000000000" pitchFamily="2" charset="2"/>
              <a:buChar char="§"/>
              <a:defRPr/>
            </a:lvl5pPr>
          </a:lstStyle>
          <a:p>
            <a:pPr lvl="0"/>
            <a:r>
              <a:rPr lang="ru-RU" dirty="0"/>
              <a:t>перечисление</a:t>
            </a:r>
          </a:p>
          <a:p>
            <a:pPr lvl="0"/>
            <a:r>
              <a:rPr lang="ru-RU" dirty="0"/>
              <a:t>перечисление</a:t>
            </a:r>
          </a:p>
        </p:txBody>
      </p:sp>
    </p:spTree>
    <p:extLst>
      <p:ext uri="{BB962C8B-B14F-4D97-AF65-F5344CB8AC3E}">
        <p14:creationId xmlns:p14="http://schemas.microsoft.com/office/powerpoint/2010/main" val="2287908072"/>
      </p:ext>
    </p:extLst>
  </p:cSld>
  <p:clrMapOvr>
    <a:masterClrMapping/>
  </p:clrMapOvr>
  <p:extLst>
    <p:ext uri="{DCECCB84-F9BA-43D5-87BE-67443E8EF086}">
      <p15:sldGuideLst xmlns:p15="http://schemas.microsoft.com/office/powerpoint/2012/main">
        <p15:guide id="1" pos="9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Проблема">
    <p:spTree>
      <p:nvGrpSpPr>
        <p:cNvPr id="1" name=""/>
        <p:cNvGrpSpPr/>
        <p:nvPr/>
      </p:nvGrpSpPr>
      <p:grpSpPr>
        <a:xfrm>
          <a:off x="0" y="0"/>
          <a:ext cx="0" cy="0"/>
          <a:chOff x="0" y="0"/>
          <a:chExt cx="0" cy="0"/>
        </a:xfrm>
      </p:grpSpPr>
      <p:pic>
        <p:nvPicPr>
          <p:cNvPr id="12" name="Рисунок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p:cNvSpPr txBox="1"/>
          <p:nvPr userDrawn="1"/>
        </p:nvSpPr>
        <p:spPr>
          <a:xfrm>
            <a:off x="122466" y="142426"/>
            <a:ext cx="1554143" cy="461665"/>
          </a:xfrm>
          <a:prstGeom prst="rect">
            <a:avLst/>
          </a:prstGeom>
          <a:noFill/>
        </p:spPr>
        <p:txBody>
          <a:bodyPr wrap="none" rtlCol="0">
            <a:spAutoFit/>
          </a:bodyPr>
          <a:lstStyle/>
          <a:p>
            <a:r>
              <a:rPr lang="ru-RU" sz="2400" b="1" dirty="0">
                <a:solidFill>
                  <a:srgbClr val="2867A0"/>
                </a:solidFill>
              </a:rPr>
              <a:t>Проблема</a:t>
            </a:r>
          </a:p>
        </p:txBody>
      </p:sp>
      <p:sp>
        <p:nvSpPr>
          <p:cNvPr id="57" name="Текст 6"/>
          <p:cNvSpPr>
            <a:spLocks noGrp="1"/>
          </p:cNvSpPr>
          <p:nvPr>
            <p:ph type="body" sz="quarter" idx="15" hasCustomPrompt="1"/>
          </p:nvPr>
        </p:nvSpPr>
        <p:spPr>
          <a:xfrm>
            <a:off x="155574" y="723899"/>
            <a:ext cx="8901339" cy="1235529"/>
          </a:xfrm>
        </p:spPr>
        <p:txBody>
          <a:bodyPr>
            <a:normAutofit/>
          </a:bodyPr>
          <a:lstStyle>
            <a:lvl1pPr marL="0" indent="0">
              <a:lnSpc>
                <a:spcPct val="70000"/>
              </a:lnSpc>
              <a:buClr>
                <a:srgbClr val="2867A0"/>
              </a:buClr>
              <a:buFontTx/>
              <a:buNone/>
              <a:defRPr sz="1600" baseline="0"/>
            </a:lvl1pPr>
            <a:lvl2pPr marL="685800" indent="-228600">
              <a:buClr>
                <a:srgbClr val="2867A0"/>
              </a:buClr>
              <a:buFont typeface="Wingdings" panose="05000000000000000000" pitchFamily="2" charset="2"/>
              <a:buChar char="§"/>
              <a:defRPr/>
            </a:lvl2pPr>
            <a:lvl3pPr marL="1143000" indent="-228600">
              <a:buClr>
                <a:srgbClr val="2867A0"/>
              </a:buClr>
              <a:buFont typeface="Wingdings" panose="05000000000000000000" pitchFamily="2" charset="2"/>
              <a:buChar char="§"/>
              <a:defRPr/>
            </a:lvl3pPr>
            <a:lvl4pPr marL="1600200" indent="-228600">
              <a:buClr>
                <a:srgbClr val="2867A0"/>
              </a:buClr>
              <a:buFont typeface="Wingdings" panose="05000000000000000000" pitchFamily="2" charset="2"/>
              <a:buChar char="§"/>
              <a:defRPr/>
            </a:lvl4pPr>
            <a:lvl5pPr marL="2057400" indent="-228600">
              <a:buClr>
                <a:srgbClr val="2867A0"/>
              </a:buClr>
              <a:buFont typeface="Wingdings" panose="05000000000000000000" pitchFamily="2" charset="2"/>
              <a:buChar char="§"/>
              <a:defRPr/>
            </a:lvl5pPr>
          </a:lstStyle>
          <a:p>
            <a:pPr lvl="0"/>
            <a:r>
              <a:rPr lang="ru-RU" dirty="0"/>
              <a:t>Формулировка проблемной ситуации</a:t>
            </a:r>
          </a:p>
        </p:txBody>
      </p:sp>
      <p:sp>
        <p:nvSpPr>
          <p:cNvPr id="5" name="Текст 6"/>
          <p:cNvSpPr>
            <a:spLocks noGrp="1"/>
          </p:cNvSpPr>
          <p:nvPr>
            <p:ph type="body" sz="quarter" idx="16" hasCustomPrompt="1"/>
          </p:nvPr>
        </p:nvSpPr>
        <p:spPr>
          <a:xfrm>
            <a:off x="155574" y="3742870"/>
            <a:ext cx="8901339" cy="1235529"/>
          </a:xfrm>
        </p:spPr>
        <p:txBody>
          <a:bodyPr>
            <a:normAutofit/>
          </a:bodyPr>
          <a:lstStyle>
            <a:lvl1pPr marL="0" indent="0">
              <a:lnSpc>
                <a:spcPct val="70000"/>
              </a:lnSpc>
              <a:buClr>
                <a:srgbClr val="2867A0"/>
              </a:buClr>
              <a:buFontTx/>
              <a:buNone/>
              <a:defRPr sz="1600" baseline="0"/>
            </a:lvl1pPr>
            <a:lvl2pPr marL="685800" indent="-228600">
              <a:buClr>
                <a:srgbClr val="2867A0"/>
              </a:buClr>
              <a:buFont typeface="Wingdings" panose="05000000000000000000" pitchFamily="2" charset="2"/>
              <a:buChar char="§"/>
              <a:defRPr/>
            </a:lvl2pPr>
            <a:lvl3pPr marL="1143000" indent="-228600">
              <a:buClr>
                <a:srgbClr val="2867A0"/>
              </a:buClr>
              <a:buFont typeface="Wingdings" panose="05000000000000000000" pitchFamily="2" charset="2"/>
              <a:buChar char="§"/>
              <a:defRPr/>
            </a:lvl3pPr>
            <a:lvl4pPr marL="1600200" indent="-228600">
              <a:buClr>
                <a:srgbClr val="2867A0"/>
              </a:buClr>
              <a:buFont typeface="Wingdings" panose="05000000000000000000" pitchFamily="2" charset="2"/>
              <a:buChar char="§"/>
              <a:defRPr/>
            </a:lvl4pPr>
            <a:lvl5pPr marL="2057400" indent="-228600">
              <a:buClr>
                <a:srgbClr val="2867A0"/>
              </a:buClr>
              <a:buFont typeface="Wingdings" panose="05000000000000000000" pitchFamily="2" charset="2"/>
              <a:buChar char="§"/>
              <a:defRPr/>
            </a:lvl5pPr>
          </a:lstStyle>
          <a:p>
            <a:pPr lvl="0"/>
            <a:r>
              <a:rPr lang="ru-RU" dirty="0"/>
              <a:t>Статистика, результаты опросов, ссылки на источники</a:t>
            </a:r>
          </a:p>
        </p:txBody>
      </p:sp>
    </p:spTree>
    <p:extLst>
      <p:ext uri="{BB962C8B-B14F-4D97-AF65-F5344CB8AC3E}">
        <p14:creationId xmlns:p14="http://schemas.microsoft.com/office/powerpoint/2010/main" val="142752777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Потребительский сегмент – сектор рынка B2B">
    <p:spTree>
      <p:nvGrpSpPr>
        <p:cNvPr id="1" name=""/>
        <p:cNvGrpSpPr/>
        <p:nvPr/>
      </p:nvGrpSpPr>
      <p:grpSpPr>
        <a:xfrm>
          <a:off x="0" y="0"/>
          <a:ext cx="0" cy="0"/>
          <a:chOff x="0" y="0"/>
          <a:chExt cx="0" cy="0"/>
        </a:xfrm>
      </p:grpSpPr>
      <p:pic>
        <p:nvPicPr>
          <p:cNvPr id="12" name="Рисунок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p:cNvSpPr txBox="1"/>
          <p:nvPr userDrawn="1"/>
        </p:nvSpPr>
        <p:spPr>
          <a:xfrm>
            <a:off x="122466" y="142426"/>
            <a:ext cx="6316857" cy="461665"/>
          </a:xfrm>
          <a:prstGeom prst="rect">
            <a:avLst/>
          </a:prstGeom>
          <a:noFill/>
        </p:spPr>
        <p:txBody>
          <a:bodyPr wrap="none" rtlCol="0">
            <a:spAutoFit/>
          </a:bodyPr>
          <a:lstStyle/>
          <a:p>
            <a:r>
              <a:rPr lang="ru-RU" sz="2400" b="1" dirty="0">
                <a:solidFill>
                  <a:srgbClr val="2867A0"/>
                </a:solidFill>
              </a:rPr>
              <a:t>Потребительский сегмент –</a:t>
            </a:r>
            <a:r>
              <a:rPr lang="ru-RU" sz="2400" b="1" baseline="0" dirty="0">
                <a:solidFill>
                  <a:srgbClr val="2867A0"/>
                </a:solidFill>
              </a:rPr>
              <a:t> сектор рынка </a:t>
            </a:r>
            <a:r>
              <a:rPr lang="en-US" sz="2400" b="1" baseline="0" dirty="0">
                <a:solidFill>
                  <a:srgbClr val="FD5701"/>
                </a:solidFill>
              </a:rPr>
              <a:t>B2B</a:t>
            </a:r>
            <a:endParaRPr lang="ru-RU" sz="2400" b="1" dirty="0">
              <a:solidFill>
                <a:srgbClr val="FD5701"/>
              </a:solidFill>
            </a:endParaRPr>
          </a:p>
        </p:txBody>
      </p:sp>
      <p:sp>
        <p:nvSpPr>
          <p:cNvPr id="57" name="Текст 6"/>
          <p:cNvSpPr>
            <a:spLocks noGrp="1"/>
          </p:cNvSpPr>
          <p:nvPr>
            <p:ph type="body" sz="quarter" idx="15" hasCustomPrompt="1"/>
          </p:nvPr>
        </p:nvSpPr>
        <p:spPr>
          <a:xfrm>
            <a:off x="155574" y="723899"/>
            <a:ext cx="11261725" cy="2933701"/>
          </a:xfrm>
        </p:spPr>
        <p:txBody>
          <a:bodyPr>
            <a:normAutofit/>
          </a:bodyPr>
          <a:lstStyle>
            <a:lvl1pPr marL="0" indent="0">
              <a:lnSpc>
                <a:spcPct val="70000"/>
              </a:lnSpc>
              <a:buClr>
                <a:srgbClr val="2867A0"/>
              </a:buClr>
              <a:buFontTx/>
              <a:buNone/>
              <a:defRPr sz="1600" baseline="0"/>
            </a:lvl1pPr>
            <a:lvl2pPr marL="685800" indent="-228600">
              <a:buClr>
                <a:srgbClr val="2867A0"/>
              </a:buClr>
              <a:buFont typeface="Wingdings" panose="05000000000000000000" pitchFamily="2" charset="2"/>
              <a:buChar char="§"/>
              <a:defRPr/>
            </a:lvl2pPr>
            <a:lvl3pPr marL="1143000" indent="-228600">
              <a:buClr>
                <a:srgbClr val="2867A0"/>
              </a:buClr>
              <a:buFont typeface="Wingdings" panose="05000000000000000000" pitchFamily="2" charset="2"/>
              <a:buChar char="§"/>
              <a:defRPr/>
            </a:lvl3pPr>
            <a:lvl4pPr marL="1600200" indent="-228600">
              <a:buClr>
                <a:srgbClr val="2867A0"/>
              </a:buClr>
              <a:buFont typeface="Wingdings" panose="05000000000000000000" pitchFamily="2" charset="2"/>
              <a:buChar char="§"/>
              <a:defRPr/>
            </a:lvl4pPr>
            <a:lvl5pPr marL="2057400" indent="-228600">
              <a:buClr>
                <a:srgbClr val="2867A0"/>
              </a:buClr>
              <a:buFont typeface="Wingdings" panose="05000000000000000000" pitchFamily="2" charset="2"/>
              <a:buChar char="§"/>
              <a:defRPr/>
            </a:lvl5pPr>
          </a:lstStyle>
          <a:p>
            <a:pPr lvl="0"/>
            <a:r>
              <a:rPr lang="ru-RU" dirty="0"/>
              <a:t>Для описания представителей потребительского сегмента в виде </a:t>
            </a:r>
            <a:r>
              <a:rPr lang="ru-RU" dirty="0" err="1"/>
              <a:t>юр.лиц</a:t>
            </a:r>
            <a:r>
              <a:rPr lang="ru-RU" dirty="0"/>
              <a:t> /компаний указать: категория бизнеса (малый, средний, крупный), отрасль, география, специфика деятельности </a:t>
            </a:r>
            <a:r>
              <a:rPr lang="ru-RU" dirty="0" err="1"/>
              <a:t>итд</a:t>
            </a:r>
            <a:r>
              <a:rPr lang="ru-RU" dirty="0"/>
              <a:t>.. При наличии привести конкретные примеры таких компаний с указанием полного наименования юридического лица</a:t>
            </a:r>
          </a:p>
        </p:txBody>
      </p:sp>
    </p:spTree>
    <p:extLst>
      <p:ext uri="{BB962C8B-B14F-4D97-AF65-F5344CB8AC3E}">
        <p14:creationId xmlns:p14="http://schemas.microsoft.com/office/powerpoint/2010/main" val="78789190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Потребительский сегмент – сектор рынка B2C">
    <p:spTree>
      <p:nvGrpSpPr>
        <p:cNvPr id="1" name=""/>
        <p:cNvGrpSpPr/>
        <p:nvPr/>
      </p:nvGrpSpPr>
      <p:grpSpPr>
        <a:xfrm>
          <a:off x="0" y="0"/>
          <a:ext cx="0" cy="0"/>
          <a:chOff x="0" y="0"/>
          <a:chExt cx="0" cy="0"/>
        </a:xfrm>
      </p:grpSpPr>
      <p:pic>
        <p:nvPicPr>
          <p:cNvPr id="12" name="Рисунок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p:cNvSpPr txBox="1"/>
          <p:nvPr userDrawn="1"/>
        </p:nvSpPr>
        <p:spPr>
          <a:xfrm>
            <a:off x="122466" y="142426"/>
            <a:ext cx="6316857" cy="461665"/>
          </a:xfrm>
          <a:prstGeom prst="rect">
            <a:avLst/>
          </a:prstGeom>
          <a:noFill/>
        </p:spPr>
        <p:txBody>
          <a:bodyPr wrap="none" rtlCol="0">
            <a:spAutoFit/>
          </a:bodyPr>
          <a:lstStyle/>
          <a:p>
            <a:r>
              <a:rPr lang="ru-RU" sz="2400" b="1" dirty="0">
                <a:solidFill>
                  <a:srgbClr val="2867A0"/>
                </a:solidFill>
              </a:rPr>
              <a:t>Потребительский сегмент –</a:t>
            </a:r>
            <a:r>
              <a:rPr lang="ru-RU" sz="2400" b="1" baseline="0" dirty="0">
                <a:solidFill>
                  <a:srgbClr val="2867A0"/>
                </a:solidFill>
              </a:rPr>
              <a:t> сектор рынка </a:t>
            </a:r>
            <a:r>
              <a:rPr lang="en-US" sz="2400" b="1" baseline="0" dirty="0">
                <a:solidFill>
                  <a:srgbClr val="FD5701"/>
                </a:solidFill>
              </a:rPr>
              <a:t>B2C</a:t>
            </a:r>
            <a:endParaRPr lang="ru-RU" sz="2400" b="1" dirty="0">
              <a:solidFill>
                <a:srgbClr val="FD5701"/>
              </a:solidFill>
            </a:endParaRPr>
          </a:p>
        </p:txBody>
      </p:sp>
      <p:sp>
        <p:nvSpPr>
          <p:cNvPr id="8" name="Текст 6"/>
          <p:cNvSpPr>
            <a:spLocks noGrp="1"/>
          </p:cNvSpPr>
          <p:nvPr>
            <p:ph type="body" sz="quarter" idx="15" hasCustomPrompt="1"/>
          </p:nvPr>
        </p:nvSpPr>
        <p:spPr>
          <a:xfrm>
            <a:off x="155574" y="723899"/>
            <a:ext cx="11261725" cy="2933701"/>
          </a:xfrm>
        </p:spPr>
        <p:txBody>
          <a:bodyPr>
            <a:normAutofit/>
          </a:bodyPr>
          <a:lstStyle>
            <a:lvl1pPr marL="0" indent="0">
              <a:lnSpc>
                <a:spcPct val="70000"/>
              </a:lnSpc>
              <a:buClr>
                <a:srgbClr val="2867A0"/>
              </a:buClr>
              <a:buFontTx/>
              <a:buNone/>
              <a:defRPr sz="1600" baseline="0"/>
            </a:lvl1pPr>
            <a:lvl2pPr marL="685800" indent="-228600">
              <a:buClr>
                <a:srgbClr val="2867A0"/>
              </a:buClr>
              <a:buFont typeface="Wingdings" panose="05000000000000000000" pitchFamily="2" charset="2"/>
              <a:buChar char="§"/>
              <a:defRPr/>
            </a:lvl2pPr>
            <a:lvl3pPr marL="1143000" indent="-228600">
              <a:buClr>
                <a:srgbClr val="2867A0"/>
              </a:buClr>
              <a:buFont typeface="Wingdings" panose="05000000000000000000" pitchFamily="2" charset="2"/>
              <a:buChar char="§"/>
              <a:defRPr/>
            </a:lvl3pPr>
            <a:lvl4pPr marL="1600200" indent="-228600">
              <a:buClr>
                <a:srgbClr val="2867A0"/>
              </a:buClr>
              <a:buFont typeface="Wingdings" panose="05000000000000000000" pitchFamily="2" charset="2"/>
              <a:buChar char="§"/>
              <a:defRPr/>
            </a:lvl4pPr>
            <a:lvl5pPr marL="2057400" indent="-228600">
              <a:buClr>
                <a:srgbClr val="2867A0"/>
              </a:buClr>
              <a:buFont typeface="Wingdings" panose="05000000000000000000" pitchFamily="2" charset="2"/>
              <a:buChar char="§"/>
              <a:defRPr/>
            </a:lvl5pPr>
          </a:lstStyle>
          <a:p>
            <a:pPr lvl="0"/>
            <a:r>
              <a:rPr lang="ru-RU" dirty="0"/>
              <a:t>Для описания представителей потребительского сегмента в виде </a:t>
            </a:r>
            <a:r>
              <a:rPr lang="ru-RU" dirty="0" err="1"/>
              <a:t>физ.лиц</a:t>
            </a:r>
            <a:r>
              <a:rPr lang="ru-RU" dirty="0"/>
              <a:t> указать: социально-демографические характеристики (пол, возраст, образование, уровень дохода </a:t>
            </a:r>
            <a:r>
              <a:rPr lang="ru-RU" dirty="0" err="1"/>
              <a:t>итд</a:t>
            </a:r>
            <a:r>
              <a:rPr lang="ru-RU" dirty="0"/>
              <a:t>.), вкусы, предпочтения, привычки, модели потребления </a:t>
            </a:r>
            <a:r>
              <a:rPr lang="ru-RU" dirty="0" err="1"/>
              <a:t>итд</a:t>
            </a:r>
            <a:r>
              <a:rPr lang="ru-RU" dirty="0"/>
              <a:t>.</a:t>
            </a:r>
          </a:p>
        </p:txBody>
      </p:sp>
    </p:spTree>
    <p:extLst>
      <p:ext uri="{BB962C8B-B14F-4D97-AF65-F5344CB8AC3E}">
        <p14:creationId xmlns:p14="http://schemas.microsoft.com/office/powerpoint/2010/main" val="2502147470"/>
      </p:ext>
    </p:extLst>
  </p:cSld>
  <p:clrMapOvr>
    <a:masterClrMapping/>
  </p:clrMapOvr>
  <p:extLst>
    <p:ext uri="{DCECCB84-F9BA-43D5-87BE-67443E8EF086}">
      <p15:sldGuideLst xmlns:p15="http://schemas.microsoft.com/office/powerpoint/2012/main">
        <p15:guide id="1" pos="9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Резульат / продукт">
    <p:spTree>
      <p:nvGrpSpPr>
        <p:cNvPr id="1" name=""/>
        <p:cNvGrpSpPr/>
        <p:nvPr/>
      </p:nvGrpSpPr>
      <p:grpSpPr>
        <a:xfrm>
          <a:off x="0" y="0"/>
          <a:ext cx="0" cy="0"/>
          <a:chOff x="0" y="0"/>
          <a:chExt cx="0" cy="0"/>
        </a:xfrm>
      </p:grpSpPr>
      <p:pic>
        <p:nvPicPr>
          <p:cNvPr id="12" name="Рисунок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p:cNvSpPr txBox="1"/>
          <p:nvPr userDrawn="1"/>
        </p:nvSpPr>
        <p:spPr>
          <a:xfrm>
            <a:off x="64410" y="142426"/>
            <a:ext cx="2813912" cy="461665"/>
          </a:xfrm>
          <a:prstGeom prst="rect">
            <a:avLst/>
          </a:prstGeom>
          <a:noFill/>
        </p:spPr>
        <p:txBody>
          <a:bodyPr wrap="none" rtlCol="0">
            <a:spAutoFit/>
          </a:bodyPr>
          <a:lstStyle/>
          <a:p>
            <a:r>
              <a:rPr lang="ru-RU" sz="2400" b="1" dirty="0">
                <a:solidFill>
                  <a:srgbClr val="2867A0"/>
                </a:solidFill>
              </a:rPr>
              <a:t>Результат / продукт</a:t>
            </a:r>
          </a:p>
        </p:txBody>
      </p:sp>
      <p:sp>
        <p:nvSpPr>
          <p:cNvPr id="57" name="Текст 6"/>
          <p:cNvSpPr>
            <a:spLocks noGrp="1"/>
          </p:cNvSpPr>
          <p:nvPr>
            <p:ph type="body" sz="quarter" idx="15" hasCustomPrompt="1"/>
          </p:nvPr>
        </p:nvSpPr>
        <p:spPr>
          <a:xfrm>
            <a:off x="155575" y="3481614"/>
            <a:ext cx="8188326" cy="2019300"/>
          </a:xfrm>
        </p:spPr>
        <p:txBody>
          <a:bodyPr>
            <a:normAutofit/>
          </a:bodyPr>
          <a:lstStyle>
            <a:lvl1pPr marL="0" indent="0">
              <a:lnSpc>
                <a:spcPct val="70000"/>
              </a:lnSpc>
              <a:buClr>
                <a:srgbClr val="2867A0"/>
              </a:buClr>
              <a:buFontTx/>
              <a:buNone/>
              <a:defRPr sz="1600" baseline="0"/>
            </a:lvl1pPr>
            <a:lvl2pPr marL="685800" indent="-228600">
              <a:buClr>
                <a:srgbClr val="2867A0"/>
              </a:buClr>
              <a:buFont typeface="Wingdings" panose="05000000000000000000" pitchFamily="2" charset="2"/>
              <a:buChar char="§"/>
              <a:defRPr/>
            </a:lvl2pPr>
            <a:lvl3pPr marL="1143000" indent="-228600">
              <a:buClr>
                <a:srgbClr val="2867A0"/>
              </a:buClr>
              <a:buFont typeface="Wingdings" panose="05000000000000000000" pitchFamily="2" charset="2"/>
              <a:buChar char="§"/>
              <a:defRPr/>
            </a:lvl3pPr>
            <a:lvl4pPr marL="1600200" indent="-228600">
              <a:buClr>
                <a:srgbClr val="2867A0"/>
              </a:buClr>
              <a:buFont typeface="Wingdings" panose="05000000000000000000" pitchFamily="2" charset="2"/>
              <a:buChar char="§"/>
              <a:defRPr/>
            </a:lvl4pPr>
            <a:lvl5pPr marL="2057400" indent="-228600">
              <a:buClr>
                <a:srgbClr val="2867A0"/>
              </a:buClr>
              <a:buFont typeface="Wingdings" panose="05000000000000000000" pitchFamily="2" charset="2"/>
              <a:buChar char="§"/>
              <a:defRPr/>
            </a:lvl5pPr>
          </a:lstStyle>
          <a:p>
            <a:pPr lvl="0"/>
            <a:r>
              <a:rPr lang="ru-RU" dirty="0"/>
              <a:t>Описание продукта – технические, функциональные, эксплуатационные и иные характеристики</a:t>
            </a:r>
          </a:p>
        </p:txBody>
      </p:sp>
      <p:sp>
        <p:nvSpPr>
          <p:cNvPr id="5" name="Текст 6"/>
          <p:cNvSpPr>
            <a:spLocks noGrp="1"/>
          </p:cNvSpPr>
          <p:nvPr>
            <p:ph type="body" sz="quarter" idx="16" hasCustomPrompt="1"/>
          </p:nvPr>
        </p:nvSpPr>
        <p:spPr>
          <a:xfrm>
            <a:off x="155575" y="1028700"/>
            <a:ext cx="4996996" cy="669471"/>
          </a:xfrm>
        </p:spPr>
        <p:txBody>
          <a:bodyPr>
            <a:normAutofit/>
          </a:bodyPr>
          <a:lstStyle>
            <a:lvl1pPr marL="0" indent="0">
              <a:lnSpc>
                <a:spcPct val="70000"/>
              </a:lnSpc>
              <a:buClr>
                <a:srgbClr val="2867A0"/>
              </a:buClr>
              <a:buFontTx/>
              <a:buNone/>
              <a:defRPr sz="1600" baseline="0"/>
            </a:lvl1pPr>
            <a:lvl2pPr marL="685800" indent="-228600">
              <a:buClr>
                <a:srgbClr val="2867A0"/>
              </a:buClr>
              <a:buFont typeface="Wingdings" panose="05000000000000000000" pitchFamily="2" charset="2"/>
              <a:buChar char="§"/>
              <a:defRPr/>
            </a:lvl2pPr>
            <a:lvl3pPr marL="1143000" indent="-228600">
              <a:buClr>
                <a:srgbClr val="2867A0"/>
              </a:buClr>
              <a:buFont typeface="Wingdings" panose="05000000000000000000" pitchFamily="2" charset="2"/>
              <a:buChar char="§"/>
              <a:defRPr/>
            </a:lvl3pPr>
            <a:lvl4pPr marL="1600200" indent="-228600">
              <a:buClr>
                <a:srgbClr val="2867A0"/>
              </a:buClr>
              <a:buFont typeface="Wingdings" panose="05000000000000000000" pitchFamily="2" charset="2"/>
              <a:buChar char="§"/>
              <a:defRPr/>
            </a:lvl4pPr>
            <a:lvl5pPr marL="2057400" indent="-228600">
              <a:buClr>
                <a:srgbClr val="2867A0"/>
              </a:buClr>
              <a:buFont typeface="Wingdings" panose="05000000000000000000" pitchFamily="2" charset="2"/>
              <a:buChar char="§"/>
              <a:defRPr/>
            </a:lvl5pPr>
          </a:lstStyle>
          <a:p>
            <a:pPr lvl="0"/>
            <a:r>
              <a:rPr lang="ru-RU" dirty="0"/>
              <a:t>Технология, сервис, устройство, свой вариант</a:t>
            </a:r>
          </a:p>
        </p:txBody>
      </p:sp>
    </p:spTree>
    <p:extLst>
      <p:ext uri="{BB962C8B-B14F-4D97-AF65-F5344CB8AC3E}">
        <p14:creationId xmlns:p14="http://schemas.microsoft.com/office/powerpoint/2010/main" val="248196841"/>
      </p:ext>
    </p:extLst>
  </p:cSld>
  <p:clrMapOvr>
    <a:masterClrMapping/>
  </p:clrMapOvr>
  <p:extLst>
    <p:ext uri="{DCECCB84-F9BA-43D5-87BE-67443E8EF086}">
      <p15:sldGuideLst xmlns:p15="http://schemas.microsoft.com/office/powerpoint/2012/main">
        <p15:guide id="1" pos="9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Ценностное предложение">
    <p:spTree>
      <p:nvGrpSpPr>
        <p:cNvPr id="1" name=""/>
        <p:cNvGrpSpPr/>
        <p:nvPr/>
      </p:nvGrpSpPr>
      <p:grpSpPr>
        <a:xfrm>
          <a:off x="0" y="0"/>
          <a:ext cx="0" cy="0"/>
          <a:chOff x="0" y="0"/>
          <a:chExt cx="0" cy="0"/>
        </a:xfrm>
      </p:grpSpPr>
      <p:pic>
        <p:nvPicPr>
          <p:cNvPr id="11" name="Рисунок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p:cNvSpPr txBox="1"/>
          <p:nvPr userDrawn="1"/>
        </p:nvSpPr>
        <p:spPr>
          <a:xfrm>
            <a:off x="122466" y="142426"/>
            <a:ext cx="3704156" cy="461665"/>
          </a:xfrm>
          <a:prstGeom prst="rect">
            <a:avLst/>
          </a:prstGeom>
          <a:noFill/>
        </p:spPr>
        <p:txBody>
          <a:bodyPr wrap="none" rtlCol="0">
            <a:spAutoFit/>
          </a:bodyPr>
          <a:lstStyle/>
          <a:p>
            <a:r>
              <a:rPr lang="ru-RU" sz="2400" b="1" dirty="0">
                <a:solidFill>
                  <a:srgbClr val="2867A0"/>
                </a:solidFill>
              </a:rPr>
              <a:t>Ценностное</a:t>
            </a:r>
            <a:r>
              <a:rPr lang="ru-RU" sz="2400" b="1" baseline="0" dirty="0">
                <a:solidFill>
                  <a:srgbClr val="2867A0"/>
                </a:solidFill>
              </a:rPr>
              <a:t> предложение</a:t>
            </a:r>
            <a:endParaRPr lang="ru-RU" sz="2400" b="1" dirty="0">
              <a:solidFill>
                <a:srgbClr val="2867A0"/>
              </a:solidFill>
            </a:endParaRPr>
          </a:p>
        </p:txBody>
      </p:sp>
      <p:sp>
        <p:nvSpPr>
          <p:cNvPr id="57" name="Текст 6"/>
          <p:cNvSpPr>
            <a:spLocks noGrp="1"/>
          </p:cNvSpPr>
          <p:nvPr>
            <p:ph type="body" sz="quarter" idx="15" hasCustomPrompt="1"/>
          </p:nvPr>
        </p:nvSpPr>
        <p:spPr>
          <a:xfrm>
            <a:off x="174173" y="740454"/>
            <a:ext cx="7812313" cy="1233487"/>
          </a:xfrm>
        </p:spPr>
        <p:txBody>
          <a:bodyPr>
            <a:normAutofit/>
          </a:bodyPr>
          <a:lstStyle>
            <a:lvl1pPr marL="0" indent="0">
              <a:lnSpc>
                <a:spcPct val="100000"/>
              </a:lnSpc>
              <a:buClr>
                <a:srgbClr val="2867A0"/>
              </a:buClr>
              <a:buFontTx/>
              <a:buNone/>
              <a:defRPr sz="1600" baseline="0"/>
            </a:lvl1pPr>
            <a:lvl2pPr marL="685800" indent="-228600">
              <a:buClr>
                <a:srgbClr val="2867A0"/>
              </a:buClr>
              <a:buFont typeface="Wingdings" panose="05000000000000000000" pitchFamily="2" charset="2"/>
              <a:buChar char="§"/>
              <a:defRPr/>
            </a:lvl2pPr>
            <a:lvl3pPr marL="1143000" indent="-228600">
              <a:buClr>
                <a:srgbClr val="2867A0"/>
              </a:buClr>
              <a:buFont typeface="Wingdings" panose="05000000000000000000" pitchFamily="2" charset="2"/>
              <a:buChar char="§"/>
              <a:defRPr/>
            </a:lvl3pPr>
            <a:lvl4pPr marL="1600200" indent="-228600">
              <a:buClr>
                <a:srgbClr val="2867A0"/>
              </a:buClr>
              <a:buFont typeface="Wingdings" panose="05000000000000000000" pitchFamily="2" charset="2"/>
              <a:buChar char="§"/>
              <a:defRPr/>
            </a:lvl4pPr>
            <a:lvl5pPr marL="2057400" indent="-228600">
              <a:buClr>
                <a:srgbClr val="2867A0"/>
              </a:buClr>
              <a:buFont typeface="Wingdings" panose="05000000000000000000" pitchFamily="2" charset="2"/>
              <a:buChar char="§"/>
              <a:defRPr/>
            </a:lvl5pPr>
          </a:lstStyle>
          <a:p>
            <a:pPr lvl="0"/>
            <a:r>
              <a:rPr lang="ru-RU" dirty="0"/>
              <a:t>формулировка ценностного предложения по формуле – наш товар (услуга, технология) помогает «потребительский сегмент», которые хотят «выполняемая задача», тем, что «определение действия (снижает, избавляет или повышает) и определение действия (увеличивает/позволяет)"</a:t>
            </a:r>
          </a:p>
        </p:txBody>
      </p:sp>
      <p:sp>
        <p:nvSpPr>
          <p:cNvPr id="13" name="Текст 6"/>
          <p:cNvSpPr>
            <a:spLocks noGrp="1"/>
          </p:cNvSpPr>
          <p:nvPr>
            <p:ph type="body" sz="quarter" idx="10" hasCustomPrompt="1"/>
          </p:nvPr>
        </p:nvSpPr>
        <p:spPr>
          <a:xfrm>
            <a:off x="302789" y="3545114"/>
            <a:ext cx="4007953" cy="2362200"/>
          </a:xfrm>
        </p:spPr>
        <p:txBody>
          <a:bodyPr>
            <a:normAutofit/>
          </a:bodyPr>
          <a:lstStyle>
            <a:lvl1pPr marL="228600" indent="-228600">
              <a:lnSpc>
                <a:spcPct val="70000"/>
              </a:lnSpc>
              <a:buClr>
                <a:srgbClr val="2867A0"/>
              </a:buClr>
              <a:buFont typeface="Wingdings" panose="05000000000000000000" pitchFamily="2" charset="2"/>
              <a:buChar char="§"/>
              <a:defRPr sz="1400"/>
            </a:lvl1pPr>
            <a:lvl2pPr marL="685800" indent="-228600">
              <a:buClr>
                <a:srgbClr val="2867A0"/>
              </a:buClr>
              <a:buFont typeface="Wingdings" panose="05000000000000000000" pitchFamily="2" charset="2"/>
              <a:buChar char="§"/>
              <a:defRPr/>
            </a:lvl2pPr>
            <a:lvl3pPr marL="1143000" indent="-228600">
              <a:buClr>
                <a:srgbClr val="2867A0"/>
              </a:buClr>
              <a:buFont typeface="Wingdings" panose="05000000000000000000" pitchFamily="2" charset="2"/>
              <a:buChar char="§"/>
              <a:defRPr/>
            </a:lvl3pPr>
            <a:lvl4pPr marL="1600200" indent="-228600">
              <a:buClr>
                <a:srgbClr val="2867A0"/>
              </a:buClr>
              <a:buFont typeface="Wingdings" panose="05000000000000000000" pitchFamily="2" charset="2"/>
              <a:buChar char="§"/>
              <a:defRPr/>
            </a:lvl4pPr>
            <a:lvl5pPr marL="2057400" indent="-228600">
              <a:buClr>
                <a:srgbClr val="2867A0"/>
              </a:buClr>
              <a:buFont typeface="Wingdings" panose="05000000000000000000" pitchFamily="2" charset="2"/>
              <a:buChar char="§"/>
              <a:defRPr/>
            </a:lvl5pPr>
          </a:lstStyle>
          <a:p>
            <a:pPr lvl="0"/>
            <a:r>
              <a:rPr lang="ru-RU" dirty="0"/>
              <a:t>перечисление</a:t>
            </a:r>
          </a:p>
          <a:p>
            <a:pPr lvl="0"/>
            <a:r>
              <a:rPr lang="ru-RU" dirty="0"/>
              <a:t>перечисление</a:t>
            </a:r>
          </a:p>
        </p:txBody>
      </p:sp>
    </p:spTree>
    <p:extLst>
      <p:ext uri="{BB962C8B-B14F-4D97-AF65-F5344CB8AC3E}">
        <p14:creationId xmlns:p14="http://schemas.microsoft.com/office/powerpoint/2010/main" val="346462992"/>
      </p:ext>
    </p:extLst>
  </p:cSld>
  <p:clrMapOvr>
    <a:masterClrMapping/>
  </p:clrMapOvr>
  <p:extLst>
    <p:ext uri="{DCECCB84-F9BA-43D5-87BE-67443E8EF086}">
      <p15:sldGuideLst xmlns:p15="http://schemas.microsoft.com/office/powerpoint/2012/main">
        <p15:guide id="1" pos="9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Бизнес-модель">
    <p:spTree>
      <p:nvGrpSpPr>
        <p:cNvPr id="1" name=""/>
        <p:cNvGrpSpPr/>
        <p:nvPr/>
      </p:nvGrpSpPr>
      <p:grpSpPr>
        <a:xfrm>
          <a:off x="0" y="0"/>
          <a:ext cx="0" cy="0"/>
          <a:chOff x="0" y="0"/>
          <a:chExt cx="0" cy="0"/>
        </a:xfrm>
      </p:grpSpPr>
      <p:pic>
        <p:nvPicPr>
          <p:cNvPr id="2" name="Рисунок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p:cNvSpPr txBox="1"/>
          <p:nvPr userDrawn="1"/>
        </p:nvSpPr>
        <p:spPr>
          <a:xfrm>
            <a:off x="122466" y="142426"/>
            <a:ext cx="2224520" cy="461665"/>
          </a:xfrm>
          <a:prstGeom prst="rect">
            <a:avLst/>
          </a:prstGeom>
          <a:noFill/>
        </p:spPr>
        <p:txBody>
          <a:bodyPr wrap="none" rtlCol="0">
            <a:spAutoFit/>
          </a:bodyPr>
          <a:lstStyle/>
          <a:p>
            <a:r>
              <a:rPr lang="ru-RU" sz="2400" b="1" dirty="0">
                <a:solidFill>
                  <a:srgbClr val="2867A0"/>
                </a:solidFill>
              </a:rPr>
              <a:t>Бизнес-модель</a:t>
            </a:r>
          </a:p>
        </p:txBody>
      </p:sp>
      <p:sp>
        <p:nvSpPr>
          <p:cNvPr id="5" name="Google Shape;526;p43">
            <a:extLst>
              <a:ext uri="{FF2B5EF4-FFF2-40B4-BE49-F238E27FC236}">
                <a16:creationId xmlns:a16="http://schemas.microsoft.com/office/drawing/2014/main" id="{BF8B7A66-5663-FB08-2AD6-0085C6794F2A}"/>
              </a:ext>
            </a:extLst>
          </p:cNvPr>
          <p:cNvSpPr txBox="1"/>
          <p:nvPr userDrawn="1"/>
        </p:nvSpPr>
        <p:spPr>
          <a:xfrm>
            <a:off x="2500960" y="726982"/>
            <a:ext cx="2271566" cy="2126202"/>
          </a:xfrm>
          <a:prstGeom prst="rect">
            <a:avLst/>
          </a:prstGeom>
          <a:solidFill>
            <a:schemeClr val="lt1"/>
          </a:solidFill>
          <a:ln w="9525" cap="flat" cmpd="sng">
            <a:solidFill>
              <a:srgbClr val="FC5402"/>
            </a:solidFill>
            <a:prstDash val="solid"/>
            <a:round/>
            <a:headEnd type="none" w="sm" len="sm"/>
            <a:tailEnd type="none" w="sm" len="sm"/>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00" b="1" i="0" u="none" strike="noStrike" kern="1200" cap="none" spc="0" normalizeH="0" baseline="0" noProof="0" dirty="0">
              <a:ln>
                <a:noFill/>
              </a:ln>
              <a:solidFill>
                <a:prstClr val="black"/>
              </a:solidFill>
              <a:effectLst/>
              <a:uLnTx/>
              <a:uFillTx/>
              <a:latin typeface="Source Sans Pro"/>
              <a:ea typeface="Source Sans Pro"/>
              <a:cs typeface="Source Sans Pro"/>
              <a:sym typeface="Source Sans Pro"/>
            </a:endParaRPr>
          </a:p>
        </p:txBody>
      </p:sp>
      <p:sp>
        <p:nvSpPr>
          <p:cNvPr id="7" name="Google Shape;527;p43">
            <a:extLst>
              <a:ext uri="{FF2B5EF4-FFF2-40B4-BE49-F238E27FC236}">
                <a16:creationId xmlns:a16="http://schemas.microsoft.com/office/drawing/2014/main" id="{F8B339A6-31D8-60BF-A026-59D4910E122E}"/>
              </a:ext>
            </a:extLst>
          </p:cNvPr>
          <p:cNvSpPr txBox="1"/>
          <p:nvPr userDrawn="1"/>
        </p:nvSpPr>
        <p:spPr>
          <a:xfrm>
            <a:off x="2500960" y="2853259"/>
            <a:ext cx="2271566" cy="2126202"/>
          </a:xfrm>
          <a:prstGeom prst="rect">
            <a:avLst/>
          </a:prstGeom>
          <a:solidFill>
            <a:schemeClr val="lt1"/>
          </a:solidFill>
          <a:ln w="9525" cap="flat" cmpd="sng">
            <a:solidFill>
              <a:srgbClr val="FC5402"/>
            </a:solidFill>
            <a:prstDash val="solid"/>
            <a:round/>
            <a:headEnd type="none" w="sm" len="sm"/>
            <a:tailEnd type="none" w="sm" len="sm"/>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00" b="1" i="0" u="none" strike="noStrike" kern="1200" cap="none" spc="0" normalizeH="0" baseline="0" noProof="0" dirty="0">
              <a:ln>
                <a:noFill/>
              </a:ln>
              <a:solidFill>
                <a:prstClr val="black"/>
              </a:solidFill>
              <a:effectLst/>
              <a:uLnTx/>
              <a:uFillTx/>
              <a:latin typeface="Source Sans Pro"/>
              <a:ea typeface="Source Sans Pro"/>
              <a:cs typeface="Source Sans Pro"/>
              <a:sym typeface="Source Sans Pro"/>
            </a:endParaRPr>
          </a:p>
        </p:txBody>
      </p:sp>
      <p:sp>
        <p:nvSpPr>
          <p:cNvPr id="8" name="Google Shape;528;p43">
            <a:extLst>
              <a:ext uri="{FF2B5EF4-FFF2-40B4-BE49-F238E27FC236}">
                <a16:creationId xmlns:a16="http://schemas.microsoft.com/office/drawing/2014/main" id="{F785EAA9-2531-EAF0-68A8-89D15B70C1FE}"/>
              </a:ext>
            </a:extLst>
          </p:cNvPr>
          <p:cNvSpPr txBox="1"/>
          <p:nvPr userDrawn="1"/>
        </p:nvSpPr>
        <p:spPr>
          <a:xfrm>
            <a:off x="4772728" y="726982"/>
            <a:ext cx="2271566" cy="4252405"/>
          </a:xfrm>
          <a:prstGeom prst="rect">
            <a:avLst/>
          </a:prstGeom>
          <a:solidFill>
            <a:schemeClr val="lt1"/>
          </a:solidFill>
          <a:ln w="9525" cap="flat" cmpd="sng">
            <a:solidFill>
              <a:srgbClr val="FC5402"/>
            </a:solidFill>
            <a:prstDash val="solid"/>
            <a:round/>
            <a:headEnd type="none" w="sm" len="sm"/>
            <a:tailEnd type="none" w="sm" len="sm"/>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00" b="1" i="0" u="none" strike="noStrike" kern="1200" cap="none" spc="0" normalizeH="0" baseline="0" noProof="0" dirty="0">
              <a:ln>
                <a:noFill/>
              </a:ln>
              <a:solidFill>
                <a:prstClr val="black"/>
              </a:solidFill>
              <a:effectLst/>
              <a:uLnTx/>
              <a:uFillTx/>
              <a:latin typeface="Source Sans Pro"/>
              <a:ea typeface="Source Sans Pro"/>
              <a:cs typeface="Source Sans Pro"/>
              <a:sym typeface="Source Sans Pro"/>
            </a:endParaRPr>
          </a:p>
        </p:txBody>
      </p:sp>
      <p:sp>
        <p:nvSpPr>
          <p:cNvPr id="9" name="Google Shape;529;p43">
            <a:extLst>
              <a:ext uri="{FF2B5EF4-FFF2-40B4-BE49-F238E27FC236}">
                <a16:creationId xmlns:a16="http://schemas.microsoft.com/office/drawing/2014/main" id="{87F3961D-6689-BF38-238D-FEA48614AF58}"/>
              </a:ext>
            </a:extLst>
          </p:cNvPr>
          <p:cNvSpPr txBox="1"/>
          <p:nvPr userDrawn="1"/>
        </p:nvSpPr>
        <p:spPr>
          <a:xfrm>
            <a:off x="7044497" y="726982"/>
            <a:ext cx="2271566" cy="2126202"/>
          </a:xfrm>
          <a:prstGeom prst="rect">
            <a:avLst/>
          </a:prstGeom>
          <a:solidFill>
            <a:schemeClr val="lt1"/>
          </a:solidFill>
          <a:ln w="9525" cap="flat" cmpd="sng">
            <a:solidFill>
              <a:srgbClr val="FC5402"/>
            </a:solidFill>
            <a:prstDash val="solid"/>
            <a:round/>
            <a:headEnd type="none" w="sm" len="sm"/>
            <a:tailEnd type="none" w="sm" len="sm"/>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00" b="1" i="0" u="none" strike="noStrike" kern="1200" cap="none" spc="0" normalizeH="0" baseline="0" noProof="0" dirty="0">
              <a:ln>
                <a:noFill/>
              </a:ln>
              <a:solidFill>
                <a:prstClr val="black"/>
              </a:solidFill>
              <a:effectLst/>
              <a:uLnTx/>
              <a:uFillTx/>
              <a:latin typeface="Source Sans Pro"/>
              <a:ea typeface="Source Sans Pro"/>
              <a:cs typeface="Source Sans Pro"/>
              <a:sym typeface="Source Sans Pro"/>
            </a:endParaRPr>
          </a:p>
        </p:txBody>
      </p:sp>
      <p:sp>
        <p:nvSpPr>
          <p:cNvPr id="10" name="Google Shape;530;p43">
            <a:extLst>
              <a:ext uri="{FF2B5EF4-FFF2-40B4-BE49-F238E27FC236}">
                <a16:creationId xmlns:a16="http://schemas.microsoft.com/office/drawing/2014/main" id="{7EA61AB4-6721-CA02-3313-616534F2C4E4}"/>
              </a:ext>
            </a:extLst>
          </p:cNvPr>
          <p:cNvSpPr txBox="1"/>
          <p:nvPr userDrawn="1"/>
        </p:nvSpPr>
        <p:spPr>
          <a:xfrm>
            <a:off x="7044497" y="2853259"/>
            <a:ext cx="2271566" cy="2126202"/>
          </a:xfrm>
          <a:prstGeom prst="rect">
            <a:avLst/>
          </a:prstGeom>
          <a:solidFill>
            <a:schemeClr val="lt1"/>
          </a:solidFill>
          <a:ln w="9525" cap="flat" cmpd="sng">
            <a:solidFill>
              <a:srgbClr val="FC5402"/>
            </a:solidFill>
            <a:prstDash val="solid"/>
            <a:round/>
            <a:headEnd type="none" w="sm" len="sm"/>
            <a:tailEnd type="none" w="sm" len="sm"/>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00" b="1" i="0" u="none" strike="noStrike" kern="1200" cap="none" spc="0" normalizeH="0" baseline="0" noProof="0" dirty="0">
              <a:ln>
                <a:noFill/>
              </a:ln>
              <a:solidFill>
                <a:prstClr val="black"/>
              </a:solidFill>
              <a:effectLst/>
              <a:uLnTx/>
              <a:uFillTx/>
              <a:latin typeface="Source Sans Pro"/>
              <a:ea typeface="Source Sans Pro"/>
              <a:cs typeface="Source Sans Pro"/>
              <a:sym typeface="Source Sans Pro"/>
            </a:endParaRPr>
          </a:p>
        </p:txBody>
      </p:sp>
      <p:sp>
        <p:nvSpPr>
          <p:cNvPr id="11" name="Google Shape;531;p43">
            <a:extLst>
              <a:ext uri="{FF2B5EF4-FFF2-40B4-BE49-F238E27FC236}">
                <a16:creationId xmlns:a16="http://schemas.microsoft.com/office/drawing/2014/main" id="{74A6E597-B0CE-A9F4-6B64-A3AD8BB95AF7}"/>
              </a:ext>
            </a:extLst>
          </p:cNvPr>
          <p:cNvSpPr txBox="1"/>
          <p:nvPr userDrawn="1"/>
        </p:nvSpPr>
        <p:spPr>
          <a:xfrm>
            <a:off x="9316266" y="726982"/>
            <a:ext cx="2271566" cy="4252405"/>
          </a:xfrm>
          <a:prstGeom prst="rect">
            <a:avLst/>
          </a:prstGeom>
          <a:solidFill>
            <a:schemeClr val="lt1"/>
          </a:solidFill>
          <a:ln w="9525" cap="flat" cmpd="sng">
            <a:solidFill>
              <a:srgbClr val="FC5402"/>
            </a:solidFill>
            <a:prstDash val="solid"/>
            <a:round/>
            <a:headEnd type="none" w="sm" len="sm"/>
            <a:tailEnd type="none" w="sm" len="sm"/>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00" b="1" i="0" u="none" strike="noStrike" kern="1200" cap="none" spc="0" normalizeH="0" baseline="0" noProof="0" dirty="0">
              <a:ln>
                <a:noFill/>
              </a:ln>
              <a:solidFill>
                <a:prstClr val="black"/>
              </a:solidFill>
              <a:effectLst/>
              <a:uLnTx/>
              <a:uFillTx/>
              <a:latin typeface="Source Sans Pro"/>
              <a:ea typeface="Source Sans Pro"/>
              <a:cs typeface="Source Sans Pro"/>
              <a:sym typeface="Source Sans Pro"/>
            </a:endParaRPr>
          </a:p>
        </p:txBody>
      </p:sp>
      <p:sp>
        <p:nvSpPr>
          <p:cNvPr id="13" name="Google Shape;532;p43">
            <a:extLst>
              <a:ext uri="{FF2B5EF4-FFF2-40B4-BE49-F238E27FC236}">
                <a16:creationId xmlns:a16="http://schemas.microsoft.com/office/drawing/2014/main" id="{516158E5-FD7E-3C0A-41F2-4BCD6BFCA71C}"/>
              </a:ext>
            </a:extLst>
          </p:cNvPr>
          <p:cNvSpPr txBox="1"/>
          <p:nvPr userDrawn="1"/>
        </p:nvSpPr>
        <p:spPr>
          <a:xfrm>
            <a:off x="229191" y="726982"/>
            <a:ext cx="2271566" cy="4252405"/>
          </a:xfrm>
          <a:prstGeom prst="rect">
            <a:avLst/>
          </a:prstGeom>
          <a:solidFill>
            <a:schemeClr val="lt1"/>
          </a:solidFill>
          <a:ln w="9525" cap="flat" cmpd="sng">
            <a:solidFill>
              <a:srgbClr val="FC5402"/>
            </a:solidFill>
            <a:prstDash val="solid"/>
            <a:round/>
            <a:headEnd type="none" w="sm" len="sm"/>
            <a:tailEnd type="none" w="sm" len="sm"/>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800" b="1" i="0" u="none" strike="noStrike" kern="1200" cap="none" spc="0" normalizeH="0" baseline="0" noProof="0" dirty="0">
              <a:ln>
                <a:noFill/>
              </a:ln>
              <a:solidFill>
                <a:srgbClr val="29679F"/>
              </a:solidFill>
              <a:effectLst/>
              <a:uLnTx/>
              <a:uFillTx/>
              <a:latin typeface="Roboto "/>
              <a:ea typeface="Source Sans Pro"/>
              <a:cs typeface="Source Sans Pro"/>
              <a:sym typeface="Source Sans Pro"/>
            </a:endParaRPr>
          </a:p>
        </p:txBody>
      </p:sp>
      <p:sp>
        <p:nvSpPr>
          <p:cNvPr id="14" name="Google Shape;533;p43">
            <a:extLst>
              <a:ext uri="{FF2B5EF4-FFF2-40B4-BE49-F238E27FC236}">
                <a16:creationId xmlns:a16="http://schemas.microsoft.com/office/drawing/2014/main" id="{60B2C170-FA35-BFC9-ECD7-FF744DD8D75B}"/>
              </a:ext>
            </a:extLst>
          </p:cNvPr>
          <p:cNvSpPr txBox="1"/>
          <p:nvPr userDrawn="1"/>
        </p:nvSpPr>
        <p:spPr>
          <a:xfrm>
            <a:off x="229191" y="4979534"/>
            <a:ext cx="5679320" cy="1646784"/>
          </a:xfrm>
          <a:prstGeom prst="rect">
            <a:avLst/>
          </a:prstGeom>
          <a:solidFill>
            <a:schemeClr val="lt1"/>
          </a:solidFill>
          <a:ln w="9525" cap="flat" cmpd="sng">
            <a:solidFill>
              <a:srgbClr val="FC5402"/>
            </a:solidFill>
            <a:prstDash val="solid"/>
            <a:round/>
            <a:headEnd type="none" w="sm" len="sm"/>
            <a:tailEnd type="none" w="sm" len="sm"/>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00" b="1" i="0" u="none" strike="noStrike" kern="1200" cap="none" spc="0" normalizeH="0" baseline="0" noProof="0" dirty="0">
              <a:ln>
                <a:noFill/>
              </a:ln>
              <a:solidFill>
                <a:prstClr val="black"/>
              </a:solidFill>
              <a:effectLst/>
              <a:uLnTx/>
              <a:uFillTx/>
              <a:latin typeface="Source Sans Pro"/>
              <a:ea typeface="Source Sans Pro"/>
              <a:cs typeface="Source Sans Pro"/>
              <a:sym typeface="Source Sans Pro"/>
            </a:endParaRPr>
          </a:p>
        </p:txBody>
      </p:sp>
      <p:sp>
        <p:nvSpPr>
          <p:cNvPr id="15" name="Google Shape;534;p43">
            <a:extLst>
              <a:ext uri="{FF2B5EF4-FFF2-40B4-BE49-F238E27FC236}">
                <a16:creationId xmlns:a16="http://schemas.microsoft.com/office/drawing/2014/main" id="{91777D51-2994-B0E0-67D7-D50EA322786C}"/>
              </a:ext>
            </a:extLst>
          </p:cNvPr>
          <p:cNvSpPr txBox="1"/>
          <p:nvPr userDrawn="1"/>
        </p:nvSpPr>
        <p:spPr>
          <a:xfrm>
            <a:off x="5908613" y="4979534"/>
            <a:ext cx="5679320" cy="1646784"/>
          </a:xfrm>
          <a:prstGeom prst="rect">
            <a:avLst/>
          </a:prstGeom>
          <a:solidFill>
            <a:schemeClr val="lt1"/>
          </a:solidFill>
          <a:ln w="9525" cap="flat" cmpd="sng">
            <a:solidFill>
              <a:srgbClr val="FC5402"/>
            </a:solidFill>
            <a:prstDash val="solid"/>
            <a:round/>
            <a:headEnd type="none" w="sm" len="sm"/>
            <a:tailEnd type="none" w="sm" len="sm"/>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00" b="1" i="0" u="none" strike="noStrike" kern="1200" cap="none" spc="0" normalizeH="0" baseline="0" noProof="0" dirty="0">
              <a:ln>
                <a:noFill/>
              </a:ln>
              <a:solidFill>
                <a:prstClr val="black"/>
              </a:solidFill>
              <a:effectLst/>
              <a:uLnTx/>
              <a:uFillTx/>
              <a:latin typeface="Source Sans Pro"/>
              <a:ea typeface="Source Sans Pro"/>
              <a:cs typeface="Source Sans Pro"/>
              <a:sym typeface="Source Sans Pro"/>
            </a:endParaRPr>
          </a:p>
        </p:txBody>
      </p:sp>
      <p:sp>
        <p:nvSpPr>
          <p:cNvPr id="16" name="Google Shape;535;p43">
            <a:extLst>
              <a:ext uri="{FF2B5EF4-FFF2-40B4-BE49-F238E27FC236}">
                <a16:creationId xmlns:a16="http://schemas.microsoft.com/office/drawing/2014/main" id="{57F846ED-75F4-B41F-642B-8517EB818FEE}"/>
              </a:ext>
            </a:extLst>
          </p:cNvPr>
          <p:cNvSpPr/>
          <p:nvPr userDrawn="1"/>
        </p:nvSpPr>
        <p:spPr>
          <a:xfrm>
            <a:off x="5523016" y="5080920"/>
            <a:ext cx="285158" cy="286865"/>
          </a:xfrm>
          <a:custGeom>
            <a:avLst/>
            <a:gdLst/>
            <a:ahLst/>
            <a:cxnLst/>
            <a:rect l="l" t="t" r="r" b="b"/>
            <a:pathLst>
              <a:path w="16708" h="16611" fill="none" extrusionOk="0">
                <a:moveTo>
                  <a:pt x="414" y="8842"/>
                </a:moveTo>
                <a:lnTo>
                  <a:pt x="8403" y="1048"/>
                </a:lnTo>
                <a:lnTo>
                  <a:pt x="8403" y="1048"/>
                </a:lnTo>
                <a:lnTo>
                  <a:pt x="8500" y="951"/>
                </a:lnTo>
                <a:lnTo>
                  <a:pt x="8597" y="829"/>
                </a:lnTo>
                <a:lnTo>
                  <a:pt x="8865" y="658"/>
                </a:lnTo>
                <a:lnTo>
                  <a:pt x="9158" y="488"/>
                </a:lnTo>
                <a:lnTo>
                  <a:pt x="9450" y="317"/>
                </a:lnTo>
                <a:lnTo>
                  <a:pt x="9450" y="317"/>
                </a:lnTo>
                <a:lnTo>
                  <a:pt x="9839" y="171"/>
                </a:lnTo>
                <a:lnTo>
                  <a:pt x="10180" y="74"/>
                </a:lnTo>
                <a:lnTo>
                  <a:pt x="10497" y="25"/>
                </a:lnTo>
                <a:lnTo>
                  <a:pt x="10814" y="1"/>
                </a:lnTo>
                <a:lnTo>
                  <a:pt x="15344" y="1"/>
                </a:lnTo>
                <a:lnTo>
                  <a:pt x="15344" y="1"/>
                </a:lnTo>
                <a:lnTo>
                  <a:pt x="15465" y="1"/>
                </a:lnTo>
                <a:lnTo>
                  <a:pt x="15587" y="49"/>
                </a:lnTo>
                <a:lnTo>
                  <a:pt x="15855" y="122"/>
                </a:lnTo>
                <a:lnTo>
                  <a:pt x="16099" y="269"/>
                </a:lnTo>
                <a:lnTo>
                  <a:pt x="16294" y="415"/>
                </a:lnTo>
                <a:lnTo>
                  <a:pt x="16294" y="415"/>
                </a:lnTo>
                <a:lnTo>
                  <a:pt x="16391" y="537"/>
                </a:lnTo>
                <a:lnTo>
                  <a:pt x="16488" y="658"/>
                </a:lnTo>
                <a:lnTo>
                  <a:pt x="16561" y="780"/>
                </a:lnTo>
                <a:lnTo>
                  <a:pt x="16610" y="902"/>
                </a:lnTo>
                <a:lnTo>
                  <a:pt x="16659" y="1048"/>
                </a:lnTo>
                <a:lnTo>
                  <a:pt x="16683" y="1170"/>
                </a:lnTo>
                <a:lnTo>
                  <a:pt x="16708" y="1486"/>
                </a:lnTo>
                <a:lnTo>
                  <a:pt x="16708" y="5992"/>
                </a:lnTo>
                <a:lnTo>
                  <a:pt x="16708" y="5992"/>
                </a:lnTo>
                <a:lnTo>
                  <a:pt x="16683" y="6309"/>
                </a:lnTo>
                <a:lnTo>
                  <a:pt x="16635" y="6625"/>
                </a:lnTo>
                <a:lnTo>
                  <a:pt x="16537" y="6942"/>
                </a:lnTo>
                <a:lnTo>
                  <a:pt x="16391" y="7258"/>
                </a:lnTo>
                <a:lnTo>
                  <a:pt x="16391" y="7258"/>
                </a:lnTo>
                <a:lnTo>
                  <a:pt x="16342" y="7453"/>
                </a:lnTo>
                <a:lnTo>
                  <a:pt x="16294" y="7624"/>
                </a:lnTo>
                <a:lnTo>
                  <a:pt x="16196" y="7770"/>
                </a:lnTo>
                <a:lnTo>
                  <a:pt x="16123" y="7916"/>
                </a:lnTo>
                <a:lnTo>
                  <a:pt x="15928" y="8160"/>
                </a:lnTo>
                <a:lnTo>
                  <a:pt x="15758" y="8403"/>
                </a:lnTo>
                <a:lnTo>
                  <a:pt x="7891" y="16197"/>
                </a:lnTo>
                <a:lnTo>
                  <a:pt x="7891" y="16197"/>
                </a:lnTo>
                <a:lnTo>
                  <a:pt x="7794" y="16294"/>
                </a:lnTo>
                <a:lnTo>
                  <a:pt x="7696" y="16392"/>
                </a:lnTo>
                <a:lnTo>
                  <a:pt x="7574" y="16465"/>
                </a:lnTo>
                <a:lnTo>
                  <a:pt x="7453" y="16513"/>
                </a:lnTo>
                <a:lnTo>
                  <a:pt x="7185" y="16586"/>
                </a:lnTo>
                <a:lnTo>
                  <a:pt x="6941" y="16611"/>
                </a:lnTo>
                <a:lnTo>
                  <a:pt x="6941" y="16611"/>
                </a:lnTo>
                <a:lnTo>
                  <a:pt x="6649" y="16586"/>
                </a:lnTo>
                <a:lnTo>
                  <a:pt x="6503" y="16562"/>
                </a:lnTo>
                <a:lnTo>
                  <a:pt x="6381" y="16513"/>
                </a:lnTo>
                <a:lnTo>
                  <a:pt x="6235" y="16465"/>
                </a:lnTo>
                <a:lnTo>
                  <a:pt x="6113" y="16392"/>
                </a:lnTo>
                <a:lnTo>
                  <a:pt x="5991" y="16294"/>
                </a:lnTo>
                <a:lnTo>
                  <a:pt x="5894" y="16197"/>
                </a:lnTo>
                <a:lnTo>
                  <a:pt x="414" y="10839"/>
                </a:lnTo>
                <a:lnTo>
                  <a:pt x="414" y="10839"/>
                </a:lnTo>
                <a:lnTo>
                  <a:pt x="268" y="10595"/>
                </a:lnTo>
                <a:lnTo>
                  <a:pt x="122" y="10352"/>
                </a:lnTo>
                <a:lnTo>
                  <a:pt x="24" y="10108"/>
                </a:lnTo>
                <a:lnTo>
                  <a:pt x="0" y="10011"/>
                </a:lnTo>
                <a:lnTo>
                  <a:pt x="0" y="9889"/>
                </a:lnTo>
                <a:lnTo>
                  <a:pt x="0" y="9889"/>
                </a:lnTo>
                <a:lnTo>
                  <a:pt x="0" y="9718"/>
                </a:lnTo>
                <a:lnTo>
                  <a:pt x="24" y="9597"/>
                </a:lnTo>
                <a:lnTo>
                  <a:pt x="122" y="9329"/>
                </a:lnTo>
                <a:lnTo>
                  <a:pt x="268" y="9061"/>
                </a:lnTo>
                <a:lnTo>
                  <a:pt x="414" y="8842"/>
                </a:lnTo>
                <a:lnTo>
                  <a:pt x="414" y="8842"/>
                </a:lnTo>
                <a:close/>
                <a:moveTo>
                  <a:pt x="12519" y="4190"/>
                </a:moveTo>
                <a:lnTo>
                  <a:pt x="12519" y="4190"/>
                </a:lnTo>
                <a:lnTo>
                  <a:pt x="12689" y="4336"/>
                </a:lnTo>
                <a:lnTo>
                  <a:pt x="12859" y="4433"/>
                </a:lnTo>
                <a:lnTo>
                  <a:pt x="13030" y="4482"/>
                </a:lnTo>
                <a:lnTo>
                  <a:pt x="13249" y="4482"/>
                </a:lnTo>
                <a:lnTo>
                  <a:pt x="13249" y="4482"/>
                </a:lnTo>
                <a:lnTo>
                  <a:pt x="13444" y="4482"/>
                </a:lnTo>
                <a:lnTo>
                  <a:pt x="13615" y="4433"/>
                </a:lnTo>
                <a:lnTo>
                  <a:pt x="13761" y="4336"/>
                </a:lnTo>
                <a:lnTo>
                  <a:pt x="13882" y="4190"/>
                </a:lnTo>
                <a:lnTo>
                  <a:pt x="13882" y="4190"/>
                </a:lnTo>
                <a:lnTo>
                  <a:pt x="14029" y="4044"/>
                </a:lnTo>
                <a:lnTo>
                  <a:pt x="14102" y="3873"/>
                </a:lnTo>
                <a:lnTo>
                  <a:pt x="14150" y="3727"/>
                </a:lnTo>
                <a:lnTo>
                  <a:pt x="14175" y="3557"/>
                </a:lnTo>
                <a:lnTo>
                  <a:pt x="14175" y="3557"/>
                </a:lnTo>
                <a:lnTo>
                  <a:pt x="14150" y="3362"/>
                </a:lnTo>
                <a:lnTo>
                  <a:pt x="14102" y="3167"/>
                </a:lnTo>
                <a:lnTo>
                  <a:pt x="14029" y="2996"/>
                </a:lnTo>
                <a:lnTo>
                  <a:pt x="13882" y="2850"/>
                </a:lnTo>
                <a:lnTo>
                  <a:pt x="13882" y="2850"/>
                </a:lnTo>
                <a:lnTo>
                  <a:pt x="13761" y="2728"/>
                </a:lnTo>
                <a:lnTo>
                  <a:pt x="13615" y="2655"/>
                </a:lnTo>
                <a:lnTo>
                  <a:pt x="13444" y="2582"/>
                </a:lnTo>
                <a:lnTo>
                  <a:pt x="13249" y="2558"/>
                </a:lnTo>
                <a:lnTo>
                  <a:pt x="13249" y="2558"/>
                </a:lnTo>
                <a:lnTo>
                  <a:pt x="13030" y="2582"/>
                </a:lnTo>
                <a:lnTo>
                  <a:pt x="12859" y="2655"/>
                </a:lnTo>
                <a:lnTo>
                  <a:pt x="12689" y="2728"/>
                </a:lnTo>
                <a:lnTo>
                  <a:pt x="12519" y="2850"/>
                </a:lnTo>
                <a:lnTo>
                  <a:pt x="12519" y="2850"/>
                </a:lnTo>
                <a:lnTo>
                  <a:pt x="12445" y="2996"/>
                </a:lnTo>
                <a:lnTo>
                  <a:pt x="12372" y="3167"/>
                </a:lnTo>
                <a:lnTo>
                  <a:pt x="12324" y="3362"/>
                </a:lnTo>
                <a:lnTo>
                  <a:pt x="12324" y="3557"/>
                </a:lnTo>
                <a:lnTo>
                  <a:pt x="12324" y="3557"/>
                </a:lnTo>
                <a:lnTo>
                  <a:pt x="12324" y="3727"/>
                </a:lnTo>
                <a:lnTo>
                  <a:pt x="12372" y="3873"/>
                </a:lnTo>
                <a:lnTo>
                  <a:pt x="12445" y="4044"/>
                </a:lnTo>
                <a:lnTo>
                  <a:pt x="12519" y="4190"/>
                </a:lnTo>
                <a:lnTo>
                  <a:pt x="12519" y="4190"/>
                </a:lnTo>
                <a:close/>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Roboto"/>
              <a:ea typeface="+mn-ea"/>
              <a:cs typeface="+mn-cs"/>
            </a:endParaRPr>
          </a:p>
        </p:txBody>
      </p:sp>
      <p:sp>
        <p:nvSpPr>
          <p:cNvPr id="17" name="Google Shape;536;p43">
            <a:extLst>
              <a:ext uri="{FF2B5EF4-FFF2-40B4-BE49-F238E27FC236}">
                <a16:creationId xmlns:a16="http://schemas.microsoft.com/office/drawing/2014/main" id="{4F8A154F-300F-1087-42E0-C06690A4F2A2}"/>
              </a:ext>
            </a:extLst>
          </p:cNvPr>
          <p:cNvSpPr/>
          <p:nvPr userDrawn="1"/>
        </p:nvSpPr>
        <p:spPr>
          <a:xfrm>
            <a:off x="8931484" y="828686"/>
            <a:ext cx="284339" cy="258266"/>
          </a:xfrm>
          <a:custGeom>
            <a:avLst/>
            <a:gdLst/>
            <a:ahLst/>
            <a:cxnLst/>
            <a:rect l="l" t="t" r="r" b="b"/>
            <a:pathLst>
              <a:path w="16660" h="14955" fill="none" extrusionOk="0">
                <a:moveTo>
                  <a:pt x="12373" y="1"/>
                </a:moveTo>
                <a:lnTo>
                  <a:pt x="12373" y="1"/>
                </a:lnTo>
                <a:lnTo>
                  <a:pt x="12032" y="1"/>
                </a:lnTo>
                <a:lnTo>
                  <a:pt x="11691" y="49"/>
                </a:lnTo>
                <a:lnTo>
                  <a:pt x="11350" y="123"/>
                </a:lnTo>
                <a:lnTo>
                  <a:pt x="11033" y="196"/>
                </a:lnTo>
                <a:lnTo>
                  <a:pt x="10716" y="317"/>
                </a:lnTo>
                <a:lnTo>
                  <a:pt x="10424" y="464"/>
                </a:lnTo>
                <a:lnTo>
                  <a:pt x="10132" y="610"/>
                </a:lnTo>
                <a:lnTo>
                  <a:pt x="9864" y="804"/>
                </a:lnTo>
                <a:lnTo>
                  <a:pt x="9620" y="999"/>
                </a:lnTo>
                <a:lnTo>
                  <a:pt x="9377" y="1219"/>
                </a:lnTo>
                <a:lnTo>
                  <a:pt x="9158" y="1462"/>
                </a:lnTo>
                <a:lnTo>
                  <a:pt x="8939" y="1706"/>
                </a:lnTo>
                <a:lnTo>
                  <a:pt x="8768" y="1974"/>
                </a:lnTo>
                <a:lnTo>
                  <a:pt x="8598" y="2266"/>
                </a:lnTo>
                <a:lnTo>
                  <a:pt x="8451" y="2558"/>
                </a:lnTo>
                <a:lnTo>
                  <a:pt x="8330" y="2850"/>
                </a:lnTo>
                <a:lnTo>
                  <a:pt x="8330" y="2850"/>
                </a:lnTo>
                <a:lnTo>
                  <a:pt x="8208" y="2558"/>
                </a:lnTo>
                <a:lnTo>
                  <a:pt x="8062" y="2266"/>
                </a:lnTo>
                <a:lnTo>
                  <a:pt x="7891" y="1974"/>
                </a:lnTo>
                <a:lnTo>
                  <a:pt x="7721" y="1706"/>
                </a:lnTo>
                <a:lnTo>
                  <a:pt x="7502" y="1462"/>
                </a:lnTo>
                <a:lnTo>
                  <a:pt x="7282" y="1219"/>
                </a:lnTo>
                <a:lnTo>
                  <a:pt x="7039" y="999"/>
                </a:lnTo>
                <a:lnTo>
                  <a:pt x="6795" y="804"/>
                </a:lnTo>
                <a:lnTo>
                  <a:pt x="6527" y="610"/>
                </a:lnTo>
                <a:lnTo>
                  <a:pt x="6235" y="464"/>
                </a:lnTo>
                <a:lnTo>
                  <a:pt x="5943" y="317"/>
                </a:lnTo>
                <a:lnTo>
                  <a:pt x="5626" y="196"/>
                </a:lnTo>
                <a:lnTo>
                  <a:pt x="5310" y="123"/>
                </a:lnTo>
                <a:lnTo>
                  <a:pt x="4969" y="49"/>
                </a:lnTo>
                <a:lnTo>
                  <a:pt x="4628" y="1"/>
                </a:lnTo>
                <a:lnTo>
                  <a:pt x="4287" y="1"/>
                </a:lnTo>
                <a:lnTo>
                  <a:pt x="4287" y="1"/>
                </a:lnTo>
                <a:lnTo>
                  <a:pt x="3848" y="25"/>
                </a:lnTo>
                <a:lnTo>
                  <a:pt x="3434" y="74"/>
                </a:lnTo>
                <a:lnTo>
                  <a:pt x="3020" y="196"/>
                </a:lnTo>
                <a:lnTo>
                  <a:pt x="2606" y="342"/>
                </a:lnTo>
                <a:lnTo>
                  <a:pt x="2241" y="512"/>
                </a:lnTo>
                <a:lnTo>
                  <a:pt x="1900" y="731"/>
                </a:lnTo>
                <a:lnTo>
                  <a:pt x="1559" y="975"/>
                </a:lnTo>
                <a:lnTo>
                  <a:pt x="1267" y="1243"/>
                </a:lnTo>
                <a:lnTo>
                  <a:pt x="974" y="1560"/>
                </a:lnTo>
                <a:lnTo>
                  <a:pt x="731" y="1876"/>
                </a:lnTo>
                <a:lnTo>
                  <a:pt x="512" y="2241"/>
                </a:lnTo>
                <a:lnTo>
                  <a:pt x="341" y="2607"/>
                </a:lnTo>
                <a:lnTo>
                  <a:pt x="195" y="2996"/>
                </a:lnTo>
                <a:lnTo>
                  <a:pt x="98" y="3410"/>
                </a:lnTo>
                <a:lnTo>
                  <a:pt x="25" y="3849"/>
                </a:lnTo>
                <a:lnTo>
                  <a:pt x="0" y="4287"/>
                </a:lnTo>
                <a:lnTo>
                  <a:pt x="0" y="4287"/>
                </a:lnTo>
                <a:lnTo>
                  <a:pt x="0" y="4580"/>
                </a:lnTo>
                <a:lnTo>
                  <a:pt x="25" y="4872"/>
                </a:lnTo>
                <a:lnTo>
                  <a:pt x="122" y="5432"/>
                </a:lnTo>
                <a:lnTo>
                  <a:pt x="244" y="5992"/>
                </a:lnTo>
                <a:lnTo>
                  <a:pt x="439" y="6528"/>
                </a:lnTo>
                <a:lnTo>
                  <a:pt x="658" y="7039"/>
                </a:lnTo>
                <a:lnTo>
                  <a:pt x="926" y="7526"/>
                </a:lnTo>
                <a:lnTo>
                  <a:pt x="1194" y="7989"/>
                </a:lnTo>
                <a:lnTo>
                  <a:pt x="1510" y="8452"/>
                </a:lnTo>
                <a:lnTo>
                  <a:pt x="1851" y="8890"/>
                </a:lnTo>
                <a:lnTo>
                  <a:pt x="2192" y="9304"/>
                </a:lnTo>
                <a:lnTo>
                  <a:pt x="2558" y="9718"/>
                </a:lnTo>
                <a:lnTo>
                  <a:pt x="2923" y="10108"/>
                </a:lnTo>
                <a:lnTo>
                  <a:pt x="3629" y="10839"/>
                </a:lnTo>
                <a:lnTo>
                  <a:pt x="4287" y="11496"/>
                </a:lnTo>
                <a:lnTo>
                  <a:pt x="4287" y="11496"/>
                </a:lnTo>
                <a:lnTo>
                  <a:pt x="4847" y="12032"/>
                </a:lnTo>
                <a:lnTo>
                  <a:pt x="5480" y="12592"/>
                </a:lnTo>
                <a:lnTo>
                  <a:pt x="6820" y="13737"/>
                </a:lnTo>
                <a:lnTo>
                  <a:pt x="7891" y="14614"/>
                </a:lnTo>
                <a:lnTo>
                  <a:pt x="8330" y="14955"/>
                </a:lnTo>
                <a:lnTo>
                  <a:pt x="8330" y="14955"/>
                </a:lnTo>
                <a:lnTo>
                  <a:pt x="8768" y="14614"/>
                </a:lnTo>
                <a:lnTo>
                  <a:pt x="9815" y="13761"/>
                </a:lnTo>
                <a:lnTo>
                  <a:pt x="11155" y="12617"/>
                </a:lnTo>
                <a:lnTo>
                  <a:pt x="11788" y="12056"/>
                </a:lnTo>
                <a:lnTo>
                  <a:pt x="12373" y="11496"/>
                </a:lnTo>
                <a:lnTo>
                  <a:pt x="12373" y="11496"/>
                </a:lnTo>
                <a:lnTo>
                  <a:pt x="13030" y="10839"/>
                </a:lnTo>
                <a:lnTo>
                  <a:pt x="13736" y="10108"/>
                </a:lnTo>
                <a:lnTo>
                  <a:pt x="14102" y="9718"/>
                </a:lnTo>
                <a:lnTo>
                  <a:pt x="14467" y="9304"/>
                </a:lnTo>
                <a:lnTo>
                  <a:pt x="14808" y="8890"/>
                </a:lnTo>
                <a:lnTo>
                  <a:pt x="15149" y="8452"/>
                </a:lnTo>
                <a:lnTo>
                  <a:pt x="15466" y="7989"/>
                </a:lnTo>
                <a:lnTo>
                  <a:pt x="15734" y="7526"/>
                </a:lnTo>
                <a:lnTo>
                  <a:pt x="16001" y="7039"/>
                </a:lnTo>
                <a:lnTo>
                  <a:pt x="16221" y="6528"/>
                </a:lnTo>
                <a:lnTo>
                  <a:pt x="16416" y="5992"/>
                </a:lnTo>
                <a:lnTo>
                  <a:pt x="16537" y="5432"/>
                </a:lnTo>
                <a:lnTo>
                  <a:pt x="16635" y="4872"/>
                </a:lnTo>
                <a:lnTo>
                  <a:pt x="16659" y="4580"/>
                </a:lnTo>
                <a:lnTo>
                  <a:pt x="16659" y="4287"/>
                </a:lnTo>
                <a:lnTo>
                  <a:pt x="16659" y="4287"/>
                </a:lnTo>
                <a:lnTo>
                  <a:pt x="16635" y="3849"/>
                </a:lnTo>
                <a:lnTo>
                  <a:pt x="16562" y="3410"/>
                </a:lnTo>
                <a:lnTo>
                  <a:pt x="16464" y="2996"/>
                </a:lnTo>
                <a:lnTo>
                  <a:pt x="16318" y="2607"/>
                </a:lnTo>
                <a:lnTo>
                  <a:pt x="16148" y="2241"/>
                </a:lnTo>
                <a:lnTo>
                  <a:pt x="15928" y="1876"/>
                </a:lnTo>
                <a:lnTo>
                  <a:pt x="15685" y="1560"/>
                </a:lnTo>
                <a:lnTo>
                  <a:pt x="15393" y="1243"/>
                </a:lnTo>
                <a:lnTo>
                  <a:pt x="15100" y="975"/>
                </a:lnTo>
                <a:lnTo>
                  <a:pt x="14759" y="731"/>
                </a:lnTo>
                <a:lnTo>
                  <a:pt x="14418" y="512"/>
                </a:lnTo>
                <a:lnTo>
                  <a:pt x="14053" y="342"/>
                </a:lnTo>
                <a:lnTo>
                  <a:pt x="13639" y="196"/>
                </a:lnTo>
                <a:lnTo>
                  <a:pt x="13225" y="74"/>
                </a:lnTo>
                <a:lnTo>
                  <a:pt x="12811" y="25"/>
                </a:lnTo>
                <a:lnTo>
                  <a:pt x="12373" y="1"/>
                </a:lnTo>
                <a:lnTo>
                  <a:pt x="12373" y="1"/>
                </a:lnTo>
                <a:close/>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Roboto"/>
              <a:ea typeface="+mn-ea"/>
              <a:cs typeface="+mn-cs"/>
            </a:endParaRPr>
          </a:p>
        </p:txBody>
      </p:sp>
      <p:sp>
        <p:nvSpPr>
          <p:cNvPr id="18" name="Google Shape;537;p43">
            <a:extLst>
              <a:ext uri="{FF2B5EF4-FFF2-40B4-BE49-F238E27FC236}">
                <a16:creationId xmlns:a16="http://schemas.microsoft.com/office/drawing/2014/main" id="{C720B44E-B5EE-52AE-F1D3-31211EB8E5E9}"/>
              </a:ext>
            </a:extLst>
          </p:cNvPr>
          <p:cNvSpPr/>
          <p:nvPr userDrawn="1"/>
        </p:nvSpPr>
        <p:spPr>
          <a:xfrm>
            <a:off x="2126856" y="828679"/>
            <a:ext cx="273534" cy="276779"/>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Roboto"/>
              <a:ea typeface="+mn-ea"/>
              <a:cs typeface="+mn-cs"/>
            </a:endParaRPr>
          </a:p>
        </p:txBody>
      </p:sp>
      <p:sp>
        <p:nvSpPr>
          <p:cNvPr id="19" name="Google Shape;538;p43">
            <a:extLst>
              <a:ext uri="{FF2B5EF4-FFF2-40B4-BE49-F238E27FC236}">
                <a16:creationId xmlns:a16="http://schemas.microsoft.com/office/drawing/2014/main" id="{43178A68-8C80-B5EC-9EA8-A9E67FFE514E}"/>
              </a:ext>
            </a:extLst>
          </p:cNvPr>
          <p:cNvSpPr/>
          <p:nvPr userDrawn="1"/>
        </p:nvSpPr>
        <p:spPr>
          <a:xfrm>
            <a:off x="11227383" y="828582"/>
            <a:ext cx="260222" cy="277609"/>
          </a:xfrm>
          <a:custGeom>
            <a:avLst/>
            <a:gdLst/>
            <a:ahLst/>
            <a:cxnLst/>
            <a:rect l="l" t="t" r="r" b="b"/>
            <a:pathLst>
              <a:path w="15247" h="16075" fill="none" extrusionOk="0">
                <a:moveTo>
                  <a:pt x="9401" y="10717"/>
                </a:moveTo>
                <a:lnTo>
                  <a:pt x="9401" y="10717"/>
                </a:lnTo>
                <a:lnTo>
                  <a:pt x="9085" y="10692"/>
                </a:lnTo>
                <a:lnTo>
                  <a:pt x="9085" y="9596"/>
                </a:lnTo>
                <a:lnTo>
                  <a:pt x="9085" y="9596"/>
                </a:lnTo>
                <a:lnTo>
                  <a:pt x="9401" y="9377"/>
                </a:lnTo>
                <a:lnTo>
                  <a:pt x="9718" y="9133"/>
                </a:lnTo>
                <a:lnTo>
                  <a:pt x="10010" y="8866"/>
                </a:lnTo>
                <a:lnTo>
                  <a:pt x="10302" y="8573"/>
                </a:lnTo>
                <a:lnTo>
                  <a:pt x="10546" y="8232"/>
                </a:lnTo>
                <a:lnTo>
                  <a:pt x="10765" y="7867"/>
                </a:lnTo>
                <a:lnTo>
                  <a:pt x="10984" y="7502"/>
                </a:lnTo>
                <a:lnTo>
                  <a:pt x="11155" y="7088"/>
                </a:lnTo>
                <a:lnTo>
                  <a:pt x="11155" y="7088"/>
                </a:lnTo>
                <a:lnTo>
                  <a:pt x="11228" y="7112"/>
                </a:lnTo>
                <a:lnTo>
                  <a:pt x="11228" y="7112"/>
                </a:lnTo>
                <a:lnTo>
                  <a:pt x="11374" y="7112"/>
                </a:lnTo>
                <a:lnTo>
                  <a:pt x="11496" y="7039"/>
                </a:lnTo>
                <a:lnTo>
                  <a:pt x="11617" y="6942"/>
                </a:lnTo>
                <a:lnTo>
                  <a:pt x="11715" y="6771"/>
                </a:lnTo>
                <a:lnTo>
                  <a:pt x="11812" y="6601"/>
                </a:lnTo>
                <a:lnTo>
                  <a:pt x="11910" y="6381"/>
                </a:lnTo>
                <a:lnTo>
                  <a:pt x="11958" y="6138"/>
                </a:lnTo>
                <a:lnTo>
                  <a:pt x="12007" y="5870"/>
                </a:lnTo>
                <a:lnTo>
                  <a:pt x="12007" y="5870"/>
                </a:lnTo>
                <a:lnTo>
                  <a:pt x="12031" y="5626"/>
                </a:lnTo>
                <a:lnTo>
                  <a:pt x="12007" y="5383"/>
                </a:lnTo>
                <a:lnTo>
                  <a:pt x="11983" y="5188"/>
                </a:lnTo>
                <a:lnTo>
                  <a:pt x="11934" y="4993"/>
                </a:lnTo>
                <a:lnTo>
                  <a:pt x="11885" y="4823"/>
                </a:lnTo>
                <a:lnTo>
                  <a:pt x="11812" y="4677"/>
                </a:lnTo>
                <a:lnTo>
                  <a:pt x="11715" y="4579"/>
                </a:lnTo>
                <a:lnTo>
                  <a:pt x="11593" y="4506"/>
                </a:lnTo>
                <a:lnTo>
                  <a:pt x="11593" y="4506"/>
                </a:lnTo>
                <a:lnTo>
                  <a:pt x="11666" y="4141"/>
                </a:lnTo>
                <a:lnTo>
                  <a:pt x="11690" y="3800"/>
                </a:lnTo>
                <a:lnTo>
                  <a:pt x="11690" y="3483"/>
                </a:lnTo>
                <a:lnTo>
                  <a:pt x="11690" y="3191"/>
                </a:lnTo>
                <a:lnTo>
                  <a:pt x="11666" y="2899"/>
                </a:lnTo>
                <a:lnTo>
                  <a:pt x="11617" y="2631"/>
                </a:lnTo>
                <a:lnTo>
                  <a:pt x="11544" y="2387"/>
                </a:lnTo>
                <a:lnTo>
                  <a:pt x="11471" y="2144"/>
                </a:lnTo>
                <a:lnTo>
                  <a:pt x="11374" y="1924"/>
                </a:lnTo>
                <a:lnTo>
                  <a:pt x="11276" y="1705"/>
                </a:lnTo>
                <a:lnTo>
                  <a:pt x="11155" y="1510"/>
                </a:lnTo>
                <a:lnTo>
                  <a:pt x="11009" y="1340"/>
                </a:lnTo>
                <a:lnTo>
                  <a:pt x="10862" y="1169"/>
                </a:lnTo>
                <a:lnTo>
                  <a:pt x="10716" y="1023"/>
                </a:lnTo>
                <a:lnTo>
                  <a:pt x="10400" y="755"/>
                </a:lnTo>
                <a:lnTo>
                  <a:pt x="10034" y="561"/>
                </a:lnTo>
                <a:lnTo>
                  <a:pt x="9669" y="366"/>
                </a:lnTo>
                <a:lnTo>
                  <a:pt x="9304" y="244"/>
                </a:lnTo>
                <a:lnTo>
                  <a:pt x="8938" y="146"/>
                </a:lnTo>
                <a:lnTo>
                  <a:pt x="8573" y="73"/>
                </a:lnTo>
                <a:lnTo>
                  <a:pt x="8232" y="25"/>
                </a:lnTo>
                <a:lnTo>
                  <a:pt x="7915" y="0"/>
                </a:lnTo>
                <a:lnTo>
                  <a:pt x="7623" y="0"/>
                </a:lnTo>
                <a:lnTo>
                  <a:pt x="7623" y="0"/>
                </a:lnTo>
                <a:lnTo>
                  <a:pt x="7282" y="25"/>
                </a:lnTo>
                <a:lnTo>
                  <a:pt x="6990" y="98"/>
                </a:lnTo>
                <a:lnTo>
                  <a:pt x="6746" y="171"/>
                </a:lnTo>
                <a:lnTo>
                  <a:pt x="6527" y="293"/>
                </a:lnTo>
                <a:lnTo>
                  <a:pt x="6332" y="390"/>
                </a:lnTo>
                <a:lnTo>
                  <a:pt x="6186" y="536"/>
                </a:lnTo>
                <a:lnTo>
                  <a:pt x="6040" y="658"/>
                </a:lnTo>
                <a:lnTo>
                  <a:pt x="5943" y="780"/>
                </a:lnTo>
                <a:lnTo>
                  <a:pt x="5943" y="780"/>
                </a:lnTo>
                <a:lnTo>
                  <a:pt x="5943" y="780"/>
                </a:lnTo>
                <a:lnTo>
                  <a:pt x="5943" y="780"/>
                </a:lnTo>
                <a:lnTo>
                  <a:pt x="5553" y="853"/>
                </a:lnTo>
                <a:lnTo>
                  <a:pt x="5188" y="975"/>
                </a:lnTo>
                <a:lnTo>
                  <a:pt x="4871" y="1145"/>
                </a:lnTo>
                <a:lnTo>
                  <a:pt x="4603" y="1316"/>
                </a:lnTo>
                <a:lnTo>
                  <a:pt x="4360" y="1535"/>
                </a:lnTo>
                <a:lnTo>
                  <a:pt x="4165" y="1754"/>
                </a:lnTo>
                <a:lnTo>
                  <a:pt x="4019" y="2022"/>
                </a:lnTo>
                <a:lnTo>
                  <a:pt x="3897" y="2290"/>
                </a:lnTo>
                <a:lnTo>
                  <a:pt x="3799" y="2558"/>
                </a:lnTo>
                <a:lnTo>
                  <a:pt x="3726" y="2826"/>
                </a:lnTo>
                <a:lnTo>
                  <a:pt x="3678" y="3118"/>
                </a:lnTo>
                <a:lnTo>
                  <a:pt x="3629" y="3410"/>
                </a:lnTo>
                <a:lnTo>
                  <a:pt x="3629" y="3702"/>
                </a:lnTo>
                <a:lnTo>
                  <a:pt x="3629" y="3970"/>
                </a:lnTo>
                <a:lnTo>
                  <a:pt x="3678" y="4482"/>
                </a:lnTo>
                <a:lnTo>
                  <a:pt x="3678" y="4482"/>
                </a:lnTo>
                <a:lnTo>
                  <a:pt x="3678" y="4506"/>
                </a:lnTo>
                <a:lnTo>
                  <a:pt x="3678" y="4506"/>
                </a:lnTo>
                <a:lnTo>
                  <a:pt x="3556" y="4555"/>
                </a:lnTo>
                <a:lnTo>
                  <a:pt x="3459" y="4652"/>
                </a:lnTo>
                <a:lnTo>
                  <a:pt x="3385" y="4798"/>
                </a:lnTo>
                <a:lnTo>
                  <a:pt x="3312" y="4969"/>
                </a:lnTo>
                <a:lnTo>
                  <a:pt x="3264" y="5164"/>
                </a:lnTo>
                <a:lnTo>
                  <a:pt x="3239" y="5383"/>
                </a:lnTo>
                <a:lnTo>
                  <a:pt x="3215" y="5626"/>
                </a:lnTo>
                <a:lnTo>
                  <a:pt x="3239" y="5870"/>
                </a:lnTo>
                <a:lnTo>
                  <a:pt x="3239" y="5870"/>
                </a:lnTo>
                <a:lnTo>
                  <a:pt x="3288" y="6138"/>
                </a:lnTo>
                <a:lnTo>
                  <a:pt x="3337" y="6381"/>
                </a:lnTo>
                <a:lnTo>
                  <a:pt x="3434" y="6601"/>
                </a:lnTo>
                <a:lnTo>
                  <a:pt x="3532" y="6771"/>
                </a:lnTo>
                <a:lnTo>
                  <a:pt x="3629" y="6942"/>
                </a:lnTo>
                <a:lnTo>
                  <a:pt x="3751" y="7039"/>
                </a:lnTo>
                <a:lnTo>
                  <a:pt x="3873" y="7112"/>
                </a:lnTo>
                <a:lnTo>
                  <a:pt x="4019" y="7112"/>
                </a:lnTo>
                <a:lnTo>
                  <a:pt x="4019" y="7112"/>
                </a:lnTo>
                <a:lnTo>
                  <a:pt x="4092" y="7088"/>
                </a:lnTo>
                <a:lnTo>
                  <a:pt x="4092" y="7088"/>
                </a:lnTo>
                <a:lnTo>
                  <a:pt x="4262" y="7502"/>
                </a:lnTo>
                <a:lnTo>
                  <a:pt x="4481" y="7867"/>
                </a:lnTo>
                <a:lnTo>
                  <a:pt x="4701" y="8232"/>
                </a:lnTo>
                <a:lnTo>
                  <a:pt x="4969" y="8573"/>
                </a:lnTo>
                <a:lnTo>
                  <a:pt x="5236" y="8866"/>
                </a:lnTo>
                <a:lnTo>
                  <a:pt x="5529" y="9133"/>
                </a:lnTo>
                <a:lnTo>
                  <a:pt x="5845" y="9377"/>
                </a:lnTo>
                <a:lnTo>
                  <a:pt x="6162" y="9596"/>
                </a:lnTo>
                <a:lnTo>
                  <a:pt x="6162" y="10668"/>
                </a:lnTo>
                <a:lnTo>
                  <a:pt x="6162" y="10668"/>
                </a:lnTo>
                <a:lnTo>
                  <a:pt x="5650" y="10717"/>
                </a:lnTo>
                <a:lnTo>
                  <a:pt x="5650" y="10717"/>
                </a:lnTo>
                <a:lnTo>
                  <a:pt x="5066" y="10814"/>
                </a:lnTo>
                <a:lnTo>
                  <a:pt x="4506" y="10936"/>
                </a:lnTo>
                <a:lnTo>
                  <a:pt x="3946" y="11058"/>
                </a:lnTo>
                <a:lnTo>
                  <a:pt x="3410" y="11228"/>
                </a:lnTo>
                <a:lnTo>
                  <a:pt x="2923" y="11423"/>
                </a:lnTo>
                <a:lnTo>
                  <a:pt x="2460" y="11642"/>
                </a:lnTo>
                <a:lnTo>
                  <a:pt x="2022" y="11886"/>
                </a:lnTo>
                <a:lnTo>
                  <a:pt x="1632" y="12153"/>
                </a:lnTo>
                <a:lnTo>
                  <a:pt x="1267" y="12421"/>
                </a:lnTo>
                <a:lnTo>
                  <a:pt x="950" y="12738"/>
                </a:lnTo>
                <a:lnTo>
                  <a:pt x="682" y="13079"/>
                </a:lnTo>
                <a:lnTo>
                  <a:pt x="439" y="13420"/>
                </a:lnTo>
                <a:lnTo>
                  <a:pt x="268" y="13810"/>
                </a:lnTo>
                <a:lnTo>
                  <a:pt x="122" y="14199"/>
                </a:lnTo>
                <a:lnTo>
                  <a:pt x="49" y="14638"/>
                </a:lnTo>
                <a:lnTo>
                  <a:pt x="0" y="15076"/>
                </a:lnTo>
                <a:lnTo>
                  <a:pt x="0" y="15076"/>
                </a:lnTo>
                <a:lnTo>
                  <a:pt x="49" y="15125"/>
                </a:lnTo>
                <a:lnTo>
                  <a:pt x="244" y="15222"/>
                </a:lnTo>
                <a:lnTo>
                  <a:pt x="414" y="15295"/>
                </a:lnTo>
                <a:lnTo>
                  <a:pt x="633" y="15393"/>
                </a:lnTo>
                <a:lnTo>
                  <a:pt x="901" y="15490"/>
                </a:lnTo>
                <a:lnTo>
                  <a:pt x="1267" y="15563"/>
                </a:lnTo>
                <a:lnTo>
                  <a:pt x="1705" y="15661"/>
                </a:lnTo>
                <a:lnTo>
                  <a:pt x="2216" y="15758"/>
                </a:lnTo>
                <a:lnTo>
                  <a:pt x="2825" y="15831"/>
                </a:lnTo>
                <a:lnTo>
                  <a:pt x="3556" y="15928"/>
                </a:lnTo>
                <a:lnTo>
                  <a:pt x="4384" y="15977"/>
                </a:lnTo>
                <a:lnTo>
                  <a:pt x="5309" y="16026"/>
                </a:lnTo>
                <a:lnTo>
                  <a:pt x="6381" y="16050"/>
                </a:lnTo>
                <a:lnTo>
                  <a:pt x="7599" y="16075"/>
                </a:lnTo>
                <a:lnTo>
                  <a:pt x="7599" y="16075"/>
                </a:lnTo>
                <a:lnTo>
                  <a:pt x="8792" y="16050"/>
                </a:lnTo>
                <a:lnTo>
                  <a:pt x="9864" y="16026"/>
                </a:lnTo>
                <a:lnTo>
                  <a:pt x="10814" y="15977"/>
                </a:lnTo>
                <a:lnTo>
                  <a:pt x="11642" y="15928"/>
                </a:lnTo>
                <a:lnTo>
                  <a:pt x="12372" y="15831"/>
                </a:lnTo>
                <a:lnTo>
                  <a:pt x="12981" y="15758"/>
                </a:lnTo>
                <a:lnTo>
                  <a:pt x="13517" y="15661"/>
                </a:lnTo>
                <a:lnTo>
                  <a:pt x="13955" y="15563"/>
                </a:lnTo>
                <a:lnTo>
                  <a:pt x="14321" y="15490"/>
                </a:lnTo>
                <a:lnTo>
                  <a:pt x="14613" y="15393"/>
                </a:lnTo>
                <a:lnTo>
                  <a:pt x="14832" y="15295"/>
                </a:lnTo>
                <a:lnTo>
                  <a:pt x="15003" y="15222"/>
                </a:lnTo>
                <a:lnTo>
                  <a:pt x="15173" y="15125"/>
                </a:lnTo>
                <a:lnTo>
                  <a:pt x="15246" y="15076"/>
                </a:lnTo>
                <a:lnTo>
                  <a:pt x="15246" y="15076"/>
                </a:lnTo>
                <a:lnTo>
                  <a:pt x="15198" y="14613"/>
                </a:lnTo>
                <a:lnTo>
                  <a:pt x="15125" y="14175"/>
                </a:lnTo>
                <a:lnTo>
                  <a:pt x="15003" y="13761"/>
                </a:lnTo>
                <a:lnTo>
                  <a:pt x="14832" y="13371"/>
                </a:lnTo>
                <a:lnTo>
                  <a:pt x="14589" y="13006"/>
                </a:lnTo>
                <a:lnTo>
                  <a:pt x="14321" y="12665"/>
                </a:lnTo>
                <a:lnTo>
                  <a:pt x="14004" y="12373"/>
                </a:lnTo>
                <a:lnTo>
                  <a:pt x="13639" y="12080"/>
                </a:lnTo>
                <a:lnTo>
                  <a:pt x="13249" y="11813"/>
                </a:lnTo>
                <a:lnTo>
                  <a:pt x="12811" y="11593"/>
                </a:lnTo>
                <a:lnTo>
                  <a:pt x="12324" y="11374"/>
                </a:lnTo>
                <a:lnTo>
                  <a:pt x="11812" y="11204"/>
                </a:lnTo>
                <a:lnTo>
                  <a:pt x="11252" y="11033"/>
                </a:lnTo>
                <a:lnTo>
                  <a:pt x="10668" y="10911"/>
                </a:lnTo>
                <a:lnTo>
                  <a:pt x="10034" y="10790"/>
                </a:lnTo>
                <a:lnTo>
                  <a:pt x="9401" y="10717"/>
                </a:lnTo>
                <a:lnTo>
                  <a:pt x="9401" y="10717"/>
                </a:lnTo>
                <a:close/>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Roboto"/>
              <a:ea typeface="+mn-ea"/>
              <a:cs typeface="+mn-cs"/>
            </a:endParaRPr>
          </a:p>
        </p:txBody>
      </p:sp>
      <p:grpSp>
        <p:nvGrpSpPr>
          <p:cNvPr id="20" name="Google Shape;539;p43">
            <a:extLst>
              <a:ext uri="{FF2B5EF4-FFF2-40B4-BE49-F238E27FC236}">
                <a16:creationId xmlns:a16="http://schemas.microsoft.com/office/drawing/2014/main" id="{E51B4A1B-5FB6-F7D0-CE38-4B37A2AB51E6}"/>
              </a:ext>
            </a:extLst>
          </p:cNvPr>
          <p:cNvGrpSpPr/>
          <p:nvPr userDrawn="1"/>
        </p:nvGrpSpPr>
        <p:grpSpPr>
          <a:xfrm>
            <a:off x="11187189" y="5080803"/>
            <a:ext cx="300125" cy="220412"/>
            <a:chOff x="4604550" y="3714775"/>
            <a:chExt cx="439625" cy="319075"/>
          </a:xfrm>
        </p:grpSpPr>
        <p:sp>
          <p:nvSpPr>
            <p:cNvPr id="21" name="Google Shape;540;p43">
              <a:extLst>
                <a:ext uri="{FF2B5EF4-FFF2-40B4-BE49-F238E27FC236}">
                  <a16:creationId xmlns:a16="http://schemas.microsoft.com/office/drawing/2014/main" id="{A919B29D-BA12-6D0C-4BC9-F82E9210DD87}"/>
                </a:ext>
              </a:extLst>
            </p:cNvPr>
            <p:cNvSpPr/>
            <p:nvPr/>
          </p:nvSpPr>
          <p:spPr>
            <a:xfrm>
              <a:off x="4604550" y="3714775"/>
              <a:ext cx="439625" cy="319075"/>
            </a:xfrm>
            <a:custGeom>
              <a:avLst/>
              <a:gdLst/>
              <a:ahLst/>
              <a:cxnLst/>
              <a:rect l="l" t="t" r="r" b="b"/>
              <a:pathLst>
                <a:path w="17585" h="12763" fill="none" extrusionOk="0">
                  <a:moveTo>
                    <a:pt x="1" y="1"/>
                  </a:moveTo>
                  <a:lnTo>
                    <a:pt x="1" y="12276"/>
                  </a:lnTo>
                  <a:lnTo>
                    <a:pt x="1" y="12276"/>
                  </a:lnTo>
                  <a:lnTo>
                    <a:pt x="1" y="12373"/>
                  </a:lnTo>
                  <a:lnTo>
                    <a:pt x="25" y="12471"/>
                  </a:lnTo>
                  <a:lnTo>
                    <a:pt x="74" y="12544"/>
                  </a:lnTo>
                  <a:lnTo>
                    <a:pt x="122" y="12617"/>
                  </a:lnTo>
                  <a:lnTo>
                    <a:pt x="196" y="12690"/>
                  </a:lnTo>
                  <a:lnTo>
                    <a:pt x="293" y="12714"/>
                  </a:lnTo>
                  <a:lnTo>
                    <a:pt x="366" y="12763"/>
                  </a:lnTo>
                  <a:lnTo>
                    <a:pt x="488" y="12763"/>
                  </a:lnTo>
                  <a:lnTo>
                    <a:pt x="17585" y="12763"/>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Roboto"/>
                <a:ea typeface="+mn-ea"/>
                <a:cs typeface="+mn-cs"/>
              </a:endParaRPr>
            </a:p>
          </p:txBody>
        </p:sp>
        <p:sp>
          <p:nvSpPr>
            <p:cNvPr id="22" name="Google Shape;541;p43">
              <a:extLst>
                <a:ext uri="{FF2B5EF4-FFF2-40B4-BE49-F238E27FC236}">
                  <a16:creationId xmlns:a16="http://schemas.microsoft.com/office/drawing/2014/main" id="{FDF7956E-CC78-0626-4682-B391A7F608DF}"/>
                </a:ext>
              </a:extLst>
            </p:cNvPr>
            <p:cNvSpPr/>
            <p:nvPr/>
          </p:nvSpPr>
          <p:spPr>
            <a:xfrm>
              <a:off x="4647175" y="3761675"/>
              <a:ext cx="354400" cy="213725"/>
            </a:xfrm>
            <a:custGeom>
              <a:avLst/>
              <a:gdLst/>
              <a:ahLst/>
              <a:cxnLst/>
              <a:rect l="l" t="t" r="r" b="b"/>
              <a:pathLst>
                <a:path w="14176" h="8549" fill="none" extrusionOk="0">
                  <a:moveTo>
                    <a:pt x="1" y="8549"/>
                  </a:moveTo>
                  <a:lnTo>
                    <a:pt x="3654" y="4408"/>
                  </a:lnTo>
                  <a:lnTo>
                    <a:pt x="5821" y="5699"/>
                  </a:lnTo>
                  <a:lnTo>
                    <a:pt x="9085" y="1924"/>
                  </a:lnTo>
                  <a:lnTo>
                    <a:pt x="9085" y="1924"/>
                  </a:lnTo>
                  <a:lnTo>
                    <a:pt x="9085" y="1924"/>
                  </a:lnTo>
                  <a:lnTo>
                    <a:pt x="9085" y="1924"/>
                  </a:lnTo>
                  <a:lnTo>
                    <a:pt x="9061" y="1924"/>
                  </a:lnTo>
                  <a:lnTo>
                    <a:pt x="9085" y="1924"/>
                  </a:lnTo>
                  <a:lnTo>
                    <a:pt x="9085" y="1924"/>
                  </a:lnTo>
                  <a:lnTo>
                    <a:pt x="9085" y="1924"/>
                  </a:lnTo>
                  <a:lnTo>
                    <a:pt x="9085" y="1924"/>
                  </a:lnTo>
                  <a:lnTo>
                    <a:pt x="9061" y="1924"/>
                  </a:lnTo>
                  <a:lnTo>
                    <a:pt x="9085" y="1924"/>
                  </a:lnTo>
                  <a:lnTo>
                    <a:pt x="10571" y="3337"/>
                  </a:lnTo>
                  <a:lnTo>
                    <a:pt x="14175" y="0"/>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Roboto"/>
                <a:ea typeface="+mn-ea"/>
                <a:cs typeface="+mn-cs"/>
              </a:endParaRPr>
            </a:p>
          </p:txBody>
        </p:sp>
      </p:grpSp>
      <p:grpSp>
        <p:nvGrpSpPr>
          <p:cNvPr id="23" name="Google Shape;542;p43">
            <a:extLst>
              <a:ext uri="{FF2B5EF4-FFF2-40B4-BE49-F238E27FC236}">
                <a16:creationId xmlns:a16="http://schemas.microsoft.com/office/drawing/2014/main" id="{99983DDE-1C49-6282-D4C4-A09013D39479}"/>
              </a:ext>
            </a:extLst>
          </p:cNvPr>
          <p:cNvGrpSpPr/>
          <p:nvPr userDrawn="1"/>
        </p:nvGrpSpPr>
        <p:grpSpPr>
          <a:xfrm>
            <a:off x="6695333" y="828408"/>
            <a:ext cx="248600" cy="320523"/>
            <a:chOff x="1959600" y="4980625"/>
            <a:chExt cx="364150" cy="464000"/>
          </a:xfrm>
        </p:grpSpPr>
        <p:sp>
          <p:nvSpPr>
            <p:cNvPr id="24" name="Google Shape;543;p43">
              <a:extLst>
                <a:ext uri="{FF2B5EF4-FFF2-40B4-BE49-F238E27FC236}">
                  <a16:creationId xmlns:a16="http://schemas.microsoft.com/office/drawing/2014/main" id="{13D3020D-3311-976D-C4F4-0531483A42BF}"/>
                </a:ext>
              </a:extLst>
            </p:cNvPr>
            <p:cNvSpPr/>
            <p:nvPr/>
          </p:nvSpPr>
          <p:spPr>
            <a:xfrm>
              <a:off x="1959600" y="4980625"/>
              <a:ext cx="364150" cy="239325"/>
            </a:xfrm>
            <a:custGeom>
              <a:avLst/>
              <a:gdLst/>
              <a:ahLst/>
              <a:cxnLst/>
              <a:rect l="l" t="t" r="r" b="b"/>
              <a:pathLst>
                <a:path w="14566" h="9573" fill="none" extrusionOk="0">
                  <a:moveTo>
                    <a:pt x="8769" y="9572"/>
                  </a:moveTo>
                  <a:lnTo>
                    <a:pt x="14565" y="9572"/>
                  </a:lnTo>
                  <a:lnTo>
                    <a:pt x="14565" y="6114"/>
                  </a:lnTo>
                  <a:lnTo>
                    <a:pt x="14565" y="6114"/>
                  </a:lnTo>
                  <a:lnTo>
                    <a:pt x="14541" y="6016"/>
                  </a:lnTo>
                  <a:lnTo>
                    <a:pt x="14516" y="5919"/>
                  </a:lnTo>
                  <a:lnTo>
                    <a:pt x="14468" y="5822"/>
                  </a:lnTo>
                  <a:lnTo>
                    <a:pt x="14419" y="5773"/>
                  </a:lnTo>
                  <a:lnTo>
                    <a:pt x="14346" y="5700"/>
                  </a:lnTo>
                  <a:lnTo>
                    <a:pt x="14249" y="5651"/>
                  </a:lnTo>
                  <a:lnTo>
                    <a:pt x="14175" y="5627"/>
                  </a:lnTo>
                  <a:lnTo>
                    <a:pt x="14078" y="5627"/>
                  </a:lnTo>
                  <a:lnTo>
                    <a:pt x="10814" y="5627"/>
                  </a:lnTo>
                  <a:lnTo>
                    <a:pt x="10814" y="5627"/>
                  </a:lnTo>
                  <a:lnTo>
                    <a:pt x="11228" y="5456"/>
                  </a:lnTo>
                  <a:lnTo>
                    <a:pt x="11643" y="5237"/>
                  </a:lnTo>
                  <a:lnTo>
                    <a:pt x="12008" y="4993"/>
                  </a:lnTo>
                  <a:lnTo>
                    <a:pt x="12178" y="4872"/>
                  </a:lnTo>
                  <a:lnTo>
                    <a:pt x="12349" y="4726"/>
                  </a:lnTo>
                  <a:lnTo>
                    <a:pt x="12349" y="4726"/>
                  </a:lnTo>
                  <a:lnTo>
                    <a:pt x="12617" y="4433"/>
                  </a:lnTo>
                  <a:lnTo>
                    <a:pt x="12836" y="4141"/>
                  </a:lnTo>
                  <a:lnTo>
                    <a:pt x="13031" y="3849"/>
                  </a:lnTo>
                  <a:lnTo>
                    <a:pt x="13177" y="3557"/>
                  </a:lnTo>
                  <a:lnTo>
                    <a:pt x="13274" y="3289"/>
                  </a:lnTo>
                  <a:lnTo>
                    <a:pt x="13372" y="3021"/>
                  </a:lnTo>
                  <a:lnTo>
                    <a:pt x="13396" y="2753"/>
                  </a:lnTo>
                  <a:lnTo>
                    <a:pt x="13420" y="2485"/>
                  </a:lnTo>
                  <a:lnTo>
                    <a:pt x="13396" y="2241"/>
                  </a:lnTo>
                  <a:lnTo>
                    <a:pt x="13347" y="1998"/>
                  </a:lnTo>
                  <a:lnTo>
                    <a:pt x="13274" y="1754"/>
                  </a:lnTo>
                  <a:lnTo>
                    <a:pt x="13201" y="1535"/>
                  </a:lnTo>
                  <a:lnTo>
                    <a:pt x="13079" y="1340"/>
                  </a:lnTo>
                  <a:lnTo>
                    <a:pt x="12958" y="1121"/>
                  </a:lnTo>
                  <a:lnTo>
                    <a:pt x="12812" y="951"/>
                  </a:lnTo>
                  <a:lnTo>
                    <a:pt x="12641" y="780"/>
                  </a:lnTo>
                  <a:lnTo>
                    <a:pt x="12641" y="780"/>
                  </a:lnTo>
                  <a:lnTo>
                    <a:pt x="12471" y="610"/>
                  </a:lnTo>
                  <a:lnTo>
                    <a:pt x="12300" y="463"/>
                  </a:lnTo>
                  <a:lnTo>
                    <a:pt x="12105" y="342"/>
                  </a:lnTo>
                  <a:lnTo>
                    <a:pt x="11886" y="220"/>
                  </a:lnTo>
                  <a:lnTo>
                    <a:pt x="11667" y="147"/>
                  </a:lnTo>
                  <a:lnTo>
                    <a:pt x="11423" y="74"/>
                  </a:lnTo>
                  <a:lnTo>
                    <a:pt x="11180" y="25"/>
                  </a:lnTo>
                  <a:lnTo>
                    <a:pt x="10936" y="1"/>
                  </a:lnTo>
                  <a:lnTo>
                    <a:pt x="10668" y="25"/>
                  </a:lnTo>
                  <a:lnTo>
                    <a:pt x="10400" y="49"/>
                  </a:lnTo>
                  <a:lnTo>
                    <a:pt x="10133" y="147"/>
                  </a:lnTo>
                  <a:lnTo>
                    <a:pt x="9865" y="244"/>
                  </a:lnTo>
                  <a:lnTo>
                    <a:pt x="9572" y="390"/>
                  </a:lnTo>
                  <a:lnTo>
                    <a:pt x="9280" y="585"/>
                  </a:lnTo>
                  <a:lnTo>
                    <a:pt x="8988" y="804"/>
                  </a:lnTo>
                  <a:lnTo>
                    <a:pt x="8696" y="1072"/>
                  </a:lnTo>
                  <a:lnTo>
                    <a:pt x="8696" y="1072"/>
                  </a:lnTo>
                  <a:lnTo>
                    <a:pt x="8452" y="1365"/>
                  </a:lnTo>
                  <a:lnTo>
                    <a:pt x="8257" y="1657"/>
                  </a:lnTo>
                  <a:lnTo>
                    <a:pt x="8062" y="1973"/>
                  </a:lnTo>
                  <a:lnTo>
                    <a:pt x="7892" y="2314"/>
                  </a:lnTo>
                  <a:lnTo>
                    <a:pt x="7770" y="2680"/>
                  </a:lnTo>
                  <a:lnTo>
                    <a:pt x="7648" y="3045"/>
                  </a:lnTo>
                  <a:lnTo>
                    <a:pt x="7551" y="3386"/>
                  </a:lnTo>
                  <a:lnTo>
                    <a:pt x="7478" y="3727"/>
                  </a:lnTo>
                  <a:lnTo>
                    <a:pt x="7380" y="4385"/>
                  </a:lnTo>
                  <a:lnTo>
                    <a:pt x="7307" y="4896"/>
                  </a:lnTo>
                  <a:lnTo>
                    <a:pt x="7283" y="5456"/>
                  </a:lnTo>
                  <a:lnTo>
                    <a:pt x="7283" y="5456"/>
                  </a:lnTo>
                  <a:lnTo>
                    <a:pt x="7283" y="5456"/>
                  </a:lnTo>
                  <a:lnTo>
                    <a:pt x="7283" y="5456"/>
                  </a:lnTo>
                  <a:lnTo>
                    <a:pt x="7283" y="5456"/>
                  </a:lnTo>
                  <a:lnTo>
                    <a:pt x="7259" y="4896"/>
                  </a:lnTo>
                  <a:lnTo>
                    <a:pt x="7186" y="4385"/>
                  </a:lnTo>
                  <a:lnTo>
                    <a:pt x="7088" y="3727"/>
                  </a:lnTo>
                  <a:lnTo>
                    <a:pt x="7015" y="3386"/>
                  </a:lnTo>
                  <a:lnTo>
                    <a:pt x="6918" y="3045"/>
                  </a:lnTo>
                  <a:lnTo>
                    <a:pt x="6796" y="2680"/>
                  </a:lnTo>
                  <a:lnTo>
                    <a:pt x="6674" y="2314"/>
                  </a:lnTo>
                  <a:lnTo>
                    <a:pt x="6504" y="1973"/>
                  </a:lnTo>
                  <a:lnTo>
                    <a:pt x="6309" y="1657"/>
                  </a:lnTo>
                  <a:lnTo>
                    <a:pt x="6114" y="1365"/>
                  </a:lnTo>
                  <a:lnTo>
                    <a:pt x="5870" y="1072"/>
                  </a:lnTo>
                  <a:lnTo>
                    <a:pt x="5870" y="1072"/>
                  </a:lnTo>
                  <a:lnTo>
                    <a:pt x="5578" y="804"/>
                  </a:lnTo>
                  <a:lnTo>
                    <a:pt x="5286" y="585"/>
                  </a:lnTo>
                  <a:lnTo>
                    <a:pt x="4994" y="390"/>
                  </a:lnTo>
                  <a:lnTo>
                    <a:pt x="4701" y="244"/>
                  </a:lnTo>
                  <a:lnTo>
                    <a:pt x="4433" y="147"/>
                  </a:lnTo>
                  <a:lnTo>
                    <a:pt x="4166" y="49"/>
                  </a:lnTo>
                  <a:lnTo>
                    <a:pt x="3898" y="25"/>
                  </a:lnTo>
                  <a:lnTo>
                    <a:pt x="3630" y="1"/>
                  </a:lnTo>
                  <a:lnTo>
                    <a:pt x="3386" y="25"/>
                  </a:lnTo>
                  <a:lnTo>
                    <a:pt x="3143" y="74"/>
                  </a:lnTo>
                  <a:lnTo>
                    <a:pt x="2899" y="147"/>
                  </a:lnTo>
                  <a:lnTo>
                    <a:pt x="2680" y="220"/>
                  </a:lnTo>
                  <a:lnTo>
                    <a:pt x="2461" y="342"/>
                  </a:lnTo>
                  <a:lnTo>
                    <a:pt x="2266" y="463"/>
                  </a:lnTo>
                  <a:lnTo>
                    <a:pt x="2095" y="610"/>
                  </a:lnTo>
                  <a:lnTo>
                    <a:pt x="1925" y="780"/>
                  </a:lnTo>
                  <a:lnTo>
                    <a:pt x="1925" y="780"/>
                  </a:lnTo>
                  <a:lnTo>
                    <a:pt x="1754" y="951"/>
                  </a:lnTo>
                  <a:lnTo>
                    <a:pt x="1608" y="1121"/>
                  </a:lnTo>
                  <a:lnTo>
                    <a:pt x="1487" y="1340"/>
                  </a:lnTo>
                  <a:lnTo>
                    <a:pt x="1365" y="1535"/>
                  </a:lnTo>
                  <a:lnTo>
                    <a:pt x="1292" y="1754"/>
                  </a:lnTo>
                  <a:lnTo>
                    <a:pt x="1219" y="1998"/>
                  </a:lnTo>
                  <a:lnTo>
                    <a:pt x="1170" y="2241"/>
                  </a:lnTo>
                  <a:lnTo>
                    <a:pt x="1146" y="2485"/>
                  </a:lnTo>
                  <a:lnTo>
                    <a:pt x="1170" y="2753"/>
                  </a:lnTo>
                  <a:lnTo>
                    <a:pt x="1194" y="3021"/>
                  </a:lnTo>
                  <a:lnTo>
                    <a:pt x="1292" y="3289"/>
                  </a:lnTo>
                  <a:lnTo>
                    <a:pt x="1389" y="3557"/>
                  </a:lnTo>
                  <a:lnTo>
                    <a:pt x="1535" y="3849"/>
                  </a:lnTo>
                  <a:lnTo>
                    <a:pt x="1730" y="4141"/>
                  </a:lnTo>
                  <a:lnTo>
                    <a:pt x="1949" y="4433"/>
                  </a:lnTo>
                  <a:lnTo>
                    <a:pt x="2217" y="4726"/>
                  </a:lnTo>
                  <a:lnTo>
                    <a:pt x="2217" y="4726"/>
                  </a:lnTo>
                  <a:lnTo>
                    <a:pt x="2388" y="4872"/>
                  </a:lnTo>
                  <a:lnTo>
                    <a:pt x="2558" y="4993"/>
                  </a:lnTo>
                  <a:lnTo>
                    <a:pt x="2923" y="5237"/>
                  </a:lnTo>
                  <a:lnTo>
                    <a:pt x="3337" y="5456"/>
                  </a:lnTo>
                  <a:lnTo>
                    <a:pt x="3752" y="5627"/>
                  </a:lnTo>
                  <a:lnTo>
                    <a:pt x="488" y="5627"/>
                  </a:lnTo>
                  <a:lnTo>
                    <a:pt x="488" y="5627"/>
                  </a:lnTo>
                  <a:lnTo>
                    <a:pt x="391" y="5627"/>
                  </a:lnTo>
                  <a:lnTo>
                    <a:pt x="317" y="5651"/>
                  </a:lnTo>
                  <a:lnTo>
                    <a:pt x="220" y="5700"/>
                  </a:lnTo>
                  <a:lnTo>
                    <a:pt x="147" y="5773"/>
                  </a:lnTo>
                  <a:lnTo>
                    <a:pt x="98" y="5822"/>
                  </a:lnTo>
                  <a:lnTo>
                    <a:pt x="50" y="5919"/>
                  </a:lnTo>
                  <a:lnTo>
                    <a:pt x="25" y="6016"/>
                  </a:lnTo>
                  <a:lnTo>
                    <a:pt x="1" y="6114"/>
                  </a:lnTo>
                  <a:lnTo>
                    <a:pt x="1" y="9572"/>
                  </a:lnTo>
                  <a:lnTo>
                    <a:pt x="5797" y="9572"/>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Roboto"/>
                <a:ea typeface="+mn-ea"/>
                <a:cs typeface="+mn-cs"/>
              </a:endParaRPr>
            </a:p>
          </p:txBody>
        </p:sp>
        <p:sp>
          <p:nvSpPr>
            <p:cNvPr id="25" name="Google Shape;544;p43">
              <a:extLst>
                <a:ext uri="{FF2B5EF4-FFF2-40B4-BE49-F238E27FC236}">
                  <a16:creationId xmlns:a16="http://schemas.microsoft.com/office/drawing/2014/main" id="{B3497A46-C83E-CF92-658B-9D3A1FDB55F7}"/>
                </a:ext>
              </a:extLst>
            </p:cNvPr>
            <p:cNvSpPr/>
            <p:nvPr/>
          </p:nvSpPr>
          <p:spPr>
            <a:xfrm>
              <a:off x="2053375" y="5121275"/>
              <a:ext cx="176600" cy="25"/>
            </a:xfrm>
            <a:custGeom>
              <a:avLst/>
              <a:gdLst/>
              <a:ahLst/>
              <a:cxnLst/>
              <a:rect l="l" t="t" r="r" b="b"/>
              <a:pathLst>
                <a:path w="7064" h="1" fill="none" extrusionOk="0">
                  <a:moveTo>
                    <a:pt x="1" y="1"/>
                  </a:moveTo>
                  <a:lnTo>
                    <a:pt x="7063" y="1"/>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Roboto"/>
                <a:ea typeface="+mn-ea"/>
                <a:cs typeface="+mn-cs"/>
              </a:endParaRPr>
            </a:p>
          </p:txBody>
        </p:sp>
        <p:sp>
          <p:nvSpPr>
            <p:cNvPr id="26" name="Google Shape;545;p43">
              <a:extLst>
                <a:ext uri="{FF2B5EF4-FFF2-40B4-BE49-F238E27FC236}">
                  <a16:creationId xmlns:a16="http://schemas.microsoft.com/office/drawing/2014/main" id="{3F8A6066-4A19-5E11-45FE-0878C9FAB247}"/>
                </a:ext>
              </a:extLst>
            </p:cNvPr>
            <p:cNvSpPr/>
            <p:nvPr/>
          </p:nvSpPr>
          <p:spPr>
            <a:xfrm>
              <a:off x="2104525" y="5121275"/>
              <a:ext cx="74300" cy="323350"/>
            </a:xfrm>
            <a:custGeom>
              <a:avLst/>
              <a:gdLst/>
              <a:ahLst/>
              <a:cxnLst/>
              <a:rect l="l" t="t" r="r" b="b"/>
              <a:pathLst>
                <a:path w="2972" h="12934" fill="none" extrusionOk="0">
                  <a:moveTo>
                    <a:pt x="0" y="1"/>
                  </a:moveTo>
                  <a:lnTo>
                    <a:pt x="0" y="12933"/>
                  </a:lnTo>
                  <a:lnTo>
                    <a:pt x="2972" y="12933"/>
                  </a:lnTo>
                  <a:lnTo>
                    <a:pt x="2972" y="1"/>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Roboto"/>
                <a:ea typeface="+mn-ea"/>
                <a:cs typeface="+mn-cs"/>
              </a:endParaRPr>
            </a:p>
          </p:txBody>
        </p:sp>
        <p:sp>
          <p:nvSpPr>
            <p:cNvPr id="27" name="Google Shape;546;p43">
              <a:extLst>
                <a:ext uri="{FF2B5EF4-FFF2-40B4-BE49-F238E27FC236}">
                  <a16:creationId xmlns:a16="http://schemas.microsoft.com/office/drawing/2014/main" id="{72FBD693-E722-3B29-1B73-D6258B899ED5}"/>
                </a:ext>
              </a:extLst>
            </p:cNvPr>
            <p:cNvSpPr/>
            <p:nvPr/>
          </p:nvSpPr>
          <p:spPr>
            <a:xfrm>
              <a:off x="2166625" y="5023850"/>
              <a:ext cx="85275" cy="85275"/>
            </a:xfrm>
            <a:custGeom>
              <a:avLst/>
              <a:gdLst/>
              <a:ahLst/>
              <a:cxnLst/>
              <a:rect l="l" t="t" r="r" b="b"/>
              <a:pathLst>
                <a:path w="3411" h="3411" fill="none" extrusionOk="0">
                  <a:moveTo>
                    <a:pt x="902" y="659"/>
                  </a:moveTo>
                  <a:lnTo>
                    <a:pt x="902" y="659"/>
                  </a:lnTo>
                  <a:lnTo>
                    <a:pt x="1194" y="391"/>
                  </a:lnTo>
                  <a:lnTo>
                    <a:pt x="1486" y="196"/>
                  </a:lnTo>
                  <a:lnTo>
                    <a:pt x="1754" y="74"/>
                  </a:lnTo>
                  <a:lnTo>
                    <a:pt x="1900" y="50"/>
                  </a:lnTo>
                  <a:lnTo>
                    <a:pt x="2022" y="25"/>
                  </a:lnTo>
                  <a:lnTo>
                    <a:pt x="2144" y="1"/>
                  </a:lnTo>
                  <a:lnTo>
                    <a:pt x="2290" y="25"/>
                  </a:lnTo>
                  <a:lnTo>
                    <a:pt x="2412" y="50"/>
                  </a:lnTo>
                  <a:lnTo>
                    <a:pt x="2533" y="74"/>
                  </a:lnTo>
                  <a:lnTo>
                    <a:pt x="2655" y="123"/>
                  </a:lnTo>
                  <a:lnTo>
                    <a:pt x="2777" y="196"/>
                  </a:lnTo>
                  <a:lnTo>
                    <a:pt x="3021" y="391"/>
                  </a:lnTo>
                  <a:lnTo>
                    <a:pt x="3021" y="391"/>
                  </a:lnTo>
                  <a:lnTo>
                    <a:pt x="3215" y="634"/>
                  </a:lnTo>
                  <a:lnTo>
                    <a:pt x="3288" y="756"/>
                  </a:lnTo>
                  <a:lnTo>
                    <a:pt x="3337" y="878"/>
                  </a:lnTo>
                  <a:lnTo>
                    <a:pt x="3362" y="999"/>
                  </a:lnTo>
                  <a:lnTo>
                    <a:pt x="3386" y="1121"/>
                  </a:lnTo>
                  <a:lnTo>
                    <a:pt x="3410" y="1267"/>
                  </a:lnTo>
                  <a:lnTo>
                    <a:pt x="3386" y="1389"/>
                  </a:lnTo>
                  <a:lnTo>
                    <a:pt x="3362" y="1535"/>
                  </a:lnTo>
                  <a:lnTo>
                    <a:pt x="3337" y="1657"/>
                  </a:lnTo>
                  <a:lnTo>
                    <a:pt x="3215" y="1925"/>
                  </a:lnTo>
                  <a:lnTo>
                    <a:pt x="3021" y="2217"/>
                  </a:lnTo>
                  <a:lnTo>
                    <a:pt x="2753" y="2509"/>
                  </a:lnTo>
                  <a:lnTo>
                    <a:pt x="2753" y="2509"/>
                  </a:lnTo>
                  <a:lnTo>
                    <a:pt x="2631" y="2607"/>
                  </a:lnTo>
                  <a:lnTo>
                    <a:pt x="2509" y="2704"/>
                  </a:lnTo>
                  <a:lnTo>
                    <a:pt x="2192" y="2899"/>
                  </a:lnTo>
                  <a:lnTo>
                    <a:pt x="1827" y="3045"/>
                  </a:lnTo>
                  <a:lnTo>
                    <a:pt x="1462" y="3167"/>
                  </a:lnTo>
                  <a:lnTo>
                    <a:pt x="1072" y="3264"/>
                  </a:lnTo>
                  <a:lnTo>
                    <a:pt x="682" y="3338"/>
                  </a:lnTo>
                  <a:lnTo>
                    <a:pt x="317" y="3386"/>
                  </a:lnTo>
                  <a:lnTo>
                    <a:pt x="1" y="3411"/>
                  </a:lnTo>
                  <a:lnTo>
                    <a:pt x="1" y="3411"/>
                  </a:lnTo>
                  <a:lnTo>
                    <a:pt x="25" y="3094"/>
                  </a:lnTo>
                  <a:lnTo>
                    <a:pt x="98" y="2729"/>
                  </a:lnTo>
                  <a:lnTo>
                    <a:pt x="147" y="2339"/>
                  </a:lnTo>
                  <a:lnTo>
                    <a:pt x="244" y="1949"/>
                  </a:lnTo>
                  <a:lnTo>
                    <a:pt x="366" y="1584"/>
                  </a:lnTo>
                  <a:lnTo>
                    <a:pt x="512" y="1219"/>
                  </a:lnTo>
                  <a:lnTo>
                    <a:pt x="707" y="902"/>
                  </a:lnTo>
                  <a:lnTo>
                    <a:pt x="804" y="780"/>
                  </a:lnTo>
                  <a:lnTo>
                    <a:pt x="902" y="659"/>
                  </a:lnTo>
                  <a:lnTo>
                    <a:pt x="902" y="659"/>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Roboto"/>
                <a:ea typeface="+mn-ea"/>
                <a:cs typeface="+mn-cs"/>
              </a:endParaRPr>
            </a:p>
          </p:txBody>
        </p:sp>
        <p:sp>
          <p:nvSpPr>
            <p:cNvPr id="28" name="Google Shape;547;p43">
              <a:extLst>
                <a:ext uri="{FF2B5EF4-FFF2-40B4-BE49-F238E27FC236}">
                  <a16:creationId xmlns:a16="http://schemas.microsoft.com/office/drawing/2014/main" id="{109A1987-952B-FC2A-48F5-C468DBBC4536}"/>
                </a:ext>
              </a:extLst>
            </p:cNvPr>
            <p:cNvSpPr/>
            <p:nvPr/>
          </p:nvSpPr>
          <p:spPr>
            <a:xfrm>
              <a:off x="2031450" y="5023850"/>
              <a:ext cx="85275" cy="85275"/>
            </a:xfrm>
            <a:custGeom>
              <a:avLst/>
              <a:gdLst/>
              <a:ahLst/>
              <a:cxnLst/>
              <a:rect l="l" t="t" r="r" b="b"/>
              <a:pathLst>
                <a:path w="3411" h="3411" fill="none" extrusionOk="0">
                  <a:moveTo>
                    <a:pt x="390" y="391"/>
                  </a:moveTo>
                  <a:lnTo>
                    <a:pt x="390" y="391"/>
                  </a:lnTo>
                  <a:lnTo>
                    <a:pt x="634" y="196"/>
                  </a:lnTo>
                  <a:lnTo>
                    <a:pt x="756" y="123"/>
                  </a:lnTo>
                  <a:lnTo>
                    <a:pt x="878" y="74"/>
                  </a:lnTo>
                  <a:lnTo>
                    <a:pt x="999" y="50"/>
                  </a:lnTo>
                  <a:lnTo>
                    <a:pt x="1121" y="25"/>
                  </a:lnTo>
                  <a:lnTo>
                    <a:pt x="1267" y="1"/>
                  </a:lnTo>
                  <a:lnTo>
                    <a:pt x="1389" y="25"/>
                  </a:lnTo>
                  <a:lnTo>
                    <a:pt x="1511" y="50"/>
                  </a:lnTo>
                  <a:lnTo>
                    <a:pt x="1657" y="74"/>
                  </a:lnTo>
                  <a:lnTo>
                    <a:pt x="1925" y="196"/>
                  </a:lnTo>
                  <a:lnTo>
                    <a:pt x="2217" y="391"/>
                  </a:lnTo>
                  <a:lnTo>
                    <a:pt x="2509" y="659"/>
                  </a:lnTo>
                  <a:lnTo>
                    <a:pt x="2509" y="659"/>
                  </a:lnTo>
                  <a:lnTo>
                    <a:pt x="2607" y="780"/>
                  </a:lnTo>
                  <a:lnTo>
                    <a:pt x="2704" y="902"/>
                  </a:lnTo>
                  <a:lnTo>
                    <a:pt x="2899" y="1219"/>
                  </a:lnTo>
                  <a:lnTo>
                    <a:pt x="3045" y="1584"/>
                  </a:lnTo>
                  <a:lnTo>
                    <a:pt x="3167" y="1949"/>
                  </a:lnTo>
                  <a:lnTo>
                    <a:pt x="3264" y="2339"/>
                  </a:lnTo>
                  <a:lnTo>
                    <a:pt x="3313" y="2729"/>
                  </a:lnTo>
                  <a:lnTo>
                    <a:pt x="3386" y="3094"/>
                  </a:lnTo>
                  <a:lnTo>
                    <a:pt x="3410" y="3411"/>
                  </a:lnTo>
                  <a:lnTo>
                    <a:pt x="3410" y="3411"/>
                  </a:lnTo>
                  <a:lnTo>
                    <a:pt x="3094" y="3386"/>
                  </a:lnTo>
                  <a:lnTo>
                    <a:pt x="2729" y="3338"/>
                  </a:lnTo>
                  <a:lnTo>
                    <a:pt x="2339" y="3264"/>
                  </a:lnTo>
                  <a:lnTo>
                    <a:pt x="1949" y="3167"/>
                  </a:lnTo>
                  <a:lnTo>
                    <a:pt x="1584" y="3045"/>
                  </a:lnTo>
                  <a:lnTo>
                    <a:pt x="1218" y="2899"/>
                  </a:lnTo>
                  <a:lnTo>
                    <a:pt x="902" y="2704"/>
                  </a:lnTo>
                  <a:lnTo>
                    <a:pt x="780" y="2607"/>
                  </a:lnTo>
                  <a:lnTo>
                    <a:pt x="658" y="2509"/>
                  </a:lnTo>
                  <a:lnTo>
                    <a:pt x="658" y="2509"/>
                  </a:lnTo>
                  <a:lnTo>
                    <a:pt x="390" y="2217"/>
                  </a:lnTo>
                  <a:lnTo>
                    <a:pt x="196" y="1925"/>
                  </a:lnTo>
                  <a:lnTo>
                    <a:pt x="74" y="1657"/>
                  </a:lnTo>
                  <a:lnTo>
                    <a:pt x="49" y="1535"/>
                  </a:lnTo>
                  <a:lnTo>
                    <a:pt x="25" y="1389"/>
                  </a:lnTo>
                  <a:lnTo>
                    <a:pt x="1" y="1267"/>
                  </a:lnTo>
                  <a:lnTo>
                    <a:pt x="25" y="1121"/>
                  </a:lnTo>
                  <a:lnTo>
                    <a:pt x="49" y="999"/>
                  </a:lnTo>
                  <a:lnTo>
                    <a:pt x="74" y="878"/>
                  </a:lnTo>
                  <a:lnTo>
                    <a:pt x="123" y="756"/>
                  </a:lnTo>
                  <a:lnTo>
                    <a:pt x="196" y="634"/>
                  </a:lnTo>
                  <a:lnTo>
                    <a:pt x="390" y="391"/>
                  </a:lnTo>
                  <a:lnTo>
                    <a:pt x="390" y="391"/>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Roboto"/>
                <a:ea typeface="+mn-ea"/>
                <a:cs typeface="+mn-cs"/>
              </a:endParaRPr>
            </a:p>
          </p:txBody>
        </p:sp>
        <p:sp>
          <p:nvSpPr>
            <p:cNvPr id="29" name="Google Shape;548;p43">
              <a:extLst>
                <a:ext uri="{FF2B5EF4-FFF2-40B4-BE49-F238E27FC236}">
                  <a16:creationId xmlns:a16="http://schemas.microsoft.com/office/drawing/2014/main" id="{0FFBC526-B6D5-D4FD-C53B-2E2A853106CC}"/>
                </a:ext>
              </a:extLst>
            </p:cNvPr>
            <p:cNvSpPr/>
            <p:nvPr/>
          </p:nvSpPr>
          <p:spPr>
            <a:xfrm>
              <a:off x="1979100" y="5219925"/>
              <a:ext cx="125450" cy="224700"/>
            </a:xfrm>
            <a:custGeom>
              <a:avLst/>
              <a:gdLst/>
              <a:ahLst/>
              <a:cxnLst/>
              <a:rect l="l" t="t" r="r" b="b"/>
              <a:pathLst>
                <a:path w="5018" h="8988" fill="none" extrusionOk="0">
                  <a:moveTo>
                    <a:pt x="0" y="0"/>
                  </a:moveTo>
                  <a:lnTo>
                    <a:pt x="0" y="8500"/>
                  </a:lnTo>
                  <a:lnTo>
                    <a:pt x="0" y="8500"/>
                  </a:lnTo>
                  <a:lnTo>
                    <a:pt x="25" y="8598"/>
                  </a:lnTo>
                  <a:lnTo>
                    <a:pt x="49" y="8695"/>
                  </a:lnTo>
                  <a:lnTo>
                    <a:pt x="98" y="8768"/>
                  </a:lnTo>
                  <a:lnTo>
                    <a:pt x="146" y="8841"/>
                  </a:lnTo>
                  <a:lnTo>
                    <a:pt x="219" y="8890"/>
                  </a:lnTo>
                  <a:lnTo>
                    <a:pt x="317" y="8938"/>
                  </a:lnTo>
                  <a:lnTo>
                    <a:pt x="390" y="8963"/>
                  </a:lnTo>
                  <a:lnTo>
                    <a:pt x="487" y="8987"/>
                  </a:lnTo>
                  <a:lnTo>
                    <a:pt x="5017" y="8987"/>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Roboto"/>
                <a:ea typeface="+mn-ea"/>
                <a:cs typeface="+mn-cs"/>
              </a:endParaRPr>
            </a:p>
          </p:txBody>
        </p:sp>
        <p:sp>
          <p:nvSpPr>
            <p:cNvPr id="30" name="Google Shape;549;p43">
              <a:extLst>
                <a:ext uri="{FF2B5EF4-FFF2-40B4-BE49-F238E27FC236}">
                  <a16:creationId xmlns:a16="http://schemas.microsoft.com/office/drawing/2014/main" id="{40B6A416-7C10-34AC-D1F2-AC43B6980A7D}"/>
                </a:ext>
              </a:extLst>
            </p:cNvPr>
            <p:cNvSpPr/>
            <p:nvPr/>
          </p:nvSpPr>
          <p:spPr>
            <a:xfrm>
              <a:off x="2178800" y="5219925"/>
              <a:ext cx="125450" cy="224700"/>
            </a:xfrm>
            <a:custGeom>
              <a:avLst/>
              <a:gdLst/>
              <a:ahLst/>
              <a:cxnLst/>
              <a:rect l="l" t="t" r="r" b="b"/>
              <a:pathLst>
                <a:path w="5018" h="8988" fill="none" extrusionOk="0">
                  <a:moveTo>
                    <a:pt x="1" y="8987"/>
                  </a:moveTo>
                  <a:lnTo>
                    <a:pt x="4531" y="8987"/>
                  </a:lnTo>
                  <a:lnTo>
                    <a:pt x="4531" y="8987"/>
                  </a:lnTo>
                  <a:lnTo>
                    <a:pt x="4628" y="8963"/>
                  </a:lnTo>
                  <a:lnTo>
                    <a:pt x="4701" y="8938"/>
                  </a:lnTo>
                  <a:lnTo>
                    <a:pt x="4799" y="8890"/>
                  </a:lnTo>
                  <a:lnTo>
                    <a:pt x="4872" y="8841"/>
                  </a:lnTo>
                  <a:lnTo>
                    <a:pt x="4920" y="8768"/>
                  </a:lnTo>
                  <a:lnTo>
                    <a:pt x="4969" y="8695"/>
                  </a:lnTo>
                  <a:lnTo>
                    <a:pt x="4993" y="8598"/>
                  </a:lnTo>
                  <a:lnTo>
                    <a:pt x="5018" y="8500"/>
                  </a:lnTo>
                  <a:lnTo>
                    <a:pt x="5018" y="0"/>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Roboto"/>
                <a:ea typeface="+mn-ea"/>
                <a:cs typeface="+mn-cs"/>
              </a:endParaRPr>
            </a:p>
          </p:txBody>
        </p:sp>
      </p:grpSp>
      <p:grpSp>
        <p:nvGrpSpPr>
          <p:cNvPr id="31" name="Google Shape;550;p43">
            <a:extLst>
              <a:ext uri="{FF2B5EF4-FFF2-40B4-BE49-F238E27FC236}">
                <a16:creationId xmlns:a16="http://schemas.microsoft.com/office/drawing/2014/main" id="{43A3729C-1C9F-4CD2-8BF8-5419DAF5E859}"/>
              </a:ext>
            </a:extLst>
          </p:cNvPr>
          <p:cNvGrpSpPr/>
          <p:nvPr userDrawn="1"/>
        </p:nvGrpSpPr>
        <p:grpSpPr>
          <a:xfrm>
            <a:off x="8847832" y="2954477"/>
            <a:ext cx="367471" cy="356686"/>
            <a:chOff x="5233525" y="4954450"/>
            <a:chExt cx="538275" cy="516350"/>
          </a:xfrm>
        </p:grpSpPr>
        <p:sp>
          <p:nvSpPr>
            <p:cNvPr id="32" name="Google Shape;551;p43">
              <a:extLst>
                <a:ext uri="{FF2B5EF4-FFF2-40B4-BE49-F238E27FC236}">
                  <a16:creationId xmlns:a16="http://schemas.microsoft.com/office/drawing/2014/main" id="{6D05467E-716B-64E6-0A51-EEF811ECB716}"/>
                </a:ext>
              </a:extLst>
            </p:cNvPr>
            <p:cNvSpPr/>
            <p:nvPr/>
          </p:nvSpPr>
          <p:spPr>
            <a:xfrm>
              <a:off x="5637825" y="4954450"/>
              <a:ext cx="89525" cy="89525"/>
            </a:xfrm>
            <a:custGeom>
              <a:avLst/>
              <a:gdLst/>
              <a:ahLst/>
              <a:cxnLst/>
              <a:rect l="l" t="t" r="r" b="b"/>
              <a:pathLst>
                <a:path w="3581" h="3581" fill="none" extrusionOk="0">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Roboto"/>
                <a:ea typeface="+mn-ea"/>
                <a:cs typeface="+mn-cs"/>
              </a:endParaRPr>
            </a:p>
          </p:txBody>
        </p:sp>
        <p:sp>
          <p:nvSpPr>
            <p:cNvPr id="33" name="Google Shape;552;p43">
              <a:extLst>
                <a:ext uri="{FF2B5EF4-FFF2-40B4-BE49-F238E27FC236}">
                  <a16:creationId xmlns:a16="http://schemas.microsoft.com/office/drawing/2014/main" id="{845CDFA5-ADE1-1EBF-EAC0-6E2031F70342}"/>
                </a:ext>
              </a:extLst>
            </p:cNvPr>
            <p:cNvSpPr/>
            <p:nvPr/>
          </p:nvSpPr>
          <p:spPr>
            <a:xfrm>
              <a:off x="5323025" y="4980625"/>
              <a:ext cx="88925" cy="88925"/>
            </a:xfrm>
            <a:custGeom>
              <a:avLst/>
              <a:gdLst/>
              <a:ahLst/>
              <a:cxnLst/>
              <a:rect l="l" t="t" r="r" b="b"/>
              <a:pathLst>
                <a:path w="3557" h="3557" fill="none" extrusionOk="0">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Roboto"/>
                <a:ea typeface="+mn-ea"/>
                <a:cs typeface="+mn-cs"/>
              </a:endParaRPr>
            </a:p>
          </p:txBody>
        </p:sp>
        <p:sp>
          <p:nvSpPr>
            <p:cNvPr id="34" name="Google Shape;553;p43">
              <a:extLst>
                <a:ext uri="{FF2B5EF4-FFF2-40B4-BE49-F238E27FC236}">
                  <a16:creationId xmlns:a16="http://schemas.microsoft.com/office/drawing/2014/main" id="{E3082F2A-8EE5-301F-3949-2BFF4550067E}"/>
                </a:ext>
              </a:extLst>
            </p:cNvPr>
            <p:cNvSpPr/>
            <p:nvPr/>
          </p:nvSpPr>
          <p:spPr>
            <a:xfrm>
              <a:off x="5233525" y="5255225"/>
              <a:ext cx="89525" cy="89525"/>
            </a:xfrm>
            <a:custGeom>
              <a:avLst/>
              <a:gdLst/>
              <a:ahLst/>
              <a:cxnLst/>
              <a:rect l="l" t="t" r="r" b="b"/>
              <a:pathLst>
                <a:path w="3581" h="3581" fill="none" extrusionOk="0">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Roboto"/>
                <a:ea typeface="+mn-ea"/>
                <a:cs typeface="+mn-cs"/>
              </a:endParaRPr>
            </a:p>
          </p:txBody>
        </p:sp>
        <p:sp>
          <p:nvSpPr>
            <p:cNvPr id="35" name="Google Shape;554;p43">
              <a:extLst>
                <a:ext uri="{FF2B5EF4-FFF2-40B4-BE49-F238E27FC236}">
                  <a16:creationId xmlns:a16="http://schemas.microsoft.com/office/drawing/2014/main" id="{A8E038D9-B049-5D26-E2A1-78C5D6B9A66E}"/>
                </a:ext>
              </a:extLst>
            </p:cNvPr>
            <p:cNvSpPr/>
            <p:nvPr/>
          </p:nvSpPr>
          <p:spPr>
            <a:xfrm>
              <a:off x="5453325" y="5382475"/>
              <a:ext cx="88925" cy="88325"/>
            </a:xfrm>
            <a:custGeom>
              <a:avLst/>
              <a:gdLst/>
              <a:ahLst/>
              <a:cxnLst/>
              <a:rect l="l" t="t" r="r" b="b"/>
              <a:pathLst>
                <a:path w="3557" h="3533" fill="none" extrusionOk="0">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Roboto"/>
                <a:ea typeface="+mn-ea"/>
                <a:cs typeface="+mn-cs"/>
              </a:endParaRPr>
            </a:p>
          </p:txBody>
        </p:sp>
        <p:sp>
          <p:nvSpPr>
            <p:cNvPr id="36" name="Google Shape;555;p43">
              <a:extLst>
                <a:ext uri="{FF2B5EF4-FFF2-40B4-BE49-F238E27FC236}">
                  <a16:creationId xmlns:a16="http://schemas.microsoft.com/office/drawing/2014/main" id="{3F9DE3DD-B452-4EF8-7B8C-13032BF5D495}"/>
                </a:ext>
              </a:extLst>
            </p:cNvPr>
            <p:cNvSpPr/>
            <p:nvPr/>
          </p:nvSpPr>
          <p:spPr>
            <a:xfrm>
              <a:off x="5682875" y="5188875"/>
              <a:ext cx="88925" cy="89525"/>
            </a:xfrm>
            <a:custGeom>
              <a:avLst/>
              <a:gdLst/>
              <a:ahLst/>
              <a:cxnLst/>
              <a:rect l="l" t="t" r="r" b="b"/>
              <a:pathLst>
                <a:path w="3557" h="3581" fill="none" extrusionOk="0">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Roboto"/>
                <a:ea typeface="+mn-ea"/>
                <a:cs typeface="+mn-cs"/>
              </a:endParaRPr>
            </a:p>
          </p:txBody>
        </p:sp>
        <p:sp>
          <p:nvSpPr>
            <p:cNvPr id="37" name="Google Shape;556;p43">
              <a:extLst>
                <a:ext uri="{FF2B5EF4-FFF2-40B4-BE49-F238E27FC236}">
                  <a16:creationId xmlns:a16="http://schemas.microsoft.com/office/drawing/2014/main" id="{E2FDB3C9-2DF9-4822-B443-193244422A8A}"/>
                </a:ext>
              </a:extLst>
            </p:cNvPr>
            <p:cNvSpPr/>
            <p:nvPr/>
          </p:nvSpPr>
          <p:spPr>
            <a:xfrm>
              <a:off x="5411925" y="5110925"/>
              <a:ext cx="188775" cy="189400"/>
            </a:xfrm>
            <a:custGeom>
              <a:avLst/>
              <a:gdLst/>
              <a:ahLst/>
              <a:cxnLst/>
              <a:rect l="l" t="t" r="r" b="b"/>
              <a:pathLst>
                <a:path w="7551" h="7576" fill="none" extrusionOk="0">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Roboto"/>
                <a:ea typeface="+mn-ea"/>
                <a:cs typeface="+mn-cs"/>
              </a:endParaRPr>
            </a:p>
          </p:txBody>
        </p:sp>
        <p:sp>
          <p:nvSpPr>
            <p:cNvPr id="38" name="Google Shape;557;p43">
              <a:extLst>
                <a:ext uri="{FF2B5EF4-FFF2-40B4-BE49-F238E27FC236}">
                  <a16:creationId xmlns:a16="http://schemas.microsoft.com/office/drawing/2014/main" id="{FAF13B28-A97B-DD6A-FF26-E03BB2618C46}"/>
                </a:ext>
              </a:extLst>
            </p:cNvPr>
            <p:cNvSpPr/>
            <p:nvPr/>
          </p:nvSpPr>
          <p:spPr>
            <a:xfrm>
              <a:off x="5367475" y="5025075"/>
              <a:ext cx="81600" cy="105975"/>
            </a:xfrm>
            <a:custGeom>
              <a:avLst/>
              <a:gdLst/>
              <a:ahLst/>
              <a:cxnLst/>
              <a:rect l="l" t="t" r="r" b="b"/>
              <a:pathLst>
                <a:path w="3264" h="4239" fill="none" extrusionOk="0">
                  <a:moveTo>
                    <a:pt x="0" y="1"/>
                  </a:moveTo>
                  <a:lnTo>
                    <a:pt x="3264" y="4238"/>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Roboto"/>
                <a:ea typeface="+mn-ea"/>
                <a:cs typeface="+mn-cs"/>
              </a:endParaRPr>
            </a:p>
          </p:txBody>
        </p:sp>
        <p:sp>
          <p:nvSpPr>
            <p:cNvPr id="39" name="Google Shape;558;p43">
              <a:extLst>
                <a:ext uri="{FF2B5EF4-FFF2-40B4-BE49-F238E27FC236}">
                  <a16:creationId xmlns:a16="http://schemas.microsoft.com/office/drawing/2014/main" id="{FF65F6D0-A3CB-199C-F2F8-DFE858AD2E3B}"/>
                </a:ext>
              </a:extLst>
            </p:cNvPr>
            <p:cNvSpPr/>
            <p:nvPr/>
          </p:nvSpPr>
          <p:spPr>
            <a:xfrm>
              <a:off x="5567800" y="4999500"/>
              <a:ext cx="115100" cy="133975"/>
            </a:xfrm>
            <a:custGeom>
              <a:avLst/>
              <a:gdLst/>
              <a:ahLst/>
              <a:cxnLst/>
              <a:rect l="l" t="t" r="r" b="b"/>
              <a:pathLst>
                <a:path w="4604" h="5359" fill="none" extrusionOk="0">
                  <a:moveTo>
                    <a:pt x="0" y="5359"/>
                  </a:moveTo>
                  <a:lnTo>
                    <a:pt x="4603" y="1"/>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Roboto"/>
                <a:ea typeface="+mn-ea"/>
                <a:cs typeface="+mn-cs"/>
              </a:endParaRPr>
            </a:p>
          </p:txBody>
        </p:sp>
        <p:sp>
          <p:nvSpPr>
            <p:cNvPr id="40" name="Google Shape;559;p43">
              <a:extLst>
                <a:ext uri="{FF2B5EF4-FFF2-40B4-BE49-F238E27FC236}">
                  <a16:creationId xmlns:a16="http://schemas.microsoft.com/office/drawing/2014/main" id="{91BEF464-C04E-76C4-2A3C-392FFBC3FAA1}"/>
                </a:ext>
              </a:extLst>
            </p:cNvPr>
            <p:cNvSpPr/>
            <p:nvPr/>
          </p:nvSpPr>
          <p:spPr>
            <a:xfrm>
              <a:off x="5600075" y="5217475"/>
              <a:ext cx="127275" cy="16475"/>
            </a:xfrm>
            <a:custGeom>
              <a:avLst/>
              <a:gdLst/>
              <a:ahLst/>
              <a:cxnLst/>
              <a:rect l="l" t="t" r="r" b="b"/>
              <a:pathLst>
                <a:path w="5091" h="659" fill="none" extrusionOk="0">
                  <a:moveTo>
                    <a:pt x="5090" y="658"/>
                  </a:moveTo>
                  <a:lnTo>
                    <a:pt x="0" y="1"/>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Roboto"/>
                <a:ea typeface="+mn-ea"/>
                <a:cs typeface="+mn-cs"/>
              </a:endParaRPr>
            </a:p>
          </p:txBody>
        </p:sp>
        <p:sp>
          <p:nvSpPr>
            <p:cNvPr id="41" name="Google Shape;560;p43">
              <a:extLst>
                <a:ext uri="{FF2B5EF4-FFF2-40B4-BE49-F238E27FC236}">
                  <a16:creationId xmlns:a16="http://schemas.microsoft.com/office/drawing/2014/main" id="{0C655085-ECDF-35BF-9F2C-23E6BDEE6597}"/>
                </a:ext>
              </a:extLst>
            </p:cNvPr>
            <p:cNvSpPr/>
            <p:nvPr/>
          </p:nvSpPr>
          <p:spPr>
            <a:xfrm>
              <a:off x="5497775" y="5299675"/>
              <a:ext cx="4900" cy="126675"/>
            </a:xfrm>
            <a:custGeom>
              <a:avLst/>
              <a:gdLst/>
              <a:ahLst/>
              <a:cxnLst/>
              <a:rect l="l" t="t" r="r" b="b"/>
              <a:pathLst>
                <a:path w="196" h="5067" fill="none" extrusionOk="0">
                  <a:moveTo>
                    <a:pt x="0" y="5067"/>
                  </a:moveTo>
                  <a:lnTo>
                    <a:pt x="195" y="1"/>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Roboto"/>
                <a:ea typeface="+mn-ea"/>
                <a:cs typeface="+mn-cs"/>
              </a:endParaRPr>
            </a:p>
          </p:txBody>
        </p:sp>
        <p:sp>
          <p:nvSpPr>
            <p:cNvPr id="42" name="Google Shape;561;p43">
              <a:extLst>
                <a:ext uri="{FF2B5EF4-FFF2-40B4-BE49-F238E27FC236}">
                  <a16:creationId xmlns:a16="http://schemas.microsoft.com/office/drawing/2014/main" id="{83D03064-9000-7818-9888-912F75794F5B}"/>
                </a:ext>
              </a:extLst>
            </p:cNvPr>
            <p:cNvSpPr/>
            <p:nvPr/>
          </p:nvSpPr>
          <p:spPr>
            <a:xfrm>
              <a:off x="5277975" y="5241825"/>
              <a:ext cx="141275" cy="58500"/>
            </a:xfrm>
            <a:custGeom>
              <a:avLst/>
              <a:gdLst/>
              <a:ahLst/>
              <a:cxnLst/>
              <a:rect l="l" t="t" r="r" b="b"/>
              <a:pathLst>
                <a:path w="5651" h="2340" fill="none" extrusionOk="0">
                  <a:moveTo>
                    <a:pt x="0" y="2339"/>
                  </a:moveTo>
                  <a:lnTo>
                    <a:pt x="5651" y="1"/>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Roboto"/>
                <a:ea typeface="+mn-ea"/>
                <a:cs typeface="+mn-cs"/>
              </a:endParaRPr>
            </a:p>
          </p:txBody>
        </p:sp>
      </p:grpSp>
      <p:grpSp>
        <p:nvGrpSpPr>
          <p:cNvPr id="43" name="Google Shape;562;p43">
            <a:extLst>
              <a:ext uri="{FF2B5EF4-FFF2-40B4-BE49-F238E27FC236}">
                <a16:creationId xmlns:a16="http://schemas.microsoft.com/office/drawing/2014/main" id="{8C974379-768E-BEDB-8505-21D6E4D0DB7F}"/>
              </a:ext>
            </a:extLst>
          </p:cNvPr>
          <p:cNvGrpSpPr/>
          <p:nvPr userDrawn="1"/>
        </p:nvGrpSpPr>
        <p:grpSpPr>
          <a:xfrm>
            <a:off x="4308650" y="2954480"/>
            <a:ext cx="374128" cy="344080"/>
            <a:chOff x="4556450" y="4963575"/>
            <a:chExt cx="548025" cy="498100"/>
          </a:xfrm>
        </p:grpSpPr>
        <p:sp>
          <p:nvSpPr>
            <p:cNvPr id="44" name="Google Shape;563;p43">
              <a:extLst>
                <a:ext uri="{FF2B5EF4-FFF2-40B4-BE49-F238E27FC236}">
                  <a16:creationId xmlns:a16="http://schemas.microsoft.com/office/drawing/2014/main" id="{A17C81AE-A760-FD64-1D22-5ABD95057CA9}"/>
                </a:ext>
              </a:extLst>
            </p:cNvPr>
            <p:cNvSpPr/>
            <p:nvPr/>
          </p:nvSpPr>
          <p:spPr>
            <a:xfrm>
              <a:off x="4611850" y="5222350"/>
              <a:ext cx="436600" cy="239325"/>
            </a:xfrm>
            <a:custGeom>
              <a:avLst/>
              <a:gdLst/>
              <a:ahLst/>
              <a:cxnLst/>
              <a:rect l="l" t="t" r="r" b="b"/>
              <a:pathLst>
                <a:path w="17464" h="9573" fill="none" extrusionOk="0">
                  <a:moveTo>
                    <a:pt x="1" y="1"/>
                  </a:moveTo>
                  <a:lnTo>
                    <a:pt x="1" y="4677"/>
                  </a:lnTo>
                  <a:lnTo>
                    <a:pt x="8720" y="9572"/>
                  </a:lnTo>
                  <a:lnTo>
                    <a:pt x="17463" y="4677"/>
                  </a:lnTo>
                  <a:lnTo>
                    <a:pt x="17463" y="1"/>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Roboto"/>
                <a:ea typeface="+mn-ea"/>
                <a:cs typeface="+mn-cs"/>
              </a:endParaRPr>
            </a:p>
          </p:txBody>
        </p:sp>
        <p:sp>
          <p:nvSpPr>
            <p:cNvPr id="45" name="Google Shape;564;p43">
              <a:extLst>
                <a:ext uri="{FF2B5EF4-FFF2-40B4-BE49-F238E27FC236}">
                  <a16:creationId xmlns:a16="http://schemas.microsoft.com/office/drawing/2014/main" id="{1C2787CD-124B-4143-DA6D-3E2847244E8D}"/>
                </a:ext>
              </a:extLst>
            </p:cNvPr>
            <p:cNvSpPr/>
            <p:nvPr/>
          </p:nvSpPr>
          <p:spPr>
            <a:xfrm>
              <a:off x="4612475" y="4963575"/>
              <a:ext cx="435975" cy="125450"/>
            </a:xfrm>
            <a:custGeom>
              <a:avLst/>
              <a:gdLst/>
              <a:ahLst/>
              <a:cxnLst/>
              <a:rect l="l" t="t" r="r" b="b"/>
              <a:pathLst>
                <a:path w="17439" h="5018" fill="none" extrusionOk="0">
                  <a:moveTo>
                    <a:pt x="17438" y="5018"/>
                  </a:moveTo>
                  <a:lnTo>
                    <a:pt x="8671" y="1"/>
                  </a:lnTo>
                  <a:lnTo>
                    <a:pt x="0" y="5018"/>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Roboto"/>
                <a:ea typeface="+mn-ea"/>
                <a:cs typeface="+mn-cs"/>
              </a:endParaRPr>
            </a:p>
          </p:txBody>
        </p:sp>
        <p:sp>
          <p:nvSpPr>
            <p:cNvPr id="46" name="Google Shape;565;p43">
              <a:extLst>
                <a:ext uri="{FF2B5EF4-FFF2-40B4-BE49-F238E27FC236}">
                  <a16:creationId xmlns:a16="http://schemas.microsoft.com/office/drawing/2014/main" id="{0EC9BE64-3A24-2872-5EFF-A771FF34803C}"/>
                </a:ext>
              </a:extLst>
            </p:cNvPr>
            <p:cNvSpPr/>
            <p:nvPr/>
          </p:nvSpPr>
          <p:spPr>
            <a:xfrm>
              <a:off x="4556450" y="5089000"/>
              <a:ext cx="274025" cy="225925"/>
            </a:xfrm>
            <a:custGeom>
              <a:avLst/>
              <a:gdLst/>
              <a:ahLst/>
              <a:cxnLst/>
              <a:rect l="l" t="t" r="r" b="b"/>
              <a:pathLst>
                <a:path w="10961" h="9037" fill="none" extrusionOk="0">
                  <a:moveTo>
                    <a:pt x="8720" y="9037"/>
                  </a:moveTo>
                  <a:lnTo>
                    <a:pt x="1" y="4068"/>
                  </a:lnTo>
                  <a:lnTo>
                    <a:pt x="2241" y="1"/>
                  </a:lnTo>
                  <a:lnTo>
                    <a:pt x="10960" y="4969"/>
                  </a:lnTo>
                  <a:lnTo>
                    <a:pt x="8720" y="9037"/>
                  </a:lnTo>
                  <a:close/>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Roboto"/>
                <a:ea typeface="+mn-ea"/>
                <a:cs typeface="+mn-cs"/>
              </a:endParaRPr>
            </a:p>
          </p:txBody>
        </p:sp>
        <p:sp>
          <p:nvSpPr>
            <p:cNvPr id="47" name="Google Shape;566;p43">
              <a:extLst>
                <a:ext uri="{FF2B5EF4-FFF2-40B4-BE49-F238E27FC236}">
                  <a16:creationId xmlns:a16="http://schemas.microsoft.com/office/drawing/2014/main" id="{0C39EEBC-B1A4-DA2A-B51E-BAA02B53387A}"/>
                </a:ext>
              </a:extLst>
            </p:cNvPr>
            <p:cNvSpPr/>
            <p:nvPr/>
          </p:nvSpPr>
          <p:spPr>
            <a:xfrm>
              <a:off x="4830450" y="5089000"/>
              <a:ext cx="274025" cy="225925"/>
            </a:xfrm>
            <a:custGeom>
              <a:avLst/>
              <a:gdLst/>
              <a:ahLst/>
              <a:cxnLst/>
              <a:rect l="l" t="t" r="r" b="b"/>
              <a:pathLst>
                <a:path w="10961" h="9037" fill="none" extrusionOk="0">
                  <a:moveTo>
                    <a:pt x="2241" y="9037"/>
                  </a:moveTo>
                  <a:lnTo>
                    <a:pt x="10960" y="4068"/>
                  </a:lnTo>
                  <a:lnTo>
                    <a:pt x="8719" y="1"/>
                  </a:lnTo>
                  <a:lnTo>
                    <a:pt x="0" y="4969"/>
                  </a:lnTo>
                  <a:lnTo>
                    <a:pt x="2241" y="9037"/>
                  </a:lnTo>
                  <a:close/>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Roboto"/>
                <a:ea typeface="+mn-ea"/>
                <a:cs typeface="+mn-cs"/>
              </a:endParaRPr>
            </a:p>
          </p:txBody>
        </p:sp>
        <p:sp>
          <p:nvSpPr>
            <p:cNvPr id="48" name="Google Shape;567;p43">
              <a:extLst>
                <a:ext uri="{FF2B5EF4-FFF2-40B4-BE49-F238E27FC236}">
                  <a16:creationId xmlns:a16="http://schemas.microsoft.com/office/drawing/2014/main" id="{94E05834-673D-8A06-A8A6-90E3541D14F4}"/>
                </a:ext>
              </a:extLst>
            </p:cNvPr>
            <p:cNvSpPr/>
            <p:nvPr/>
          </p:nvSpPr>
          <p:spPr>
            <a:xfrm>
              <a:off x="4830450" y="5213225"/>
              <a:ext cx="25" cy="248450"/>
            </a:xfrm>
            <a:custGeom>
              <a:avLst/>
              <a:gdLst/>
              <a:ahLst/>
              <a:cxnLst/>
              <a:rect l="l" t="t" r="r" b="b"/>
              <a:pathLst>
                <a:path w="1" h="9938" fill="none" extrusionOk="0">
                  <a:moveTo>
                    <a:pt x="0" y="0"/>
                  </a:moveTo>
                  <a:lnTo>
                    <a:pt x="0" y="9937"/>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Roboto"/>
                <a:ea typeface="+mn-ea"/>
                <a:cs typeface="+mn-cs"/>
              </a:endParaRPr>
            </a:p>
          </p:txBody>
        </p:sp>
      </p:grpSp>
      <p:sp>
        <p:nvSpPr>
          <p:cNvPr id="49" name="Google Shape;568;p43">
            <a:extLst>
              <a:ext uri="{FF2B5EF4-FFF2-40B4-BE49-F238E27FC236}">
                <a16:creationId xmlns:a16="http://schemas.microsoft.com/office/drawing/2014/main" id="{644FBAA9-2B0B-7D04-9744-8E34EB1A83AE}"/>
              </a:ext>
            </a:extLst>
          </p:cNvPr>
          <p:cNvSpPr/>
          <p:nvPr userDrawn="1"/>
        </p:nvSpPr>
        <p:spPr>
          <a:xfrm>
            <a:off x="4372202" y="828686"/>
            <a:ext cx="300107" cy="303739"/>
          </a:xfrm>
          <a:custGeom>
            <a:avLst/>
            <a:gdLst/>
            <a:ahLst/>
            <a:cxnLst/>
            <a:rect l="l" t="t" r="r" b="b"/>
            <a:pathLst>
              <a:path w="16221" h="16222" fill="none" extrusionOk="0">
                <a:moveTo>
                  <a:pt x="0" y="8111"/>
                </a:moveTo>
                <a:lnTo>
                  <a:pt x="0" y="8111"/>
                </a:lnTo>
                <a:lnTo>
                  <a:pt x="0" y="7697"/>
                </a:lnTo>
                <a:lnTo>
                  <a:pt x="49" y="7283"/>
                </a:lnTo>
                <a:lnTo>
                  <a:pt x="98" y="6869"/>
                </a:lnTo>
                <a:lnTo>
                  <a:pt x="171" y="6479"/>
                </a:lnTo>
                <a:lnTo>
                  <a:pt x="244" y="6090"/>
                </a:lnTo>
                <a:lnTo>
                  <a:pt x="366" y="5700"/>
                </a:lnTo>
                <a:lnTo>
                  <a:pt x="487" y="5335"/>
                </a:lnTo>
                <a:lnTo>
                  <a:pt x="634" y="4945"/>
                </a:lnTo>
                <a:lnTo>
                  <a:pt x="804" y="4604"/>
                </a:lnTo>
                <a:lnTo>
                  <a:pt x="975" y="4239"/>
                </a:lnTo>
                <a:lnTo>
                  <a:pt x="1169" y="3898"/>
                </a:lnTo>
                <a:lnTo>
                  <a:pt x="1389" y="3581"/>
                </a:lnTo>
                <a:lnTo>
                  <a:pt x="1608" y="3264"/>
                </a:lnTo>
                <a:lnTo>
                  <a:pt x="1851" y="2948"/>
                </a:lnTo>
                <a:lnTo>
                  <a:pt x="2119" y="2656"/>
                </a:lnTo>
                <a:lnTo>
                  <a:pt x="2387" y="2388"/>
                </a:lnTo>
                <a:lnTo>
                  <a:pt x="2655" y="2120"/>
                </a:lnTo>
                <a:lnTo>
                  <a:pt x="2947" y="1852"/>
                </a:lnTo>
                <a:lnTo>
                  <a:pt x="3264" y="1608"/>
                </a:lnTo>
                <a:lnTo>
                  <a:pt x="3581" y="1389"/>
                </a:lnTo>
                <a:lnTo>
                  <a:pt x="3897" y="1170"/>
                </a:lnTo>
                <a:lnTo>
                  <a:pt x="4238" y="975"/>
                </a:lnTo>
                <a:lnTo>
                  <a:pt x="4603" y="805"/>
                </a:lnTo>
                <a:lnTo>
                  <a:pt x="4944" y="634"/>
                </a:lnTo>
                <a:lnTo>
                  <a:pt x="5334" y="488"/>
                </a:lnTo>
                <a:lnTo>
                  <a:pt x="5699" y="366"/>
                </a:lnTo>
                <a:lnTo>
                  <a:pt x="6089" y="244"/>
                </a:lnTo>
                <a:lnTo>
                  <a:pt x="6479" y="171"/>
                </a:lnTo>
                <a:lnTo>
                  <a:pt x="6868" y="98"/>
                </a:lnTo>
                <a:lnTo>
                  <a:pt x="7282" y="50"/>
                </a:lnTo>
                <a:lnTo>
                  <a:pt x="7696" y="1"/>
                </a:lnTo>
                <a:lnTo>
                  <a:pt x="8111" y="1"/>
                </a:lnTo>
                <a:lnTo>
                  <a:pt x="8111" y="1"/>
                </a:lnTo>
                <a:lnTo>
                  <a:pt x="8525" y="1"/>
                </a:lnTo>
                <a:lnTo>
                  <a:pt x="8939" y="50"/>
                </a:lnTo>
                <a:lnTo>
                  <a:pt x="9353" y="98"/>
                </a:lnTo>
                <a:lnTo>
                  <a:pt x="9742" y="171"/>
                </a:lnTo>
                <a:lnTo>
                  <a:pt x="10132" y="244"/>
                </a:lnTo>
                <a:lnTo>
                  <a:pt x="10522" y="366"/>
                </a:lnTo>
                <a:lnTo>
                  <a:pt x="10911" y="488"/>
                </a:lnTo>
                <a:lnTo>
                  <a:pt x="11277" y="634"/>
                </a:lnTo>
                <a:lnTo>
                  <a:pt x="11618" y="805"/>
                </a:lnTo>
                <a:lnTo>
                  <a:pt x="11983" y="975"/>
                </a:lnTo>
                <a:lnTo>
                  <a:pt x="12324" y="1170"/>
                </a:lnTo>
                <a:lnTo>
                  <a:pt x="12641" y="1389"/>
                </a:lnTo>
                <a:lnTo>
                  <a:pt x="12957" y="1608"/>
                </a:lnTo>
                <a:lnTo>
                  <a:pt x="13274" y="1852"/>
                </a:lnTo>
                <a:lnTo>
                  <a:pt x="13566" y="2120"/>
                </a:lnTo>
                <a:lnTo>
                  <a:pt x="13834" y="2388"/>
                </a:lnTo>
                <a:lnTo>
                  <a:pt x="14126" y="2656"/>
                </a:lnTo>
                <a:lnTo>
                  <a:pt x="14370" y="2948"/>
                </a:lnTo>
                <a:lnTo>
                  <a:pt x="14613" y="3264"/>
                </a:lnTo>
                <a:lnTo>
                  <a:pt x="14832" y="3581"/>
                </a:lnTo>
                <a:lnTo>
                  <a:pt x="15052" y="3898"/>
                </a:lnTo>
                <a:lnTo>
                  <a:pt x="15247" y="4239"/>
                </a:lnTo>
                <a:lnTo>
                  <a:pt x="15417" y="4604"/>
                </a:lnTo>
                <a:lnTo>
                  <a:pt x="15587" y="4945"/>
                </a:lnTo>
                <a:lnTo>
                  <a:pt x="15734" y="5335"/>
                </a:lnTo>
                <a:lnTo>
                  <a:pt x="15855" y="5700"/>
                </a:lnTo>
                <a:lnTo>
                  <a:pt x="15977" y="6090"/>
                </a:lnTo>
                <a:lnTo>
                  <a:pt x="16050" y="6479"/>
                </a:lnTo>
                <a:lnTo>
                  <a:pt x="16123" y="6869"/>
                </a:lnTo>
                <a:lnTo>
                  <a:pt x="16172" y="7283"/>
                </a:lnTo>
                <a:lnTo>
                  <a:pt x="16221" y="7697"/>
                </a:lnTo>
                <a:lnTo>
                  <a:pt x="16221" y="8111"/>
                </a:lnTo>
                <a:lnTo>
                  <a:pt x="16221" y="8111"/>
                </a:lnTo>
                <a:lnTo>
                  <a:pt x="16221" y="8525"/>
                </a:lnTo>
                <a:lnTo>
                  <a:pt x="16172" y="8939"/>
                </a:lnTo>
                <a:lnTo>
                  <a:pt x="16123" y="9353"/>
                </a:lnTo>
                <a:lnTo>
                  <a:pt x="16050" y="9743"/>
                </a:lnTo>
                <a:lnTo>
                  <a:pt x="15977" y="10133"/>
                </a:lnTo>
                <a:lnTo>
                  <a:pt x="15855" y="10522"/>
                </a:lnTo>
                <a:lnTo>
                  <a:pt x="15734" y="10888"/>
                </a:lnTo>
                <a:lnTo>
                  <a:pt x="15587" y="11277"/>
                </a:lnTo>
                <a:lnTo>
                  <a:pt x="15417" y="11618"/>
                </a:lnTo>
                <a:lnTo>
                  <a:pt x="15247" y="11984"/>
                </a:lnTo>
                <a:lnTo>
                  <a:pt x="15052" y="12324"/>
                </a:lnTo>
                <a:lnTo>
                  <a:pt x="14832" y="12641"/>
                </a:lnTo>
                <a:lnTo>
                  <a:pt x="14613" y="12958"/>
                </a:lnTo>
                <a:lnTo>
                  <a:pt x="14370" y="13274"/>
                </a:lnTo>
                <a:lnTo>
                  <a:pt x="14126" y="13567"/>
                </a:lnTo>
                <a:lnTo>
                  <a:pt x="13834" y="13835"/>
                </a:lnTo>
                <a:lnTo>
                  <a:pt x="13566" y="14102"/>
                </a:lnTo>
                <a:lnTo>
                  <a:pt x="13274" y="14370"/>
                </a:lnTo>
                <a:lnTo>
                  <a:pt x="12957" y="14614"/>
                </a:lnTo>
                <a:lnTo>
                  <a:pt x="12641" y="14833"/>
                </a:lnTo>
                <a:lnTo>
                  <a:pt x="12324" y="15052"/>
                </a:lnTo>
                <a:lnTo>
                  <a:pt x="11983" y="15247"/>
                </a:lnTo>
                <a:lnTo>
                  <a:pt x="11618" y="15418"/>
                </a:lnTo>
                <a:lnTo>
                  <a:pt x="11277" y="15588"/>
                </a:lnTo>
                <a:lnTo>
                  <a:pt x="10911" y="15734"/>
                </a:lnTo>
                <a:lnTo>
                  <a:pt x="10522" y="15856"/>
                </a:lnTo>
                <a:lnTo>
                  <a:pt x="10132" y="15978"/>
                </a:lnTo>
                <a:lnTo>
                  <a:pt x="9742" y="16051"/>
                </a:lnTo>
                <a:lnTo>
                  <a:pt x="9353" y="16124"/>
                </a:lnTo>
                <a:lnTo>
                  <a:pt x="8939" y="16173"/>
                </a:lnTo>
                <a:lnTo>
                  <a:pt x="8525" y="16221"/>
                </a:lnTo>
                <a:lnTo>
                  <a:pt x="8111" y="16221"/>
                </a:lnTo>
                <a:lnTo>
                  <a:pt x="8111" y="16221"/>
                </a:lnTo>
                <a:lnTo>
                  <a:pt x="7696" y="16221"/>
                </a:lnTo>
                <a:lnTo>
                  <a:pt x="7282" y="16173"/>
                </a:lnTo>
                <a:lnTo>
                  <a:pt x="6868" y="16124"/>
                </a:lnTo>
                <a:lnTo>
                  <a:pt x="6479" y="16051"/>
                </a:lnTo>
                <a:lnTo>
                  <a:pt x="6089" y="15978"/>
                </a:lnTo>
                <a:lnTo>
                  <a:pt x="5699" y="15856"/>
                </a:lnTo>
                <a:lnTo>
                  <a:pt x="5334" y="15734"/>
                </a:lnTo>
                <a:lnTo>
                  <a:pt x="4944" y="15588"/>
                </a:lnTo>
                <a:lnTo>
                  <a:pt x="4603" y="15418"/>
                </a:lnTo>
                <a:lnTo>
                  <a:pt x="4238" y="15247"/>
                </a:lnTo>
                <a:lnTo>
                  <a:pt x="3897" y="15052"/>
                </a:lnTo>
                <a:lnTo>
                  <a:pt x="3581" y="14833"/>
                </a:lnTo>
                <a:lnTo>
                  <a:pt x="3264" y="14614"/>
                </a:lnTo>
                <a:lnTo>
                  <a:pt x="2947" y="14370"/>
                </a:lnTo>
                <a:lnTo>
                  <a:pt x="2655" y="14102"/>
                </a:lnTo>
                <a:lnTo>
                  <a:pt x="2387" y="13835"/>
                </a:lnTo>
                <a:lnTo>
                  <a:pt x="2119" y="13567"/>
                </a:lnTo>
                <a:lnTo>
                  <a:pt x="1851" y="13274"/>
                </a:lnTo>
                <a:lnTo>
                  <a:pt x="1608" y="12958"/>
                </a:lnTo>
                <a:lnTo>
                  <a:pt x="1389" y="12641"/>
                </a:lnTo>
                <a:lnTo>
                  <a:pt x="1169" y="12324"/>
                </a:lnTo>
                <a:lnTo>
                  <a:pt x="975" y="11984"/>
                </a:lnTo>
                <a:lnTo>
                  <a:pt x="804" y="11618"/>
                </a:lnTo>
                <a:lnTo>
                  <a:pt x="634" y="11277"/>
                </a:lnTo>
                <a:lnTo>
                  <a:pt x="487" y="10888"/>
                </a:lnTo>
                <a:lnTo>
                  <a:pt x="366" y="10522"/>
                </a:lnTo>
                <a:lnTo>
                  <a:pt x="244" y="10133"/>
                </a:lnTo>
                <a:lnTo>
                  <a:pt x="171" y="9743"/>
                </a:lnTo>
                <a:lnTo>
                  <a:pt x="98" y="9353"/>
                </a:lnTo>
                <a:lnTo>
                  <a:pt x="49" y="8939"/>
                </a:lnTo>
                <a:lnTo>
                  <a:pt x="0" y="8525"/>
                </a:lnTo>
                <a:lnTo>
                  <a:pt x="0" y="8111"/>
                </a:lnTo>
                <a:lnTo>
                  <a:pt x="0" y="8111"/>
                </a:lnTo>
                <a:close/>
                <a:moveTo>
                  <a:pt x="7234" y="11180"/>
                </a:moveTo>
                <a:lnTo>
                  <a:pt x="7234" y="11180"/>
                </a:lnTo>
                <a:lnTo>
                  <a:pt x="7282" y="11180"/>
                </a:lnTo>
                <a:lnTo>
                  <a:pt x="7282" y="11180"/>
                </a:lnTo>
                <a:lnTo>
                  <a:pt x="7453" y="11155"/>
                </a:lnTo>
                <a:lnTo>
                  <a:pt x="7623" y="11082"/>
                </a:lnTo>
                <a:lnTo>
                  <a:pt x="7794" y="10985"/>
                </a:lnTo>
                <a:lnTo>
                  <a:pt x="7916" y="10863"/>
                </a:lnTo>
                <a:lnTo>
                  <a:pt x="12007" y="6747"/>
                </a:lnTo>
                <a:lnTo>
                  <a:pt x="12007" y="6747"/>
                </a:lnTo>
                <a:lnTo>
                  <a:pt x="12105" y="6625"/>
                </a:lnTo>
                <a:lnTo>
                  <a:pt x="12153" y="6504"/>
                </a:lnTo>
                <a:lnTo>
                  <a:pt x="12202" y="6358"/>
                </a:lnTo>
                <a:lnTo>
                  <a:pt x="12202" y="6211"/>
                </a:lnTo>
                <a:lnTo>
                  <a:pt x="12202" y="6211"/>
                </a:lnTo>
                <a:lnTo>
                  <a:pt x="12178" y="6017"/>
                </a:lnTo>
                <a:lnTo>
                  <a:pt x="12129" y="5822"/>
                </a:lnTo>
                <a:lnTo>
                  <a:pt x="12032" y="5676"/>
                </a:lnTo>
                <a:lnTo>
                  <a:pt x="11886" y="5529"/>
                </a:lnTo>
                <a:lnTo>
                  <a:pt x="11886" y="5529"/>
                </a:lnTo>
                <a:lnTo>
                  <a:pt x="11764" y="5432"/>
                </a:lnTo>
                <a:lnTo>
                  <a:pt x="11618" y="5383"/>
                </a:lnTo>
                <a:lnTo>
                  <a:pt x="11472" y="5335"/>
                </a:lnTo>
                <a:lnTo>
                  <a:pt x="11325" y="5335"/>
                </a:lnTo>
                <a:lnTo>
                  <a:pt x="11325" y="5335"/>
                </a:lnTo>
                <a:lnTo>
                  <a:pt x="11131" y="5359"/>
                </a:lnTo>
                <a:lnTo>
                  <a:pt x="10960" y="5408"/>
                </a:lnTo>
                <a:lnTo>
                  <a:pt x="10790" y="5505"/>
                </a:lnTo>
                <a:lnTo>
                  <a:pt x="10643" y="5651"/>
                </a:lnTo>
                <a:lnTo>
                  <a:pt x="7161" y="8988"/>
                </a:lnTo>
                <a:lnTo>
                  <a:pt x="5797" y="7648"/>
                </a:lnTo>
                <a:lnTo>
                  <a:pt x="5797" y="7648"/>
                </a:lnTo>
                <a:lnTo>
                  <a:pt x="5675" y="7527"/>
                </a:lnTo>
                <a:lnTo>
                  <a:pt x="5505" y="7454"/>
                </a:lnTo>
                <a:lnTo>
                  <a:pt x="5358" y="7405"/>
                </a:lnTo>
                <a:lnTo>
                  <a:pt x="5188" y="7380"/>
                </a:lnTo>
                <a:lnTo>
                  <a:pt x="5188" y="7380"/>
                </a:lnTo>
                <a:lnTo>
                  <a:pt x="5017" y="7405"/>
                </a:lnTo>
                <a:lnTo>
                  <a:pt x="4847" y="7454"/>
                </a:lnTo>
                <a:lnTo>
                  <a:pt x="4701" y="7527"/>
                </a:lnTo>
                <a:lnTo>
                  <a:pt x="4555" y="7648"/>
                </a:lnTo>
                <a:lnTo>
                  <a:pt x="4555" y="7648"/>
                </a:lnTo>
                <a:lnTo>
                  <a:pt x="4457" y="7770"/>
                </a:lnTo>
                <a:lnTo>
                  <a:pt x="4360" y="7916"/>
                </a:lnTo>
                <a:lnTo>
                  <a:pt x="4311" y="8087"/>
                </a:lnTo>
                <a:lnTo>
                  <a:pt x="4311" y="8257"/>
                </a:lnTo>
                <a:lnTo>
                  <a:pt x="4311" y="8257"/>
                </a:lnTo>
                <a:lnTo>
                  <a:pt x="4311" y="8428"/>
                </a:lnTo>
                <a:lnTo>
                  <a:pt x="4360" y="8598"/>
                </a:lnTo>
                <a:lnTo>
                  <a:pt x="4457" y="8744"/>
                </a:lnTo>
                <a:lnTo>
                  <a:pt x="4555" y="8890"/>
                </a:lnTo>
                <a:lnTo>
                  <a:pt x="6601" y="10936"/>
                </a:lnTo>
                <a:lnTo>
                  <a:pt x="6601" y="10936"/>
                </a:lnTo>
                <a:lnTo>
                  <a:pt x="6747" y="11034"/>
                </a:lnTo>
                <a:lnTo>
                  <a:pt x="6893" y="11131"/>
                </a:lnTo>
                <a:lnTo>
                  <a:pt x="7063" y="11180"/>
                </a:lnTo>
                <a:lnTo>
                  <a:pt x="7234" y="11180"/>
                </a:lnTo>
                <a:lnTo>
                  <a:pt x="7234" y="11180"/>
                </a:lnTo>
                <a:close/>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Roboto"/>
              <a:ea typeface="+mn-ea"/>
              <a:cs typeface="+mn-cs"/>
            </a:endParaRPr>
          </a:p>
        </p:txBody>
      </p:sp>
      <p:sp>
        <p:nvSpPr>
          <p:cNvPr id="50" name="Текст 2">
            <a:extLst>
              <a:ext uri="{FF2B5EF4-FFF2-40B4-BE49-F238E27FC236}">
                <a16:creationId xmlns:a16="http://schemas.microsoft.com/office/drawing/2014/main" id="{76249948-23D1-936D-0BE4-3CA486264099}"/>
              </a:ext>
            </a:extLst>
          </p:cNvPr>
          <p:cNvSpPr>
            <a:spLocks noGrp="1"/>
          </p:cNvSpPr>
          <p:nvPr>
            <p:ph type="body" idx="1"/>
          </p:nvPr>
        </p:nvSpPr>
        <p:spPr>
          <a:xfrm>
            <a:off x="238295" y="1086952"/>
            <a:ext cx="2060080" cy="3751226"/>
          </a:xfrm>
          <a:prstGeom prst="rect">
            <a:avLst/>
          </a:prstGeom>
        </p:spPr>
        <p:txBody>
          <a:bodyPr/>
          <a:lstStyle>
            <a:lvl1pPr marL="171450" indent="-171450">
              <a:buClr>
                <a:srgbClr val="29679F"/>
              </a:buClr>
              <a:buFont typeface="Arial" panose="020B0604020202020204" pitchFamily="34" charset="0"/>
              <a:buChar char="•"/>
              <a:defRPr sz="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dirty="0"/>
              <a:t>Образец текста</a:t>
            </a:r>
          </a:p>
        </p:txBody>
      </p:sp>
      <p:sp>
        <p:nvSpPr>
          <p:cNvPr id="51" name="Заголовок 1">
            <a:extLst>
              <a:ext uri="{FF2B5EF4-FFF2-40B4-BE49-F238E27FC236}">
                <a16:creationId xmlns:a16="http://schemas.microsoft.com/office/drawing/2014/main" id="{DC16C9B2-5009-89E7-32D6-62EC0DA3F3D8}"/>
              </a:ext>
            </a:extLst>
          </p:cNvPr>
          <p:cNvSpPr txBox="1">
            <a:spLocks/>
          </p:cNvSpPr>
          <p:nvPr userDrawn="1"/>
        </p:nvSpPr>
        <p:spPr>
          <a:xfrm>
            <a:off x="2544670" y="787012"/>
            <a:ext cx="1777856" cy="364579"/>
          </a:xfrm>
          <a:prstGeom prst="rect">
            <a:avLst/>
          </a:prstGeom>
        </p:spPr>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1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Roboto Medium"/>
                <a:ea typeface="+mj-ea"/>
                <a:cs typeface="+mj-cs"/>
              </a:rPr>
              <a:t>Ключевые виды деятельности</a:t>
            </a:r>
          </a:p>
        </p:txBody>
      </p:sp>
      <p:sp>
        <p:nvSpPr>
          <p:cNvPr id="52" name="Заголовок 1">
            <a:extLst>
              <a:ext uri="{FF2B5EF4-FFF2-40B4-BE49-F238E27FC236}">
                <a16:creationId xmlns:a16="http://schemas.microsoft.com/office/drawing/2014/main" id="{9D4D51F8-ADC7-BEB2-C008-8C7C894F2B98}"/>
              </a:ext>
            </a:extLst>
          </p:cNvPr>
          <p:cNvSpPr txBox="1">
            <a:spLocks/>
          </p:cNvSpPr>
          <p:nvPr userDrawn="1"/>
        </p:nvSpPr>
        <p:spPr>
          <a:xfrm>
            <a:off x="4816641" y="787012"/>
            <a:ext cx="1777856" cy="2658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1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Roboto Medium"/>
                <a:ea typeface="+mj-ea"/>
                <a:cs typeface="+mj-cs"/>
              </a:rPr>
              <a:t>Ценностное предложение</a:t>
            </a:r>
          </a:p>
        </p:txBody>
      </p:sp>
      <p:sp>
        <p:nvSpPr>
          <p:cNvPr id="53" name="Текст 2">
            <a:extLst>
              <a:ext uri="{FF2B5EF4-FFF2-40B4-BE49-F238E27FC236}">
                <a16:creationId xmlns:a16="http://schemas.microsoft.com/office/drawing/2014/main" id="{159B9228-F4F8-484D-E563-1F8351D4D9D2}"/>
              </a:ext>
            </a:extLst>
          </p:cNvPr>
          <p:cNvSpPr>
            <a:spLocks noGrp="1"/>
          </p:cNvSpPr>
          <p:nvPr>
            <p:ph type="body" idx="12"/>
          </p:nvPr>
        </p:nvSpPr>
        <p:spPr>
          <a:xfrm>
            <a:off x="7090533" y="1155592"/>
            <a:ext cx="2060080" cy="1635841"/>
          </a:xfrm>
          <a:prstGeom prst="rect">
            <a:avLst/>
          </a:prstGeom>
        </p:spPr>
        <p:txBody>
          <a:bodyPr/>
          <a:lstStyle>
            <a:lvl1pPr marL="171450" indent="-171450">
              <a:buClr>
                <a:srgbClr val="29679F"/>
              </a:buClr>
              <a:buFont typeface="Arial" panose="020B0604020202020204" pitchFamily="34" charset="0"/>
              <a:buChar char="•"/>
              <a:defRPr sz="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dirty="0"/>
              <a:t>Образец текста</a:t>
            </a:r>
          </a:p>
        </p:txBody>
      </p:sp>
      <p:sp>
        <p:nvSpPr>
          <p:cNvPr id="54" name="Заголовок 1">
            <a:extLst>
              <a:ext uri="{FF2B5EF4-FFF2-40B4-BE49-F238E27FC236}">
                <a16:creationId xmlns:a16="http://schemas.microsoft.com/office/drawing/2014/main" id="{68DCBEE0-1D27-B0C3-B027-663871E965FA}"/>
              </a:ext>
            </a:extLst>
          </p:cNvPr>
          <p:cNvSpPr txBox="1">
            <a:spLocks/>
          </p:cNvSpPr>
          <p:nvPr userDrawn="1"/>
        </p:nvSpPr>
        <p:spPr>
          <a:xfrm>
            <a:off x="7090532" y="787012"/>
            <a:ext cx="1806565" cy="364579"/>
          </a:xfrm>
          <a:prstGeom prst="rect">
            <a:avLst/>
          </a:prstGeom>
        </p:spPr>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1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Roboto Medium"/>
                <a:ea typeface="+mj-ea"/>
                <a:cs typeface="+mj-cs"/>
              </a:rPr>
              <a:t>Взаимоотношения с клиентом</a:t>
            </a:r>
          </a:p>
        </p:txBody>
      </p:sp>
      <p:sp>
        <p:nvSpPr>
          <p:cNvPr id="55" name="Заголовок 1">
            <a:extLst>
              <a:ext uri="{FF2B5EF4-FFF2-40B4-BE49-F238E27FC236}">
                <a16:creationId xmlns:a16="http://schemas.microsoft.com/office/drawing/2014/main" id="{EA1E0FC6-EE65-32E0-56C1-F41ADC2EA3AF}"/>
              </a:ext>
            </a:extLst>
          </p:cNvPr>
          <p:cNvSpPr txBox="1">
            <a:spLocks/>
          </p:cNvSpPr>
          <p:nvPr userDrawn="1"/>
        </p:nvSpPr>
        <p:spPr>
          <a:xfrm>
            <a:off x="9371842" y="787012"/>
            <a:ext cx="1806565" cy="364579"/>
          </a:xfrm>
          <a:prstGeom prst="rect">
            <a:avLst/>
          </a:prstGeom>
        </p:spPr>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1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Roboto Medium"/>
                <a:ea typeface="+mj-ea"/>
                <a:cs typeface="+mj-cs"/>
              </a:rPr>
              <a:t>Потребительские сегменты</a:t>
            </a:r>
          </a:p>
        </p:txBody>
      </p:sp>
      <p:sp>
        <p:nvSpPr>
          <p:cNvPr id="56" name="Текст 2">
            <a:extLst>
              <a:ext uri="{FF2B5EF4-FFF2-40B4-BE49-F238E27FC236}">
                <a16:creationId xmlns:a16="http://schemas.microsoft.com/office/drawing/2014/main" id="{C0EED07D-C54D-FF28-1D78-FE45CE87A4EA}"/>
              </a:ext>
            </a:extLst>
          </p:cNvPr>
          <p:cNvSpPr>
            <a:spLocks noGrp="1"/>
          </p:cNvSpPr>
          <p:nvPr>
            <p:ph type="body" idx="14"/>
          </p:nvPr>
        </p:nvSpPr>
        <p:spPr>
          <a:xfrm>
            <a:off x="7090533" y="3145655"/>
            <a:ext cx="2060080" cy="1770675"/>
          </a:xfrm>
          <a:prstGeom prst="rect">
            <a:avLst/>
          </a:prstGeom>
        </p:spPr>
        <p:txBody>
          <a:bodyPr/>
          <a:lstStyle>
            <a:lvl1pPr marL="171450" indent="-171450">
              <a:buClr>
                <a:srgbClr val="29679F"/>
              </a:buClr>
              <a:buFont typeface="Arial" panose="020B0604020202020204" pitchFamily="34" charset="0"/>
              <a:buChar char="•"/>
              <a:defRPr sz="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dirty="0"/>
              <a:t>Образец текста</a:t>
            </a:r>
          </a:p>
        </p:txBody>
      </p:sp>
      <p:sp>
        <p:nvSpPr>
          <p:cNvPr id="58" name="Заголовок 1">
            <a:extLst>
              <a:ext uri="{FF2B5EF4-FFF2-40B4-BE49-F238E27FC236}">
                <a16:creationId xmlns:a16="http://schemas.microsoft.com/office/drawing/2014/main" id="{1831C6AE-DADE-A4AD-E923-5AAFD14B61B5}"/>
              </a:ext>
            </a:extLst>
          </p:cNvPr>
          <p:cNvSpPr txBox="1">
            <a:spLocks/>
          </p:cNvSpPr>
          <p:nvPr userDrawn="1"/>
        </p:nvSpPr>
        <p:spPr>
          <a:xfrm>
            <a:off x="7090532" y="2885486"/>
            <a:ext cx="1806565" cy="26016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1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Roboto Medium"/>
                <a:ea typeface="+mj-ea"/>
                <a:cs typeface="+mj-cs"/>
              </a:rPr>
              <a:t>Каналы сбыта</a:t>
            </a:r>
          </a:p>
        </p:txBody>
      </p:sp>
      <p:sp>
        <p:nvSpPr>
          <p:cNvPr id="59" name="Текст 2">
            <a:extLst>
              <a:ext uri="{FF2B5EF4-FFF2-40B4-BE49-F238E27FC236}">
                <a16:creationId xmlns:a16="http://schemas.microsoft.com/office/drawing/2014/main" id="{9C78F5F0-2800-C973-F285-31DA41FAB943}"/>
              </a:ext>
            </a:extLst>
          </p:cNvPr>
          <p:cNvSpPr>
            <a:spLocks noGrp="1"/>
          </p:cNvSpPr>
          <p:nvPr>
            <p:ph type="body" idx="15"/>
          </p:nvPr>
        </p:nvSpPr>
        <p:spPr>
          <a:xfrm>
            <a:off x="288264" y="5306442"/>
            <a:ext cx="5519909" cy="1178520"/>
          </a:xfrm>
          <a:prstGeom prst="rect">
            <a:avLst/>
          </a:prstGeom>
        </p:spPr>
        <p:txBody>
          <a:bodyPr/>
          <a:lstStyle>
            <a:lvl1pPr marL="171450" indent="-171450">
              <a:buClr>
                <a:srgbClr val="29679F"/>
              </a:buClr>
              <a:buFont typeface="Arial" panose="020B0604020202020204" pitchFamily="34" charset="0"/>
              <a:buChar char="•"/>
              <a:defRPr sz="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dirty="0"/>
              <a:t>Образец текста</a:t>
            </a:r>
          </a:p>
        </p:txBody>
      </p:sp>
      <p:sp>
        <p:nvSpPr>
          <p:cNvPr id="60" name="Заголовок 1">
            <a:extLst>
              <a:ext uri="{FF2B5EF4-FFF2-40B4-BE49-F238E27FC236}">
                <a16:creationId xmlns:a16="http://schemas.microsoft.com/office/drawing/2014/main" id="{DAE86C55-C4E0-0530-D442-CC1617DB96E2}"/>
              </a:ext>
            </a:extLst>
          </p:cNvPr>
          <p:cNvSpPr txBox="1">
            <a:spLocks/>
          </p:cNvSpPr>
          <p:nvPr userDrawn="1"/>
        </p:nvSpPr>
        <p:spPr>
          <a:xfrm>
            <a:off x="288265" y="5068819"/>
            <a:ext cx="4763700" cy="24534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1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Roboto Medium"/>
                <a:ea typeface="+mj-ea"/>
                <a:cs typeface="+mj-cs"/>
              </a:rPr>
              <a:t>Структура издержек</a:t>
            </a:r>
          </a:p>
        </p:txBody>
      </p:sp>
      <p:sp>
        <p:nvSpPr>
          <p:cNvPr id="61" name="Текст 2">
            <a:extLst>
              <a:ext uri="{FF2B5EF4-FFF2-40B4-BE49-F238E27FC236}">
                <a16:creationId xmlns:a16="http://schemas.microsoft.com/office/drawing/2014/main" id="{DC9925C3-5767-5386-4AB6-76DC19037170}"/>
              </a:ext>
            </a:extLst>
          </p:cNvPr>
          <p:cNvSpPr>
            <a:spLocks noGrp="1"/>
          </p:cNvSpPr>
          <p:nvPr>
            <p:ph type="body" idx="16"/>
          </p:nvPr>
        </p:nvSpPr>
        <p:spPr>
          <a:xfrm>
            <a:off x="5967585" y="5306442"/>
            <a:ext cx="5519730" cy="1178520"/>
          </a:xfrm>
          <a:prstGeom prst="rect">
            <a:avLst/>
          </a:prstGeom>
        </p:spPr>
        <p:txBody>
          <a:bodyPr/>
          <a:lstStyle>
            <a:lvl1pPr marL="171450" indent="-171450">
              <a:buClr>
                <a:srgbClr val="29679F"/>
              </a:buClr>
              <a:buFont typeface="Arial" panose="020B0604020202020204" pitchFamily="34" charset="0"/>
              <a:buChar char="•"/>
              <a:defRPr sz="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dirty="0"/>
              <a:t>Образец текста</a:t>
            </a:r>
          </a:p>
        </p:txBody>
      </p:sp>
      <p:sp>
        <p:nvSpPr>
          <p:cNvPr id="62" name="Заголовок 1">
            <a:extLst>
              <a:ext uri="{FF2B5EF4-FFF2-40B4-BE49-F238E27FC236}">
                <a16:creationId xmlns:a16="http://schemas.microsoft.com/office/drawing/2014/main" id="{4E15BFD6-F51F-9A90-D15F-494EF71C4C50}"/>
              </a:ext>
            </a:extLst>
          </p:cNvPr>
          <p:cNvSpPr txBox="1">
            <a:spLocks/>
          </p:cNvSpPr>
          <p:nvPr userDrawn="1"/>
        </p:nvSpPr>
        <p:spPr>
          <a:xfrm>
            <a:off x="5992464" y="5068819"/>
            <a:ext cx="5006266" cy="24534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1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Roboto Medium"/>
                <a:ea typeface="+mj-ea"/>
                <a:cs typeface="+mj-cs"/>
              </a:rPr>
              <a:t>Потоки доходов</a:t>
            </a:r>
          </a:p>
        </p:txBody>
      </p:sp>
      <p:sp>
        <p:nvSpPr>
          <p:cNvPr id="63" name="Заголовок 1">
            <a:extLst>
              <a:ext uri="{FF2B5EF4-FFF2-40B4-BE49-F238E27FC236}">
                <a16:creationId xmlns:a16="http://schemas.microsoft.com/office/drawing/2014/main" id="{2C7DAA4C-3857-7BCC-B467-F26BAC523EFC}"/>
              </a:ext>
            </a:extLst>
          </p:cNvPr>
          <p:cNvSpPr txBox="1">
            <a:spLocks/>
          </p:cNvSpPr>
          <p:nvPr userDrawn="1"/>
        </p:nvSpPr>
        <p:spPr>
          <a:xfrm>
            <a:off x="2544670" y="2910468"/>
            <a:ext cx="1777856" cy="23281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1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Roboto Medium"/>
                <a:ea typeface="+mj-ea"/>
                <a:cs typeface="+mj-cs"/>
              </a:rPr>
              <a:t>Ключевые ресурсы</a:t>
            </a:r>
          </a:p>
        </p:txBody>
      </p:sp>
      <p:sp>
        <p:nvSpPr>
          <p:cNvPr id="64" name="Текст 2">
            <a:extLst>
              <a:ext uri="{FF2B5EF4-FFF2-40B4-BE49-F238E27FC236}">
                <a16:creationId xmlns:a16="http://schemas.microsoft.com/office/drawing/2014/main" id="{FDD7F521-55C0-78BD-7DC9-6078F3E004E1}"/>
              </a:ext>
            </a:extLst>
          </p:cNvPr>
          <p:cNvSpPr>
            <a:spLocks noGrp="1"/>
          </p:cNvSpPr>
          <p:nvPr>
            <p:ph type="body" idx="18"/>
          </p:nvPr>
        </p:nvSpPr>
        <p:spPr>
          <a:xfrm>
            <a:off x="9384030" y="1155592"/>
            <a:ext cx="2060080" cy="3760738"/>
          </a:xfrm>
          <a:prstGeom prst="rect">
            <a:avLst/>
          </a:prstGeom>
        </p:spPr>
        <p:txBody>
          <a:bodyPr/>
          <a:lstStyle>
            <a:lvl1pPr marL="171450" indent="-171450">
              <a:buClr>
                <a:srgbClr val="29679F"/>
              </a:buClr>
              <a:buFont typeface="Arial" panose="020B0604020202020204" pitchFamily="34" charset="0"/>
              <a:buChar char="•"/>
              <a:defRPr sz="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dirty="0"/>
              <a:t>Образец текста</a:t>
            </a:r>
          </a:p>
        </p:txBody>
      </p:sp>
      <p:sp>
        <p:nvSpPr>
          <p:cNvPr id="65" name="Текст 256">
            <a:extLst>
              <a:ext uri="{FF2B5EF4-FFF2-40B4-BE49-F238E27FC236}">
                <a16:creationId xmlns:a16="http://schemas.microsoft.com/office/drawing/2014/main" id="{DEE1F5CA-DB39-A830-3018-CCC982A5A946}"/>
              </a:ext>
            </a:extLst>
          </p:cNvPr>
          <p:cNvSpPr>
            <a:spLocks noGrp="1"/>
          </p:cNvSpPr>
          <p:nvPr>
            <p:ph type="body" sz="quarter" idx="19"/>
          </p:nvPr>
        </p:nvSpPr>
        <p:spPr>
          <a:xfrm>
            <a:off x="2624138" y="3143250"/>
            <a:ext cx="2060575" cy="1773238"/>
          </a:xfrm>
          <a:prstGeom prst="rect">
            <a:avLst/>
          </a:prstGeom>
        </p:spPr>
        <p:txBody>
          <a:bodyPr/>
          <a:lstStyle>
            <a:lvl1pPr>
              <a:buClr>
                <a:srgbClr val="29679F"/>
              </a:buClr>
              <a:defRPr sz="800"/>
            </a:lvl1pPr>
            <a:lvl2pPr>
              <a:defRPr sz="800"/>
            </a:lvl2pPr>
            <a:lvl3pPr>
              <a:defRPr sz="800"/>
            </a:lvl3pPr>
            <a:lvl4pPr>
              <a:defRPr sz="800"/>
            </a:lvl4pPr>
            <a:lvl5pPr>
              <a:defRPr sz="800"/>
            </a:lvl5pPr>
          </a:lstStyle>
          <a:p>
            <a:pPr lvl="0"/>
            <a:r>
              <a:rPr lang="ru-RU" dirty="0"/>
              <a:t>Образец текст</a:t>
            </a:r>
          </a:p>
        </p:txBody>
      </p:sp>
      <p:sp>
        <p:nvSpPr>
          <p:cNvPr id="66" name="Текст 2">
            <a:extLst>
              <a:ext uri="{FF2B5EF4-FFF2-40B4-BE49-F238E27FC236}">
                <a16:creationId xmlns:a16="http://schemas.microsoft.com/office/drawing/2014/main" id="{63048D07-DB93-E1EF-DEF7-16451197C032}"/>
              </a:ext>
            </a:extLst>
          </p:cNvPr>
          <p:cNvSpPr>
            <a:spLocks noGrp="1"/>
          </p:cNvSpPr>
          <p:nvPr>
            <p:ph type="body" idx="11"/>
          </p:nvPr>
        </p:nvSpPr>
        <p:spPr>
          <a:xfrm>
            <a:off x="4816641" y="1155592"/>
            <a:ext cx="2060080" cy="3760738"/>
          </a:xfrm>
          <a:prstGeom prst="rect">
            <a:avLst/>
          </a:prstGeom>
        </p:spPr>
        <p:txBody>
          <a:bodyPr/>
          <a:lstStyle>
            <a:lvl1pPr marL="0" indent="0">
              <a:buClr>
                <a:srgbClr val="29679F"/>
              </a:buClr>
              <a:buFontTx/>
              <a:buNone/>
              <a:defRPr sz="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dirty="0"/>
              <a:t>Образец текста</a:t>
            </a:r>
          </a:p>
        </p:txBody>
      </p:sp>
      <p:sp>
        <p:nvSpPr>
          <p:cNvPr id="67" name="Текст 262">
            <a:extLst>
              <a:ext uri="{FF2B5EF4-FFF2-40B4-BE49-F238E27FC236}">
                <a16:creationId xmlns:a16="http://schemas.microsoft.com/office/drawing/2014/main" id="{EB987EDB-AAA1-C171-F93E-12A9943D89E2}"/>
              </a:ext>
            </a:extLst>
          </p:cNvPr>
          <p:cNvSpPr>
            <a:spLocks noGrp="1"/>
          </p:cNvSpPr>
          <p:nvPr>
            <p:ph type="body" sz="quarter" idx="20" hasCustomPrompt="1"/>
          </p:nvPr>
        </p:nvSpPr>
        <p:spPr>
          <a:xfrm>
            <a:off x="2624138" y="1155700"/>
            <a:ext cx="2027237" cy="1635125"/>
          </a:xfrm>
          <a:prstGeom prst="rect">
            <a:avLst/>
          </a:prstGeom>
        </p:spPr>
        <p:txBody>
          <a:bodyPr/>
          <a:lstStyle>
            <a:lvl1pPr>
              <a:buClr>
                <a:srgbClr val="29679F"/>
              </a:buClr>
              <a:defRPr sz="800">
                <a:solidFill>
                  <a:schemeClr val="tx1"/>
                </a:solidFill>
              </a:defRPr>
            </a:lvl1pPr>
          </a:lstStyle>
          <a:p>
            <a:pPr lvl="0"/>
            <a:r>
              <a:rPr lang="ru-RU" dirty="0"/>
              <a:t>текст</a:t>
            </a:r>
          </a:p>
        </p:txBody>
      </p:sp>
      <p:sp>
        <p:nvSpPr>
          <p:cNvPr id="68" name="Заголовок 1">
            <a:extLst>
              <a:ext uri="{FF2B5EF4-FFF2-40B4-BE49-F238E27FC236}">
                <a16:creationId xmlns:a16="http://schemas.microsoft.com/office/drawing/2014/main" id="{DC16C9B2-5009-89E7-32D6-62EC0DA3F3D8}"/>
              </a:ext>
            </a:extLst>
          </p:cNvPr>
          <p:cNvSpPr txBox="1">
            <a:spLocks/>
          </p:cNvSpPr>
          <p:nvPr userDrawn="1"/>
        </p:nvSpPr>
        <p:spPr>
          <a:xfrm>
            <a:off x="335688" y="787012"/>
            <a:ext cx="1777856" cy="2658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1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Roboto Medium"/>
                <a:ea typeface="+mj-ea"/>
                <a:cs typeface="+mj-cs"/>
              </a:rPr>
              <a:t>Ключевые партнеры</a:t>
            </a:r>
          </a:p>
        </p:txBody>
      </p:sp>
    </p:spTree>
    <p:extLst>
      <p:ext uri="{BB962C8B-B14F-4D97-AF65-F5344CB8AC3E}">
        <p14:creationId xmlns:p14="http://schemas.microsoft.com/office/powerpoint/2010/main" val="250007923"/>
      </p:ext>
    </p:extLst>
  </p:cSld>
  <p:clrMapOvr>
    <a:masterClrMapping/>
  </p:clrMapOvr>
  <p:extLst>
    <p:ext uri="{DCECCB84-F9BA-43D5-87BE-67443E8EF086}">
      <p15:sldGuideLst xmlns:p15="http://schemas.microsoft.com/office/powerpoint/2012/main">
        <p15:guide id="1" pos="9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Что есть сейчас?">
    <p:spTree>
      <p:nvGrpSpPr>
        <p:cNvPr id="1" name=""/>
        <p:cNvGrpSpPr/>
        <p:nvPr/>
      </p:nvGrpSpPr>
      <p:grpSpPr>
        <a:xfrm>
          <a:off x="0" y="0"/>
          <a:ext cx="0" cy="0"/>
          <a:chOff x="0" y="0"/>
          <a:chExt cx="0" cy="0"/>
        </a:xfrm>
      </p:grpSpPr>
      <p:pic>
        <p:nvPicPr>
          <p:cNvPr id="12" name="Рисунок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p:cNvSpPr txBox="1"/>
          <p:nvPr userDrawn="1"/>
        </p:nvSpPr>
        <p:spPr>
          <a:xfrm>
            <a:off x="122466" y="142426"/>
            <a:ext cx="2365391" cy="461665"/>
          </a:xfrm>
          <a:prstGeom prst="rect">
            <a:avLst/>
          </a:prstGeom>
          <a:noFill/>
        </p:spPr>
        <p:txBody>
          <a:bodyPr wrap="none" rtlCol="0">
            <a:spAutoFit/>
          </a:bodyPr>
          <a:lstStyle/>
          <a:p>
            <a:r>
              <a:rPr lang="ru-RU" sz="2400" b="1" dirty="0">
                <a:solidFill>
                  <a:srgbClr val="2867A0"/>
                </a:solidFill>
              </a:rPr>
              <a:t>Что</a:t>
            </a:r>
            <a:r>
              <a:rPr lang="ru-RU" sz="2400" b="1" baseline="0" dirty="0">
                <a:solidFill>
                  <a:srgbClr val="2867A0"/>
                </a:solidFill>
              </a:rPr>
              <a:t> есть сейчас?</a:t>
            </a:r>
            <a:endParaRPr lang="ru-RU" sz="2400" b="1" dirty="0">
              <a:solidFill>
                <a:srgbClr val="2867A0"/>
              </a:solidFill>
            </a:endParaRPr>
          </a:p>
        </p:txBody>
      </p:sp>
      <p:sp>
        <p:nvSpPr>
          <p:cNvPr id="69" name="Текст 6"/>
          <p:cNvSpPr>
            <a:spLocks noGrp="1"/>
          </p:cNvSpPr>
          <p:nvPr>
            <p:ph type="body" sz="quarter" idx="15" hasCustomPrompt="1"/>
          </p:nvPr>
        </p:nvSpPr>
        <p:spPr>
          <a:xfrm>
            <a:off x="155574" y="723899"/>
            <a:ext cx="9159876" cy="1337129"/>
          </a:xfrm>
        </p:spPr>
        <p:txBody>
          <a:bodyPr>
            <a:normAutofit/>
          </a:bodyPr>
          <a:lstStyle>
            <a:lvl1pPr marL="0" indent="0">
              <a:lnSpc>
                <a:spcPct val="70000"/>
              </a:lnSpc>
              <a:buClr>
                <a:srgbClr val="2867A0"/>
              </a:buClr>
              <a:buFontTx/>
              <a:buNone/>
              <a:defRPr sz="1600" baseline="0"/>
            </a:lvl1pPr>
            <a:lvl2pPr marL="685800" indent="-228600">
              <a:buClr>
                <a:srgbClr val="2867A0"/>
              </a:buClr>
              <a:buFont typeface="Wingdings" panose="05000000000000000000" pitchFamily="2" charset="2"/>
              <a:buChar char="§"/>
              <a:defRPr/>
            </a:lvl2pPr>
            <a:lvl3pPr marL="1143000" indent="-228600">
              <a:buClr>
                <a:srgbClr val="2867A0"/>
              </a:buClr>
              <a:buFont typeface="Wingdings" panose="05000000000000000000" pitchFamily="2" charset="2"/>
              <a:buChar char="§"/>
              <a:defRPr/>
            </a:lvl3pPr>
            <a:lvl4pPr marL="1600200" indent="-228600">
              <a:buClr>
                <a:srgbClr val="2867A0"/>
              </a:buClr>
              <a:buFont typeface="Wingdings" panose="05000000000000000000" pitchFamily="2" charset="2"/>
              <a:buChar char="§"/>
              <a:defRPr/>
            </a:lvl4pPr>
            <a:lvl5pPr marL="2057400" indent="-228600">
              <a:buClr>
                <a:srgbClr val="2867A0"/>
              </a:buClr>
              <a:buFont typeface="Wingdings" panose="05000000000000000000" pitchFamily="2" charset="2"/>
              <a:buChar char="§"/>
              <a:defRPr/>
            </a:lvl5pPr>
          </a:lstStyle>
          <a:p>
            <a:pPr lvl="0"/>
            <a:r>
              <a:rPr lang="ru-RU" dirty="0"/>
              <a:t>Задел команды (патенты, публикации, подтвержденные результаты экспериментов, опросов </a:t>
            </a:r>
            <a:r>
              <a:rPr lang="ru-RU" dirty="0" err="1"/>
              <a:t>итд</a:t>
            </a:r>
            <a:r>
              <a:rPr lang="ru-RU" dirty="0"/>
              <a:t>.)</a:t>
            </a:r>
          </a:p>
        </p:txBody>
      </p:sp>
      <p:sp>
        <p:nvSpPr>
          <p:cNvPr id="5" name="Текст 6"/>
          <p:cNvSpPr>
            <a:spLocks noGrp="1"/>
          </p:cNvSpPr>
          <p:nvPr>
            <p:ph type="body" sz="quarter" idx="10" hasCustomPrompt="1"/>
          </p:nvPr>
        </p:nvSpPr>
        <p:spPr>
          <a:xfrm>
            <a:off x="155575" y="3016250"/>
            <a:ext cx="4073525" cy="2667000"/>
          </a:xfrm>
        </p:spPr>
        <p:txBody>
          <a:bodyPr>
            <a:normAutofit/>
          </a:bodyPr>
          <a:lstStyle>
            <a:lvl1pPr marL="0" indent="0">
              <a:lnSpc>
                <a:spcPct val="70000"/>
              </a:lnSpc>
              <a:buClr>
                <a:srgbClr val="2867A0"/>
              </a:buClr>
              <a:buFontTx/>
              <a:buNone/>
              <a:defRPr sz="1400"/>
            </a:lvl1pPr>
            <a:lvl2pPr marL="685800" indent="-228600">
              <a:buClr>
                <a:srgbClr val="2867A0"/>
              </a:buClr>
              <a:buFont typeface="Wingdings" panose="05000000000000000000" pitchFamily="2" charset="2"/>
              <a:buChar char="§"/>
              <a:defRPr/>
            </a:lvl2pPr>
            <a:lvl3pPr marL="1143000" indent="-228600">
              <a:buClr>
                <a:srgbClr val="2867A0"/>
              </a:buClr>
              <a:buFont typeface="Wingdings" panose="05000000000000000000" pitchFamily="2" charset="2"/>
              <a:buChar char="§"/>
              <a:defRPr/>
            </a:lvl3pPr>
            <a:lvl4pPr marL="1600200" indent="-228600">
              <a:buClr>
                <a:srgbClr val="2867A0"/>
              </a:buClr>
              <a:buFont typeface="Wingdings" panose="05000000000000000000" pitchFamily="2" charset="2"/>
              <a:buChar char="§"/>
              <a:defRPr/>
            </a:lvl4pPr>
            <a:lvl5pPr marL="2057400" indent="-228600">
              <a:buClr>
                <a:srgbClr val="2867A0"/>
              </a:buClr>
              <a:buFont typeface="Wingdings" panose="05000000000000000000" pitchFamily="2" charset="2"/>
              <a:buChar char="§"/>
              <a:defRPr/>
            </a:lvl5pPr>
          </a:lstStyle>
          <a:p>
            <a:pPr lvl="0"/>
            <a:r>
              <a:rPr lang="ru-RU" dirty="0"/>
              <a:t>Указывается стадия готовности продукта на момент презентации</a:t>
            </a:r>
          </a:p>
        </p:txBody>
      </p:sp>
    </p:spTree>
    <p:extLst>
      <p:ext uri="{BB962C8B-B14F-4D97-AF65-F5344CB8AC3E}">
        <p14:creationId xmlns:p14="http://schemas.microsoft.com/office/powerpoint/2010/main" val="615827786"/>
      </p:ext>
    </p:extLst>
  </p:cSld>
  <p:clrMapOvr>
    <a:masterClrMapping/>
  </p:clrMapOvr>
  <p:extLst>
    <p:ext uri="{DCECCB84-F9BA-43D5-87BE-67443E8EF086}">
      <p15:sldGuideLst xmlns:p15="http://schemas.microsoft.com/office/powerpoint/2012/main">
        <p15:guide id="1" pos="9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Команда">
    <p:spTree>
      <p:nvGrpSpPr>
        <p:cNvPr id="1" name=""/>
        <p:cNvGrpSpPr/>
        <p:nvPr/>
      </p:nvGrpSpPr>
      <p:grpSpPr>
        <a:xfrm>
          <a:off x="0" y="0"/>
          <a:ext cx="0" cy="0"/>
          <a:chOff x="0" y="0"/>
          <a:chExt cx="0" cy="0"/>
        </a:xfrm>
      </p:grpSpPr>
      <p:pic>
        <p:nvPicPr>
          <p:cNvPr id="81" name="Рисунок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p:cNvSpPr txBox="1"/>
          <p:nvPr userDrawn="1"/>
        </p:nvSpPr>
        <p:spPr>
          <a:xfrm>
            <a:off x="122466" y="142426"/>
            <a:ext cx="1390573" cy="461665"/>
          </a:xfrm>
          <a:prstGeom prst="rect">
            <a:avLst/>
          </a:prstGeom>
          <a:noFill/>
        </p:spPr>
        <p:txBody>
          <a:bodyPr wrap="none" rtlCol="0">
            <a:spAutoFit/>
          </a:bodyPr>
          <a:lstStyle/>
          <a:p>
            <a:r>
              <a:rPr lang="ru-RU" sz="2400" b="1" dirty="0">
                <a:solidFill>
                  <a:srgbClr val="2867A0"/>
                </a:solidFill>
              </a:rPr>
              <a:t>Команда</a:t>
            </a:r>
          </a:p>
        </p:txBody>
      </p:sp>
      <p:sp>
        <p:nvSpPr>
          <p:cNvPr id="69" name="Текст 6"/>
          <p:cNvSpPr>
            <a:spLocks noGrp="1"/>
          </p:cNvSpPr>
          <p:nvPr>
            <p:ph type="body" sz="quarter" idx="15" hasCustomPrompt="1"/>
          </p:nvPr>
        </p:nvSpPr>
        <p:spPr>
          <a:xfrm>
            <a:off x="155577" y="2764976"/>
            <a:ext cx="2740025" cy="342900"/>
          </a:xfrm>
        </p:spPr>
        <p:txBody>
          <a:bodyPr>
            <a:normAutofit/>
          </a:bodyPr>
          <a:lstStyle>
            <a:lvl1pPr marL="0" indent="0">
              <a:lnSpc>
                <a:spcPct val="70000"/>
              </a:lnSpc>
              <a:buClr>
                <a:srgbClr val="2867A0"/>
              </a:buClr>
              <a:buFontTx/>
              <a:buNone/>
              <a:defRPr sz="1600" baseline="0"/>
            </a:lvl1pPr>
            <a:lvl2pPr marL="685800" indent="-228600">
              <a:buClr>
                <a:srgbClr val="2867A0"/>
              </a:buClr>
              <a:buFont typeface="Wingdings" panose="05000000000000000000" pitchFamily="2" charset="2"/>
              <a:buChar char="§"/>
              <a:defRPr/>
            </a:lvl2pPr>
            <a:lvl3pPr marL="1143000" indent="-228600">
              <a:buClr>
                <a:srgbClr val="2867A0"/>
              </a:buClr>
              <a:buFont typeface="Wingdings" panose="05000000000000000000" pitchFamily="2" charset="2"/>
              <a:buChar char="§"/>
              <a:defRPr/>
            </a:lvl3pPr>
            <a:lvl4pPr marL="1600200" indent="-228600">
              <a:buClr>
                <a:srgbClr val="2867A0"/>
              </a:buClr>
              <a:buFont typeface="Wingdings" panose="05000000000000000000" pitchFamily="2" charset="2"/>
              <a:buChar char="§"/>
              <a:defRPr/>
            </a:lvl4pPr>
            <a:lvl5pPr marL="2057400" indent="-228600">
              <a:buClr>
                <a:srgbClr val="2867A0"/>
              </a:buClr>
              <a:buFont typeface="Wingdings" panose="05000000000000000000" pitchFamily="2" charset="2"/>
              <a:buChar char="§"/>
              <a:defRPr/>
            </a:lvl5pPr>
          </a:lstStyle>
          <a:p>
            <a:pPr lvl="0"/>
            <a:r>
              <a:rPr lang="ru-RU" dirty="0"/>
              <a:t>Имя Фамилия</a:t>
            </a:r>
          </a:p>
        </p:txBody>
      </p:sp>
      <p:sp>
        <p:nvSpPr>
          <p:cNvPr id="22" name="Текст 6"/>
          <p:cNvSpPr>
            <a:spLocks noGrp="1"/>
          </p:cNvSpPr>
          <p:nvPr>
            <p:ph type="body" sz="quarter" idx="16" hasCustomPrompt="1"/>
          </p:nvPr>
        </p:nvSpPr>
        <p:spPr>
          <a:xfrm>
            <a:off x="155577" y="3184076"/>
            <a:ext cx="2740025" cy="342900"/>
          </a:xfrm>
        </p:spPr>
        <p:txBody>
          <a:bodyPr>
            <a:normAutofit/>
          </a:bodyPr>
          <a:lstStyle>
            <a:lvl1pPr marL="0" indent="0">
              <a:lnSpc>
                <a:spcPct val="70000"/>
              </a:lnSpc>
              <a:buClr>
                <a:srgbClr val="2867A0"/>
              </a:buClr>
              <a:buFontTx/>
              <a:buNone/>
              <a:defRPr sz="1400" baseline="0">
                <a:solidFill>
                  <a:srgbClr val="2867A0"/>
                </a:solidFill>
              </a:defRPr>
            </a:lvl1pPr>
            <a:lvl2pPr marL="685800" indent="-228600">
              <a:buClr>
                <a:srgbClr val="2867A0"/>
              </a:buClr>
              <a:buFont typeface="Wingdings" panose="05000000000000000000" pitchFamily="2" charset="2"/>
              <a:buChar char="§"/>
              <a:defRPr/>
            </a:lvl2pPr>
            <a:lvl3pPr marL="1143000" indent="-228600">
              <a:buClr>
                <a:srgbClr val="2867A0"/>
              </a:buClr>
              <a:buFont typeface="Wingdings" panose="05000000000000000000" pitchFamily="2" charset="2"/>
              <a:buChar char="§"/>
              <a:defRPr/>
            </a:lvl3pPr>
            <a:lvl4pPr marL="1600200" indent="-228600">
              <a:buClr>
                <a:srgbClr val="2867A0"/>
              </a:buClr>
              <a:buFont typeface="Wingdings" panose="05000000000000000000" pitchFamily="2" charset="2"/>
              <a:buChar char="§"/>
              <a:defRPr/>
            </a:lvl4pPr>
            <a:lvl5pPr marL="2057400" indent="-228600">
              <a:buClr>
                <a:srgbClr val="2867A0"/>
              </a:buClr>
              <a:buFont typeface="Wingdings" panose="05000000000000000000" pitchFamily="2" charset="2"/>
              <a:buChar char="§"/>
              <a:defRPr/>
            </a:lvl5pPr>
          </a:lstStyle>
          <a:p>
            <a:pPr lvl="0"/>
            <a:r>
              <a:rPr lang="ru-RU" dirty="0"/>
              <a:t>роль</a:t>
            </a:r>
          </a:p>
        </p:txBody>
      </p:sp>
      <p:sp>
        <p:nvSpPr>
          <p:cNvPr id="25" name="Рисунок 24"/>
          <p:cNvSpPr>
            <a:spLocks noGrp="1"/>
          </p:cNvSpPr>
          <p:nvPr>
            <p:ph type="pic" sz="quarter" idx="42"/>
          </p:nvPr>
        </p:nvSpPr>
        <p:spPr>
          <a:xfrm>
            <a:off x="228603" y="661310"/>
            <a:ext cx="1934026" cy="1934026"/>
          </a:xfrm>
          <a:custGeom>
            <a:avLst/>
            <a:gdLst>
              <a:gd name="connsiteX0" fmla="*/ 1066800 w 2133600"/>
              <a:gd name="connsiteY0" fmla="*/ 0 h 2133600"/>
              <a:gd name="connsiteX1" fmla="*/ 2133600 w 2133600"/>
              <a:gd name="connsiteY1" fmla="*/ 1066800 h 2133600"/>
              <a:gd name="connsiteX2" fmla="*/ 1066800 w 2133600"/>
              <a:gd name="connsiteY2" fmla="*/ 2133600 h 2133600"/>
              <a:gd name="connsiteX3" fmla="*/ 0 w 2133600"/>
              <a:gd name="connsiteY3" fmla="*/ 1066800 h 2133600"/>
              <a:gd name="connsiteX4" fmla="*/ 1066800 w 2133600"/>
              <a:gd name="connsiteY4" fmla="*/ 0 h 213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600" h="2133600">
                <a:moveTo>
                  <a:pt x="1066800" y="0"/>
                </a:moveTo>
                <a:cubicBezTo>
                  <a:pt x="1655977" y="0"/>
                  <a:pt x="2133600" y="477623"/>
                  <a:pt x="2133600" y="1066800"/>
                </a:cubicBezTo>
                <a:cubicBezTo>
                  <a:pt x="2133600" y="1655977"/>
                  <a:pt x="1655977" y="2133600"/>
                  <a:pt x="1066800" y="2133600"/>
                </a:cubicBezTo>
                <a:cubicBezTo>
                  <a:pt x="477623" y="2133600"/>
                  <a:pt x="0" y="1655977"/>
                  <a:pt x="0" y="1066800"/>
                </a:cubicBezTo>
                <a:cubicBezTo>
                  <a:pt x="0" y="477623"/>
                  <a:pt x="477623" y="0"/>
                  <a:pt x="1066800" y="0"/>
                </a:cubicBezTo>
                <a:close/>
              </a:path>
            </a:pathLst>
          </a:custGeom>
        </p:spPr>
      </p:sp>
      <p:sp>
        <p:nvSpPr>
          <p:cNvPr id="41" name="Текст 6"/>
          <p:cNvSpPr>
            <a:spLocks noGrp="1"/>
          </p:cNvSpPr>
          <p:nvPr>
            <p:ph type="body" sz="quarter" idx="43" hasCustomPrompt="1"/>
          </p:nvPr>
        </p:nvSpPr>
        <p:spPr>
          <a:xfrm>
            <a:off x="4509863" y="2764976"/>
            <a:ext cx="2740025" cy="342900"/>
          </a:xfrm>
        </p:spPr>
        <p:txBody>
          <a:bodyPr>
            <a:normAutofit/>
          </a:bodyPr>
          <a:lstStyle>
            <a:lvl1pPr marL="0" indent="0">
              <a:lnSpc>
                <a:spcPct val="70000"/>
              </a:lnSpc>
              <a:buClr>
                <a:srgbClr val="2867A0"/>
              </a:buClr>
              <a:buFontTx/>
              <a:buNone/>
              <a:defRPr sz="1600" baseline="0"/>
            </a:lvl1pPr>
            <a:lvl2pPr marL="685800" indent="-228600">
              <a:buClr>
                <a:srgbClr val="2867A0"/>
              </a:buClr>
              <a:buFont typeface="Wingdings" panose="05000000000000000000" pitchFamily="2" charset="2"/>
              <a:buChar char="§"/>
              <a:defRPr/>
            </a:lvl2pPr>
            <a:lvl3pPr marL="1143000" indent="-228600">
              <a:buClr>
                <a:srgbClr val="2867A0"/>
              </a:buClr>
              <a:buFont typeface="Wingdings" panose="05000000000000000000" pitchFamily="2" charset="2"/>
              <a:buChar char="§"/>
              <a:defRPr/>
            </a:lvl3pPr>
            <a:lvl4pPr marL="1600200" indent="-228600">
              <a:buClr>
                <a:srgbClr val="2867A0"/>
              </a:buClr>
              <a:buFont typeface="Wingdings" panose="05000000000000000000" pitchFamily="2" charset="2"/>
              <a:buChar char="§"/>
              <a:defRPr/>
            </a:lvl4pPr>
            <a:lvl5pPr marL="2057400" indent="-228600">
              <a:buClr>
                <a:srgbClr val="2867A0"/>
              </a:buClr>
              <a:buFont typeface="Wingdings" panose="05000000000000000000" pitchFamily="2" charset="2"/>
              <a:buChar char="§"/>
              <a:defRPr/>
            </a:lvl5pPr>
          </a:lstStyle>
          <a:p>
            <a:pPr lvl="0"/>
            <a:r>
              <a:rPr lang="ru-RU" dirty="0"/>
              <a:t>Имя Фамилия</a:t>
            </a:r>
          </a:p>
        </p:txBody>
      </p:sp>
      <p:sp>
        <p:nvSpPr>
          <p:cNvPr id="42" name="Текст 6"/>
          <p:cNvSpPr>
            <a:spLocks noGrp="1"/>
          </p:cNvSpPr>
          <p:nvPr>
            <p:ph type="body" sz="quarter" idx="44" hasCustomPrompt="1"/>
          </p:nvPr>
        </p:nvSpPr>
        <p:spPr>
          <a:xfrm>
            <a:off x="4509863" y="3184076"/>
            <a:ext cx="2740025" cy="342900"/>
          </a:xfrm>
        </p:spPr>
        <p:txBody>
          <a:bodyPr>
            <a:normAutofit/>
          </a:bodyPr>
          <a:lstStyle>
            <a:lvl1pPr marL="0" indent="0">
              <a:lnSpc>
                <a:spcPct val="70000"/>
              </a:lnSpc>
              <a:buClr>
                <a:srgbClr val="2867A0"/>
              </a:buClr>
              <a:buFontTx/>
              <a:buNone/>
              <a:defRPr sz="1400" baseline="0">
                <a:solidFill>
                  <a:srgbClr val="2867A0"/>
                </a:solidFill>
              </a:defRPr>
            </a:lvl1pPr>
            <a:lvl2pPr marL="685800" indent="-228600">
              <a:buClr>
                <a:srgbClr val="2867A0"/>
              </a:buClr>
              <a:buFont typeface="Wingdings" panose="05000000000000000000" pitchFamily="2" charset="2"/>
              <a:buChar char="§"/>
              <a:defRPr/>
            </a:lvl2pPr>
            <a:lvl3pPr marL="1143000" indent="-228600">
              <a:buClr>
                <a:srgbClr val="2867A0"/>
              </a:buClr>
              <a:buFont typeface="Wingdings" panose="05000000000000000000" pitchFamily="2" charset="2"/>
              <a:buChar char="§"/>
              <a:defRPr/>
            </a:lvl3pPr>
            <a:lvl4pPr marL="1600200" indent="-228600">
              <a:buClr>
                <a:srgbClr val="2867A0"/>
              </a:buClr>
              <a:buFont typeface="Wingdings" panose="05000000000000000000" pitchFamily="2" charset="2"/>
              <a:buChar char="§"/>
              <a:defRPr/>
            </a:lvl4pPr>
            <a:lvl5pPr marL="2057400" indent="-228600">
              <a:buClr>
                <a:srgbClr val="2867A0"/>
              </a:buClr>
              <a:buFont typeface="Wingdings" panose="05000000000000000000" pitchFamily="2" charset="2"/>
              <a:buChar char="§"/>
              <a:defRPr/>
            </a:lvl5pPr>
          </a:lstStyle>
          <a:p>
            <a:pPr lvl="0"/>
            <a:r>
              <a:rPr lang="ru-RU" dirty="0"/>
              <a:t>роль</a:t>
            </a:r>
          </a:p>
        </p:txBody>
      </p:sp>
      <p:sp>
        <p:nvSpPr>
          <p:cNvPr id="43" name="Рисунок 42"/>
          <p:cNvSpPr>
            <a:spLocks noGrp="1"/>
          </p:cNvSpPr>
          <p:nvPr>
            <p:ph type="pic" sz="quarter" idx="45"/>
          </p:nvPr>
        </p:nvSpPr>
        <p:spPr>
          <a:xfrm>
            <a:off x="4582889" y="661310"/>
            <a:ext cx="1934026" cy="1934026"/>
          </a:xfrm>
          <a:custGeom>
            <a:avLst/>
            <a:gdLst>
              <a:gd name="connsiteX0" fmla="*/ 1066800 w 2133600"/>
              <a:gd name="connsiteY0" fmla="*/ 0 h 2133600"/>
              <a:gd name="connsiteX1" fmla="*/ 2133600 w 2133600"/>
              <a:gd name="connsiteY1" fmla="*/ 1066800 h 2133600"/>
              <a:gd name="connsiteX2" fmla="*/ 1066800 w 2133600"/>
              <a:gd name="connsiteY2" fmla="*/ 2133600 h 2133600"/>
              <a:gd name="connsiteX3" fmla="*/ 0 w 2133600"/>
              <a:gd name="connsiteY3" fmla="*/ 1066800 h 2133600"/>
              <a:gd name="connsiteX4" fmla="*/ 1066800 w 2133600"/>
              <a:gd name="connsiteY4" fmla="*/ 0 h 213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600" h="2133600">
                <a:moveTo>
                  <a:pt x="1066800" y="0"/>
                </a:moveTo>
                <a:cubicBezTo>
                  <a:pt x="1655977" y="0"/>
                  <a:pt x="2133600" y="477623"/>
                  <a:pt x="2133600" y="1066800"/>
                </a:cubicBezTo>
                <a:cubicBezTo>
                  <a:pt x="2133600" y="1655977"/>
                  <a:pt x="1655977" y="2133600"/>
                  <a:pt x="1066800" y="2133600"/>
                </a:cubicBezTo>
                <a:cubicBezTo>
                  <a:pt x="477623" y="2133600"/>
                  <a:pt x="0" y="1655977"/>
                  <a:pt x="0" y="1066800"/>
                </a:cubicBezTo>
                <a:cubicBezTo>
                  <a:pt x="0" y="477623"/>
                  <a:pt x="477623" y="0"/>
                  <a:pt x="1066800" y="0"/>
                </a:cubicBezTo>
                <a:close/>
              </a:path>
            </a:pathLst>
          </a:custGeom>
        </p:spPr>
      </p:sp>
      <p:sp>
        <p:nvSpPr>
          <p:cNvPr id="48" name="Текст 6"/>
          <p:cNvSpPr>
            <a:spLocks noGrp="1"/>
          </p:cNvSpPr>
          <p:nvPr>
            <p:ph type="body" sz="quarter" idx="46" hasCustomPrompt="1"/>
          </p:nvPr>
        </p:nvSpPr>
        <p:spPr>
          <a:xfrm>
            <a:off x="8457749" y="2764976"/>
            <a:ext cx="2740025" cy="342900"/>
          </a:xfrm>
        </p:spPr>
        <p:txBody>
          <a:bodyPr>
            <a:normAutofit/>
          </a:bodyPr>
          <a:lstStyle>
            <a:lvl1pPr marL="0" indent="0">
              <a:lnSpc>
                <a:spcPct val="70000"/>
              </a:lnSpc>
              <a:buClr>
                <a:srgbClr val="2867A0"/>
              </a:buClr>
              <a:buFontTx/>
              <a:buNone/>
              <a:defRPr sz="1600" baseline="0"/>
            </a:lvl1pPr>
            <a:lvl2pPr marL="685800" indent="-228600">
              <a:buClr>
                <a:srgbClr val="2867A0"/>
              </a:buClr>
              <a:buFont typeface="Wingdings" panose="05000000000000000000" pitchFamily="2" charset="2"/>
              <a:buChar char="§"/>
              <a:defRPr/>
            </a:lvl2pPr>
            <a:lvl3pPr marL="1143000" indent="-228600">
              <a:buClr>
                <a:srgbClr val="2867A0"/>
              </a:buClr>
              <a:buFont typeface="Wingdings" panose="05000000000000000000" pitchFamily="2" charset="2"/>
              <a:buChar char="§"/>
              <a:defRPr/>
            </a:lvl3pPr>
            <a:lvl4pPr marL="1600200" indent="-228600">
              <a:buClr>
                <a:srgbClr val="2867A0"/>
              </a:buClr>
              <a:buFont typeface="Wingdings" panose="05000000000000000000" pitchFamily="2" charset="2"/>
              <a:buChar char="§"/>
              <a:defRPr/>
            </a:lvl4pPr>
            <a:lvl5pPr marL="2057400" indent="-228600">
              <a:buClr>
                <a:srgbClr val="2867A0"/>
              </a:buClr>
              <a:buFont typeface="Wingdings" panose="05000000000000000000" pitchFamily="2" charset="2"/>
              <a:buChar char="§"/>
              <a:defRPr/>
            </a:lvl5pPr>
          </a:lstStyle>
          <a:p>
            <a:pPr lvl="0"/>
            <a:r>
              <a:rPr lang="ru-RU" dirty="0"/>
              <a:t>Имя Фамилия</a:t>
            </a:r>
          </a:p>
        </p:txBody>
      </p:sp>
      <p:sp>
        <p:nvSpPr>
          <p:cNvPr id="49" name="Текст 6"/>
          <p:cNvSpPr>
            <a:spLocks noGrp="1"/>
          </p:cNvSpPr>
          <p:nvPr>
            <p:ph type="body" sz="quarter" idx="47" hasCustomPrompt="1"/>
          </p:nvPr>
        </p:nvSpPr>
        <p:spPr>
          <a:xfrm>
            <a:off x="8457749" y="3184076"/>
            <a:ext cx="2740025" cy="342900"/>
          </a:xfrm>
        </p:spPr>
        <p:txBody>
          <a:bodyPr>
            <a:normAutofit/>
          </a:bodyPr>
          <a:lstStyle>
            <a:lvl1pPr marL="0" indent="0">
              <a:lnSpc>
                <a:spcPct val="70000"/>
              </a:lnSpc>
              <a:buClr>
                <a:srgbClr val="2867A0"/>
              </a:buClr>
              <a:buFontTx/>
              <a:buNone/>
              <a:defRPr sz="1400" baseline="0">
                <a:solidFill>
                  <a:srgbClr val="2867A0"/>
                </a:solidFill>
              </a:defRPr>
            </a:lvl1pPr>
            <a:lvl2pPr marL="685800" indent="-228600">
              <a:buClr>
                <a:srgbClr val="2867A0"/>
              </a:buClr>
              <a:buFont typeface="Wingdings" panose="05000000000000000000" pitchFamily="2" charset="2"/>
              <a:buChar char="§"/>
              <a:defRPr/>
            </a:lvl2pPr>
            <a:lvl3pPr marL="1143000" indent="-228600">
              <a:buClr>
                <a:srgbClr val="2867A0"/>
              </a:buClr>
              <a:buFont typeface="Wingdings" panose="05000000000000000000" pitchFamily="2" charset="2"/>
              <a:buChar char="§"/>
              <a:defRPr/>
            </a:lvl3pPr>
            <a:lvl4pPr marL="1600200" indent="-228600">
              <a:buClr>
                <a:srgbClr val="2867A0"/>
              </a:buClr>
              <a:buFont typeface="Wingdings" panose="05000000000000000000" pitchFamily="2" charset="2"/>
              <a:buChar char="§"/>
              <a:defRPr/>
            </a:lvl4pPr>
            <a:lvl5pPr marL="2057400" indent="-228600">
              <a:buClr>
                <a:srgbClr val="2867A0"/>
              </a:buClr>
              <a:buFont typeface="Wingdings" panose="05000000000000000000" pitchFamily="2" charset="2"/>
              <a:buChar char="§"/>
              <a:defRPr/>
            </a:lvl5pPr>
          </a:lstStyle>
          <a:p>
            <a:pPr lvl="0"/>
            <a:r>
              <a:rPr lang="ru-RU" dirty="0"/>
              <a:t>роль</a:t>
            </a:r>
          </a:p>
        </p:txBody>
      </p:sp>
      <p:sp>
        <p:nvSpPr>
          <p:cNvPr id="50" name="Рисунок 49"/>
          <p:cNvSpPr>
            <a:spLocks noGrp="1"/>
          </p:cNvSpPr>
          <p:nvPr>
            <p:ph type="pic" sz="quarter" idx="48"/>
          </p:nvPr>
        </p:nvSpPr>
        <p:spPr>
          <a:xfrm>
            <a:off x="8530775" y="661310"/>
            <a:ext cx="1934026" cy="1934026"/>
          </a:xfrm>
          <a:custGeom>
            <a:avLst/>
            <a:gdLst>
              <a:gd name="connsiteX0" fmla="*/ 1066800 w 2133600"/>
              <a:gd name="connsiteY0" fmla="*/ 0 h 2133600"/>
              <a:gd name="connsiteX1" fmla="*/ 2133600 w 2133600"/>
              <a:gd name="connsiteY1" fmla="*/ 1066800 h 2133600"/>
              <a:gd name="connsiteX2" fmla="*/ 1066800 w 2133600"/>
              <a:gd name="connsiteY2" fmla="*/ 2133600 h 2133600"/>
              <a:gd name="connsiteX3" fmla="*/ 0 w 2133600"/>
              <a:gd name="connsiteY3" fmla="*/ 1066800 h 2133600"/>
              <a:gd name="connsiteX4" fmla="*/ 1066800 w 2133600"/>
              <a:gd name="connsiteY4" fmla="*/ 0 h 213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600" h="2133600">
                <a:moveTo>
                  <a:pt x="1066800" y="0"/>
                </a:moveTo>
                <a:cubicBezTo>
                  <a:pt x="1655977" y="0"/>
                  <a:pt x="2133600" y="477623"/>
                  <a:pt x="2133600" y="1066800"/>
                </a:cubicBezTo>
                <a:cubicBezTo>
                  <a:pt x="2133600" y="1655977"/>
                  <a:pt x="1655977" y="2133600"/>
                  <a:pt x="1066800" y="2133600"/>
                </a:cubicBezTo>
                <a:cubicBezTo>
                  <a:pt x="477623" y="2133600"/>
                  <a:pt x="0" y="1655977"/>
                  <a:pt x="0" y="1066800"/>
                </a:cubicBezTo>
                <a:cubicBezTo>
                  <a:pt x="0" y="477623"/>
                  <a:pt x="477623" y="0"/>
                  <a:pt x="1066800" y="0"/>
                </a:cubicBezTo>
                <a:close/>
              </a:path>
            </a:pathLst>
          </a:custGeom>
        </p:spPr>
      </p:sp>
      <p:sp>
        <p:nvSpPr>
          <p:cNvPr id="72" name="Текст 6"/>
          <p:cNvSpPr>
            <a:spLocks noGrp="1"/>
          </p:cNvSpPr>
          <p:nvPr>
            <p:ph type="body" sz="quarter" idx="49" hasCustomPrompt="1"/>
          </p:nvPr>
        </p:nvSpPr>
        <p:spPr>
          <a:xfrm>
            <a:off x="155577" y="5900058"/>
            <a:ext cx="2740025" cy="342900"/>
          </a:xfrm>
        </p:spPr>
        <p:txBody>
          <a:bodyPr>
            <a:normAutofit/>
          </a:bodyPr>
          <a:lstStyle>
            <a:lvl1pPr marL="0" indent="0">
              <a:lnSpc>
                <a:spcPct val="70000"/>
              </a:lnSpc>
              <a:buClr>
                <a:srgbClr val="2867A0"/>
              </a:buClr>
              <a:buFontTx/>
              <a:buNone/>
              <a:defRPr sz="1600" baseline="0"/>
            </a:lvl1pPr>
            <a:lvl2pPr marL="685800" indent="-228600">
              <a:buClr>
                <a:srgbClr val="2867A0"/>
              </a:buClr>
              <a:buFont typeface="Wingdings" panose="05000000000000000000" pitchFamily="2" charset="2"/>
              <a:buChar char="§"/>
              <a:defRPr/>
            </a:lvl2pPr>
            <a:lvl3pPr marL="1143000" indent="-228600">
              <a:buClr>
                <a:srgbClr val="2867A0"/>
              </a:buClr>
              <a:buFont typeface="Wingdings" panose="05000000000000000000" pitchFamily="2" charset="2"/>
              <a:buChar char="§"/>
              <a:defRPr/>
            </a:lvl3pPr>
            <a:lvl4pPr marL="1600200" indent="-228600">
              <a:buClr>
                <a:srgbClr val="2867A0"/>
              </a:buClr>
              <a:buFont typeface="Wingdings" panose="05000000000000000000" pitchFamily="2" charset="2"/>
              <a:buChar char="§"/>
              <a:defRPr/>
            </a:lvl4pPr>
            <a:lvl5pPr marL="2057400" indent="-228600">
              <a:buClr>
                <a:srgbClr val="2867A0"/>
              </a:buClr>
              <a:buFont typeface="Wingdings" panose="05000000000000000000" pitchFamily="2" charset="2"/>
              <a:buChar char="§"/>
              <a:defRPr/>
            </a:lvl5pPr>
          </a:lstStyle>
          <a:p>
            <a:pPr lvl="0"/>
            <a:r>
              <a:rPr lang="ru-RU" dirty="0"/>
              <a:t>Имя Фамилия</a:t>
            </a:r>
          </a:p>
        </p:txBody>
      </p:sp>
      <p:sp>
        <p:nvSpPr>
          <p:cNvPr id="73" name="Текст 6"/>
          <p:cNvSpPr>
            <a:spLocks noGrp="1"/>
          </p:cNvSpPr>
          <p:nvPr>
            <p:ph type="body" sz="quarter" idx="50" hasCustomPrompt="1"/>
          </p:nvPr>
        </p:nvSpPr>
        <p:spPr>
          <a:xfrm>
            <a:off x="155577" y="6319158"/>
            <a:ext cx="2740025" cy="342900"/>
          </a:xfrm>
        </p:spPr>
        <p:txBody>
          <a:bodyPr>
            <a:normAutofit/>
          </a:bodyPr>
          <a:lstStyle>
            <a:lvl1pPr marL="0" indent="0">
              <a:lnSpc>
                <a:spcPct val="70000"/>
              </a:lnSpc>
              <a:buClr>
                <a:srgbClr val="2867A0"/>
              </a:buClr>
              <a:buFontTx/>
              <a:buNone/>
              <a:defRPr sz="1400" baseline="0">
                <a:solidFill>
                  <a:srgbClr val="2867A0"/>
                </a:solidFill>
              </a:defRPr>
            </a:lvl1pPr>
            <a:lvl2pPr marL="685800" indent="-228600">
              <a:buClr>
                <a:srgbClr val="2867A0"/>
              </a:buClr>
              <a:buFont typeface="Wingdings" panose="05000000000000000000" pitchFamily="2" charset="2"/>
              <a:buChar char="§"/>
              <a:defRPr/>
            </a:lvl2pPr>
            <a:lvl3pPr marL="1143000" indent="-228600">
              <a:buClr>
                <a:srgbClr val="2867A0"/>
              </a:buClr>
              <a:buFont typeface="Wingdings" panose="05000000000000000000" pitchFamily="2" charset="2"/>
              <a:buChar char="§"/>
              <a:defRPr/>
            </a:lvl3pPr>
            <a:lvl4pPr marL="1600200" indent="-228600">
              <a:buClr>
                <a:srgbClr val="2867A0"/>
              </a:buClr>
              <a:buFont typeface="Wingdings" panose="05000000000000000000" pitchFamily="2" charset="2"/>
              <a:buChar char="§"/>
              <a:defRPr/>
            </a:lvl4pPr>
            <a:lvl5pPr marL="2057400" indent="-228600">
              <a:buClr>
                <a:srgbClr val="2867A0"/>
              </a:buClr>
              <a:buFont typeface="Wingdings" panose="05000000000000000000" pitchFamily="2" charset="2"/>
              <a:buChar char="§"/>
              <a:defRPr/>
            </a:lvl5pPr>
          </a:lstStyle>
          <a:p>
            <a:pPr lvl="0"/>
            <a:r>
              <a:rPr lang="ru-RU" dirty="0"/>
              <a:t>роль</a:t>
            </a:r>
          </a:p>
        </p:txBody>
      </p:sp>
      <p:sp>
        <p:nvSpPr>
          <p:cNvPr id="74" name="Рисунок 73"/>
          <p:cNvSpPr>
            <a:spLocks noGrp="1"/>
          </p:cNvSpPr>
          <p:nvPr>
            <p:ph type="pic" sz="quarter" idx="51"/>
          </p:nvPr>
        </p:nvSpPr>
        <p:spPr>
          <a:xfrm>
            <a:off x="228603" y="3796392"/>
            <a:ext cx="1934026" cy="1934026"/>
          </a:xfrm>
          <a:custGeom>
            <a:avLst/>
            <a:gdLst>
              <a:gd name="connsiteX0" fmla="*/ 1066800 w 2133600"/>
              <a:gd name="connsiteY0" fmla="*/ 0 h 2133600"/>
              <a:gd name="connsiteX1" fmla="*/ 2133600 w 2133600"/>
              <a:gd name="connsiteY1" fmla="*/ 1066800 h 2133600"/>
              <a:gd name="connsiteX2" fmla="*/ 1066800 w 2133600"/>
              <a:gd name="connsiteY2" fmla="*/ 2133600 h 2133600"/>
              <a:gd name="connsiteX3" fmla="*/ 0 w 2133600"/>
              <a:gd name="connsiteY3" fmla="*/ 1066800 h 2133600"/>
              <a:gd name="connsiteX4" fmla="*/ 1066800 w 2133600"/>
              <a:gd name="connsiteY4" fmla="*/ 0 h 213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600" h="2133600">
                <a:moveTo>
                  <a:pt x="1066800" y="0"/>
                </a:moveTo>
                <a:cubicBezTo>
                  <a:pt x="1655977" y="0"/>
                  <a:pt x="2133600" y="477623"/>
                  <a:pt x="2133600" y="1066800"/>
                </a:cubicBezTo>
                <a:cubicBezTo>
                  <a:pt x="2133600" y="1655977"/>
                  <a:pt x="1655977" y="2133600"/>
                  <a:pt x="1066800" y="2133600"/>
                </a:cubicBezTo>
                <a:cubicBezTo>
                  <a:pt x="477623" y="2133600"/>
                  <a:pt x="0" y="1655977"/>
                  <a:pt x="0" y="1066800"/>
                </a:cubicBezTo>
                <a:cubicBezTo>
                  <a:pt x="0" y="477623"/>
                  <a:pt x="477623" y="0"/>
                  <a:pt x="1066800" y="0"/>
                </a:cubicBezTo>
                <a:close/>
              </a:path>
            </a:pathLst>
          </a:custGeom>
        </p:spPr>
      </p:sp>
      <p:sp>
        <p:nvSpPr>
          <p:cNvPr id="75" name="Текст 6"/>
          <p:cNvSpPr>
            <a:spLocks noGrp="1"/>
          </p:cNvSpPr>
          <p:nvPr>
            <p:ph type="body" sz="quarter" idx="52" hasCustomPrompt="1"/>
          </p:nvPr>
        </p:nvSpPr>
        <p:spPr>
          <a:xfrm>
            <a:off x="4509863" y="5900058"/>
            <a:ext cx="2740025" cy="342900"/>
          </a:xfrm>
        </p:spPr>
        <p:txBody>
          <a:bodyPr>
            <a:normAutofit/>
          </a:bodyPr>
          <a:lstStyle>
            <a:lvl1pPr marL="0" indent="0">
              <a:lnSpc>
                <a:spcPct val="70000"/>
              </a:lnSpc>
              <a:buClr>
                <a:srgbClr val="2867A0"/>
              </a:buClr>
              <a:buFontTx/>
              <a:buNone/>
              <a:defRPr sz="1600" baseline="0"/>
            </a:lvl1pPr>
            <a:lvl2pPr marL="685800" indent="-228600">
              <a:buClr>
                <a:srgbClr val="2867A0"/>
              </a:buClr>
              <a:buFont typeface="Wingdings" panose="05000000000000000000" pitchFamily="2" charset="2"/>
              <a:buChar char="§"/>
              <a:defRPr/>
            </a:lvl2pPr>
            <a:lvl3pPr marL="1143000" indent="-228600">
              <a:buClr>
                <a:srgbClr val="2867A0"/>
              </a:buClr>
              <a:buFont typeface="Wingdings" panose="05000000000000000000" pitchFamily="2" charset="2"/>
              <a:buChar char="§"/>
              <a:defRPr/>
            </a:lvl3pPr>
            <a:lvl4pPr marL="1600200" indent="-228600">
              <a:buClr>
                <a:srgbClr val="2867A0"/>
              </a:buClr>
              <a:buFont typeface="Wingdings" panose="05000000000000000000" pitchFamily="2" charset="2"/>
              <a:buChar char="§"/>
              <a:defRPr/>
            </a:lvl4pPr>
            <a:lvl5pPr marL="2057400" indent="-228600">
              <a:buClr>
                <a:srgbClr val="2867A0"/>
              </a:buClr>
              <a:buFont typeface="Wingdings" panose="05000000000000000000" pitchFamily="2" charset="2"/>
              <a:buChar char="§"/>
              <a:defRPr/>
            </a:lvl5pPr>
          </a:lstStyle>
          <a:p>
            <a:pPr lvl="0"/>
            <a:r>
              <a:rPr lang="ru-RU" dirty="0"/>
              <a:t>Имя Фамилия</a:t>
            </a:r>
          </a:p>
        </p:txBody>
      </p:sp>
      <p:sp>
        <p:nvSpPr>
          <p:cNvPr id="76" name="Текст 6"/>
          <p:cNvSpPr>
            <a:spLocks noGrp="1"/>
          </p:cNvSpPr>
          <p:nvPr>
            <p:ph type="body" sz="quarter" idx="53" hasCustomPrompt="1"/>
          </p:nvPr>
        </p:nvSpPr>
        <p:spPr>
          <a:xfrm>
            <a:off x="4509863" y="6319158"/>
            <a:ext cx="2740025" cy="342900"/>
          </a:xfrm>
        </p:spPr>
        <p:txBody>
          <a:bodyPr>
            <a:normAutofit/>
          </a:bodyPr>
          <a:lstStyle>
            <a:lvl1pPr marL="0" indent="0">
              <a:lnSpc>
                <a:spcPct val="70000"/>
              </a:lnSpc>
              <a:buClr>
                <a:srgbClr val="2867A0"/>
              </a:buClr>
              <a:buFontTx/>
              <a:buNone/>
              <a:defRPr sz="1400" baseline="0">
                <a:solidFill>
                  <a:srgbClr val="2867A0"/>
                </a:solidFill>
              </a:defRPr>
            </a:lvl1pPr>
            <a:lvl2pPr marL="685800" indent="-228600">
              <a:buClr>
                <a:srgbClr val="2867A0"/>
              </a:buClr>
              <a:buFont typeface="Wingdings" panose="05000000000000000000" pitchFamily="2" charset="2"/>
              <a:buChar char="§"/>
              <a:defRPr/>
            </a:lvl2pPr>
            <a:lvl3pPr marL="1143000" indent="-228600">
              <a:buClr>
                <a:srgbClr val="2867A0"/>
              </a:buClr>
              <a:buFont typeface="Wingdings" panose="05000000000000000000" pitchFamily="2" charset="2"/>
              <a:buChar char="§"/>
              <a:defRPr/>
            </a:lvl3pPr>
            <a:lvl4pPr marL="1600200" indent="-228600">
              <a:buClr>
                <a:srgbClr val="2867A0"/>
              </a:buClr>
              <a:buFont typeface="Wingdings" panose="05000000000000000000" pitchFamily="2" charset="2"/>
              <a:buChar char="§"/>
              <a:defRPr/>
            </a:lvl4pPr>
            <a:lvl5pPr marL="2057400" indent="-228600">
              <a:buClr>
                <a:srgbClr val="2867A0"/>
              </a:buClr>
              <a:buFont typeface="Wingdings" panose="05000000000000000000" pitchFamily="2" charset="2"/>
              <a:buChar char="§"/>
              <a:defRPr/>
            </a:lvl5pPr>
          </a:lstStyle>
          <a:p>
            <a:pPr lvl="0"/>
            <a:r>
              <a:rPr lang="ru-RU" dirty="0"/>
              <a:t>роль</a:t>
            </a:r>
          </a:p>
        </p:txBody>
      </p:sp>
      <p:sp>
        <p:nvSpPr>
          <p:cNvPr id="77" name="Рисунок 76"/>
          <p:cNvSpPr>
            <a:spLocks noGrp="1"/>
          </p:cNvSpPr>
          <p:nvPr>
            <p:ph type="pic" sz="quarter" idx="54"/>
          </p:nvPr>
        </p:nvSpPr>
        <p:spPr>
          <a:xfrm>
            <a:off x="4582889" y="3796392"/>
            <a:ext cx="1934026" cy="1934026"/>
          </a:xfrm>
          <a:custGeom>
            <a:avLst/>
            <a:gdLst>
              <a:gd name="connsiteX0" fmla="*/ 1066800 w 2133600"/>
              <a:gd name="connsiteY0" fmla="*/ 0 h 2133600"/>
              <a:gd name="connsiteX1" fmla="*/ 2133600 w 2133600"/>
              <a:gd name="connsiteY1" fmla="*/ 1066800 h 2133600"/>
              <a:gd name="connsiteX2" fmla="*/ 1066800 w 2133600"/>
              <a:gd name="connsiteY2" fmla="*/ 2133600 h 2133600"/>
              <a:gd name="connsiteX3" fmla="*/ 0 w 2133600"/>
              <a:gd name="connsiteY3" fmla="*/ 1066800 h 2133600"/>
              <a:gd name="connsiteX4" fmla="*/ 1066800 w 2133600"/>
              <a:gd name="connsiteY4" fmla="*/ 0 h 213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600" h="2133600">
                <a:moveTo>
                  <a:pt x="1066800" y="0"/>
                </a:moveTo>
                <a:cubicBezTo>
                  <a:pt x="1655977" y="0"/>
                  <a:pt x="2133600" y="477623"/>
                  <a:pt x="2133600" y="1066800"/>
                </a:cubicBezTo>
                <a:cubicBezTo>
                  <a:pt x="2133600" y="1655977"/>
                  <a:pt x="1655977" y="2133600"/>
                  <a:pt x="1066800" y="2133600"/>
                </a:cubicBezTo>
                <a:cubicBezTo>
                  <a:pt x="477623" y="2133600"/>
                  <a:pt x="0" y="1655977"/>
                  <a:pt x="0" y="1066800"/>
                </a:cubicBezTo>
                <a:cubicBezTo>
                  <a:pt x="0" y="477623"/>
                  <a:pt x="477623" y="0"/>
                  <a:pt x="1066800" y="0"/>
                </a:cubicBezTo>
                <a:close/>
              </a:path>
            </a:pathLst>
          </a:custGeom>
        </p:spPr>
      </p:sp>
      <p:sp>
        <p:nvSpPr>
          <p:cNvPr id="78" name="Текст 6"/>
          <p:cNvSpPr>
            <a:spLocks noGrp="1"/>
          </p:cNvSpPr>
          <p:nvPr>
            <p:ph type="body" sz="quarter" idx="55" hasCustomPrompt="1"/>
          </p:nvPr>
        </p:nvSpPr>
        <p:spPr>
          <a:xfrm>
            <a:off x="8457749" y="5900058"/>
            <a:ext cx="2740025" cy="342900"/>
          </a:xfrm>
        </p:spPr>
        <p:txBody>
          <a:bodyPr>
            <a:normAutofit/>
          </a:bodyPr>
          <a:lstStyle>
            <a:lvl1pPr marL="0" indent="0">
              <a:lnSpc>
                <a:spcPct val="70000"/>
              </a:lnSpc>
              <a:buClr>
                <a:srgbClr val="2867A0"/>
              </a:buClr>
              <a:buFontTx/>
              <a:buNone/>
              <a:defRPr sz="1600" baseline="0"/>
            </a:lvl1pPr>
            <a:lvl2pPr marL="685800" indent="-228600">
              <a:buClr>
                <a:srgbClr val="2867A0"/>
              </a:buClr>
              <a:buFont typeface="Wingdings" panose="05000000000000000000" pitchFamily="2" charset="2"/>
              <a:buChar char="§"/>
              <a:defRPr/>
            </a:lvl2pPr>
            <a:lvl3pPr marL="1143000" indent="-228600">
              <a:buClr>
                <a:srgbClr val="2867A0"/>
              </a:buClr>
              <a:buFont typeface="Wingdings" panose="05000000000000000000" pitchFamily="2" charset="2"/>
              <a:buChar char="§"/>
              <a:defRPr/>
            </a:lvl3pPr>
            <a:lvl4pPr marL="1600200" indent="-228600">
              <a:buClr>
                <a:srgbClr val="2867A0"/>
              </a:buClr>
              <a:buFont typeface="Wingdings" panose="05000000000000000000" pitchFamily="2" charset="2"/>
              <a:buChar char="§"/>
              <a:defRPr/>
            </a:lvl4pPr>
            <a:lvl5pPr marL="2057400" indent="-228600">
              <a:buClr>
                <a:srgbClr val="2867A0"/>
              </a:buClr>
              <a:buFont typeface="Wingdings" panose="05000000000000000000" pitchFamily="2" charset="2"/>
              <a:buChar char="§"/>
              <a:defRPr/>
            </a:lvl5pPr>
          </a:lstStyle>
          <a:p>
            <a:pPr lvl="0"/>
            <a:r>
              <a:rPr lang="ru-RU" dirty="0"/>
              <a:t>Имя Фамилия</a:t>
            </a:r>
          </a:p>
        </p:txBody>
      </p:sp>
      <p:sp>
        <p:nvSpPr>
          <p:cNvPr id="79" name="Текст 6"/>
          <p:cNvSpPr>
            <a:spLocks noGrp="1"/>
          </p:cNvSpPr>
          <p:nvPr>
            <p:ph type="body" sz="quarter" idx="56" hasCustomPrompt="1"/>
          </p:nvPr>
        </p:nvSpPr>
        <p:spPr>
          <a:xfrm>
            <a:off x="8457749" y="6319158"/>
            <a:ext cx="2740025" cy="342900"/>
          </a:xfrm>
        </p:spPr>
        <p:txBody>
          <a:bodyPr>
            <a:normAutofit/>
          </a:bodyPr>
          <a:lstStyle>
            <a:lvl1pPr marL="0" indent="0">
              <a:lnSpc>
                <a:spcPct val="70000"/>
              </a:lnSpc>
              <a:buClr>
                <a:srgbClr val="2867A0"/>
              </a:buClr>
              <a:buFontTx/>
              <a:buNone/>
              <a:defRPr sz="1400" baseline="0">
                <a:solidFill>
                  <a:srgbClr val="2867A0"/>
                </a:solidFill>
              </a:defRPr>
            </a:lvl1pPr>
            <a:lvl2pPr marL="685800" indent="-228600">
              <a:buClr>
                <a:srgbClr val="2867A0"/>
              </a:buClr>
              <a:buFont typeface="Wingdings" panose="05000000000000000000" pitchFamily="2" charset="2"/>
              <a:buChar char="§"/>
              <a:defRPr/>
            </a:lvl2pPr>
            <a:lvl3pPr marL="1143000" indent="-228600">
              <a:buClr>
                <a:srgbClr val="2867A0"/>
              </a:buClr>
              <a:buFont typeface="Wingdings" panose="05000000000000000000" pitchFamily="2" charset="2"/>
              <a:buChar char="§"/>
              <a:defRPr/>
            </a:lvl3pPr>
            <a:lvl4pPr marL="1600200" indent="-228600">
              <a:buClr>
                <a:srgbClr val="2867A0"/>
              </a:buClr>
              <a:buFont typeface="Wingdings" panose="05000000000000000000" pitchFamily="2" charset="2"/>
              <a:buChar char="§"/>
              <a:defRPr/>
            </a:lvl4pPr>
            <a:lvl5pPr marL="2057400" indent="-228600">
              <a:buClr>
                <a:srgbClr val="2867A0"/>
              </a:buClr>
              <a:buFont typeface="Wingdings" panose="05000000000000000000" pitchFamily="2" charset="2"/>
              <a:buChar char="§"/>
              <a:defRPr/>
            </a:lvl5pPr>
          </a:lstStyle>
          <a:p>
            <a:pPr lvl="0"/>
            <a:r>
              <a:rPr lang="ru-RU" dirty="0"/>
              <a:t>роль</a:t>
            </a:r>
          </a:p>
        </p:txBody>
      </p:sp>
      <p:sp>
        <p:nvSpPr>
          <p:cNvPr id="80" name="Рисунок 79"/>
          <p:cNvSpPr>
            <a:spLocks noGrp="1"/>
          </p:cNvSpPr>
          <p:nvPr>
            <p:ph type="pic" sz="quarter" idx="57"/>
          </p:nvPr>
        </p:nvSpPr>
        <p:spPr>
          <a:xfrm>
            <a:off x="8530775" y="3796392"/>
            <a:ext cx="1934026" cy="1934026"/>
          </a:xfrm>
          <a:custGeom>
            <a:avLst/>
            <a:gdLst>
              <a:gd name="connsiteX0" fmla="*/ 1066800 w 2133600"/>
              <a:gd name="connsiteY0" fmla="*/ 0 h 2133600"/>
              <a:gd name="connsiteX1" fmla="*/ 2133600 w 2133600"/>
              <a:gd name="connsiteY1" fmla="*/ 1066800 h 2133600"/>
              <a:gd name="connsiteX2" fmla="*/ 1066800 w 2133600"/>
              <a:gd name="connsiteY2" fmla="*/ 2133600 h 2133600"/>
              <a:gd name="connsiteX3" fmla="*/ 0 w 2133600"/>
              <a:gd name="connsiteY3" fmla="*/ 1066800 h 2133600"/>
              <a:gd name="connsiteX4" fmla="*/ 1066800 w 2133600"/>
              <a:gd name="connsiteY4" fmla="*/ 0 h 213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600" h="2133600">
                <a:moveTo>
                  <a:pt x="1066800" y="0"/>
                </a:moveTo>
                <a:cubicBezTo>
                  <a:pt x="1655977" y="0"/>
                  <a:pt x="2133600" y="477623"/>
                  <a:pt x="2133600" y="1066800"/>
                </a:cubicBezTo>
                <a:cubicBezTo>
                  <a:pt x="2133600" y="1655977"/>
                  <a:pt x="1655977" y="2133600"/>
                  <a:pt x="1066800" y="2133600"/>
                </a:cubicBezTo>
                <a:cubicBezTo>
                  <a:pt x="477623" y="2133600"/>
                  <a:pt x="0" y="1655977"/>
                  <a:pt x="0" y="1066800"/>
                </a:cubicBezTo>
                <a:cubicBezTo>
                  <a:pt x="0" y="477623"/>
                  <a:pt x="477623" y="0"/>
                  <a:pt x="1066800" y="0"/>
                </a:cubicBezTo>
                <a:close/>
              </a:path>
            </a:pathLst>
          </a:custGeom>
        </p:spPr>
      </p:sp>
    </p:spTree>
    <p:extLst>
      <p:ext uri="{BB962C8B-B14F-4D97-AF65-F5344CB8AC3E}">
        <p14:creationId xmlns:p14="http://schemas.microsoft.com/office/powerpoint/2010/main" val="1764118134"/>
      </p:ext>
    </p:extLst>
  </p:cSld>
  <p:clrMapOvr>
    <a:masterClrMapping/>
  </p:clrMapOvr>
  <p:extLst>
    <p:ext uri="{DCECCB84-F9BA-43D5-87BE-67443E8EF086}">
      <p15:sldGuideLst xmlns:p15="http://schemas.microsoft.com/office/powerpoint/2012/main">
        <p15:guide id="1" pos="98">
          <p15:clr>
            <a:srgbClr val="FBAE40"/>
          </p15:clr>
        </p15:guide>
        <p15:guide id="2" orient="horz" pos="2886"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План развития стартапа">
    <p:spTree>
      <p:nvGrpSpPr>
        <p:cNvPr id="1" name=""/>
        <p:cNvGrpSpPr/>
        <p:nvPr/>
      </p:nvGrpSpPr>
      <p:grpSpPr>
        <a:xfrm>
          <a:off x="0" y="0"/>
          <a:ext cx="0" cy="0"/>
          <a:chOff x="0" y="0"/>
          <a:chExt cx="0" cy="0"/>
        </a:xfrm>
      </p:grpSpPr>
      <p:pic>
        <p:nvPicPr>
          <p:cNvPr id="12" name="Рисунок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p:cNvSpPr txBox="1"/>
          <p:nvPr userDrawn="1"/>
        </p:nvSpPr>
        <p:spPr>
          <a:xfrm>
            <a:off x="122466" y="142426"/>
            <a:ext cx="3373039" cy="461665"/>
          </a:xfrm>
          <a:prstGeom prst="rect">
            <a:avLst/>
          </a:prstGeom>
          <a:noFill/>
        </p:spPr>
        <p:txBody>
          <a:bodyPr wrap="none" rtlCol="0">
            <a:spAutoFit/>
          </a:bodyPr>
          <a:lstStyle/>
          <a:p>
            <a:r>
              <a:rPr lang="ru-RU" sz="2400" b="1" dirty="0">
                <a:solidFill>
                  <a:srgbClr val="2867A0"/>
                </a:solidFill>
              </a:rPr>
              <a:t>План развития </a:t>
            </a:r>
            <a:r>
              <a:rPr lang="ru-RU" sz="2400" b="1" dirty="0" err="1">
                <a:solidFill>
                  <a:srgbClr val="2867A0"/>
                </a:solidFill>
              </a:rPr>
              <a:t>стартапа</a:t>
            </a:r>
            <a:endParaRPr lang="ru-RU" sz="2400" b="1" dirty="0">
              <a:solidFill>
                <a:srgbClr val="2867A0"/>
              </a:solidFill>
            </a:endParaRPr>
          </a:p>
        </p:txBody>
      </p:sp>
      <p:sp>
        <p:nvSpPr>
          <p:cNvPr id="69" name="Текст 6"/>
          <p:cNvSpPr>
            <a:spLocks noGrp="1"/>
          </p:cNvSpPr>
          <p:nvPr>
            <p:ph type="body" sz="quarter" idx="15" hasCustomPrompt="1"/>
          </p:nvPr>
        </p:nvSpPr>
        <p:spPr>
          <a:xfrm>
            <a:off x="155574" y="723900"/>
            <a:ext cx="8188326" cy="2019300"/>
          </a:xfrm>
        </p:spPr>
        <p:txBody>
          <a:bodyPr>
            <a:normAutofit/>
          </a:bodyPr>
          <a:lstStyle>
            <a:lvl1pPr marL="0" indent="0">
              <a:lnSpc>
                <a:spcPct val="70000"/>
              </a:lnSpc>
              <a:buClr>
                <a:srgbClr val="2867A0"/>
              </a:buClr>
              <a:buFontTx/>
              <a:buNone/>
              <a:defRPr sz="1600" baseline="0"/>
            </a:lvl1pPr>
            <a:lvl2pPr marL="685800" indent="-228600">
              <a:buClr>
                <a:srgbClr val="2867A0"/>
              </a:buClr>
              <a:buFont typeface="Wingdings" panose="05000000000000000000" pitchFamily="2" charset="2"/>
              <a:buChar char="§"/>
              <a:defRPr/>
            </a:lvl2pPr>
            <a:lvl3pPr marL="1143000" indent="-228600">
              <a:buClr>
                <a:srgbClr val="2867A0"/>
              </a:buClr>
              <a:buFont typeface="Wingdings" panose="05000000000000000000" pitchFamily="2" charset="2"/>
              <a:buChar char="§"/>
              <a:defRPr/>
            </a:lvl3pPr>
            <a:lvl4pPr marL="1600200" indent="-228600">
              <a:buClr>
                <a:srgbClr val="2867A0"/>
              </a:buClr>
              <a:buFont typeface="Wingdings" panose="05000000000000000000" pitchFamily="2" charset="2"/>
              <a:buChar char="§"/>
              <a:defRPr/>
            </a:lvl4pPr>
            <a:lvl5pPr marL="2057400" indent="-228600">
              <a:buClr>
                <a:srgbClr val="2867A0"/>
              </a:buClr>
              <a:buFont typeface="Wingdings" panose="05000000000000000000" pitchFamily="2" charset="2"/>
              <a:buChar char="§"/>
              <a:defRPr/>
            </a:lvl5pPr>
          </a:lstStyle>
          <a:p>
            <a:pPr lvl="0"/>
            <a:r>
              <a:rPr lang="ru-RU" dirty="0"/>
              <a:t>Текст</a:t>
            </a:r>
          </a:p>
        </p:txBody>
      </p:sp>
    </p:spTree>
    <p:extLst>
      <p:ext uri="{BB962C8B-B14F-4D97-AF65-F5344CB8AC3E}">
        <p14:creationId xmlns:p14="http://schemas.microsoft.com/office/powerpoint/2010/main" val="1793050803"/>
      </p:ext>
    </p:extLst>
  </p:cSld>
  <p:clrMapOvr>
    <a:masterClrMapping/>
  </p:clrMapOvr>
  <p:extLst>
    <p:ext uri="{DCECCB84-F9BA-43D5-87BE-67443E8EF086}">
      <p15:sldGuideLst xmlns:p15="http://schemas.microsoft.com/office/powerpoint/2012/main">
        <p15:guide id="1" pos="9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E2BF81-F2CB-472B-B977-1DEB2A2C0535}" type="datetimeFigureOut">
              <a:rPr lang="ru-RU" smtClean="0"/>
              <a:pPr/>
              <a:t>07.12.2023</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E1CBF-2E74-42F5-A5E2-D11695546166}" type="slidenum">
              <a:rPr lang="ru-RU" smtClean="0"/>
              <a:pPr/>
              <a:t>‹#›</a:t>
            </a:fld>
            <a:endParaRPr lang="ru-RU"/>
          </a:p>
        </p:txBody>
      </p:sp>
    </p:spTree>
    <p:extLst>
      <p:ext uri="{BB962C8B-B14F-4D97-AF65-F5344CB8AC3E}">
        <p14:creationId xmlns:p14="http://schemas.microsoft.com/office/powerpoint/2010/main" val="3844387097"/>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72" r:id="rId4"/>
    <p:sldLayoutId id="2147483664" r:id="rId5"/>
    <p:sldLayoutId id="2147483673" r:id="rId6"/>
    <p:sldLayoutId id="2147483666" r:id="rId7"/>
    <p:sldLayoutId id="2147483665" r:id="rId8"/>
    <p:sldLayoutId id="2147483667" r:id="rId9"/>
    <p:sldLayoutId id="2147483668" r:id="rId10"/>
    <p:sldLayoutId id="2147483669" r:id="rId11"/>
    <p:sldLayoutId id="214748367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1819275" y="2990273"/>
            <a:ext cx="8839200" cy="877454"/>
          </a:xfrm>
        </p:spPr>
        <p:txBody>
          <a:bodyPr>
            <a:normAutofit/>
          </a:bodyPr>
          <a:lstStyle/>
          <a:p>
            <a:pPr algn="ctr"/>
            <a:r>
              <a:rPr lang="ru-RU" sz="4000" dirty="0"/>
              <a:t>Система автоматической очистки сопла</a:t>
            </a:r>
          </a:p>
        </p:txBody>
      </p:sp>
      <p:sp>
        <p:nvSpPr>
          <p:cNvPr id="3" name="Текст 2"/>
          <p:cNvSpPr>
            <a:spLocks noGrp="1"/>
          </p:cNvSpPr>
          <p:nvPr>
            <p:ph type="body" sz="quarter" idx="15"/>
          </p:nvPr>
        </p:nvSpPr>
        <p:spPr>
          <a:xfrm>
            <a:off x="4773756" y="4272972"/>
            <a:ext cx="5995844" cy="650009"/>
          </a:xfrm>
        </p:spPr>
        <p:txBody>
          <a:bodyPr>
            <a:noAutofit/>
          </a:bodyPr>
          <a:lstStyle/>
          <a:p>
            <a:pPr>
              <a:lnSpc>
                <a:spcPct val="100000"/>
              </a:lnSpc>
            </a:pPr>
            <a:r>
              <a:rPr lang="ru-RU" dirty="0"/>
              <a:t>Технологии создания ракетно-космической и транспортной техники нового поколения</a:t>
            </a:r>
          </a:p>
        </p:txBody>
      </p:sp>
    </p:spTree>
    <p:extLst>
      <p:ext uri="{BB962C8B-B14F-4D97-AF65-F5344CB8AC3E}">
        <p14:creationId xmlns:p14="http://schemas.microsoft.com/office/powerpoint/2010/main" val="28626056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161275" y="3670300"/>
            <a:ext cx="1985025" cy="2406650"/>
          </a:xfrm>
        </p:spPr>
        <p:txBody>
          <a:bodyPr>
            <a:normAutofit lnSpcReduction="10000"/>
          </a:bodyPr>
          <a:lstStyle/>
          <a:p>
            <a:pPr marL="0" indent="0">
              <a:buNone/>
            </a:pPr>
            <a:r>
              <a:rPr lang="ru-RU" sz="1400" dirty="0">
                <a:sym typeface="+mn-ea"/>
              </a:rPr>
              <a:t>Сектор рынка: </a:t>
            </a:r>
            <a:r>
              <a:rPr lang="ru-RU" sz="1400" dirty="0"/>
              <a:t>B2C</a:t>
            </a:r>
            <a:r>
              <a:rPr lang="ru-RU" sz="1400" dirty="0">
                <a:sym typeface="+mn-ea"/>
              </a:rPr>
              <a:t>.</a:t>
            </a:r>
            <a:endParaRPr lang="ru-RU" sz="1400" dirty="0"/>
          </a:p>
          <a:p>
            <a:pPr marL="0" indent="0">
              <a:buNone/>
            </a:pPr>
            <a:r>
              <a:rPr lang="ru-RU" sz="1400" dirty="0"/>
              <a:t>Основными потребителями являются физические лица, обладающие 3D принтером или фермой принтеров. Основные потребители используют 3D принтер в коммерческих целях, либо образовательных. </a:t>
            </a:r>
          </a:p>
          <a:p>
            <a:endParaRPr lang="ru-RU" dirty="0"/>
          </a:p>
        </p:txBody>
      </p:sp>
      <p:sp>
        <p:nvSpPr>
          <p:cNvPr id="3" name="Текст 2"/>
          <p:cNvSpPr>
            <a:spLocks noGrp="1"/>
          </p:cNvSpPr>
          <p:nvPr>
            <p:ph type="body" sz="quarter" idx="11"/>
          </p:nvPr>
        </p:nvSpPr>
        <p:spPr>
          <a:xfrm>
            <a:off x="5686879" y="3429000"/>
            <a:ext cx="2745921" cy="2647950"/>
          </a:xfrm>
        </p:spPr>
        <p:txBody>
          <a:bodyPr>
            <a:normAutofit fontScale="77500" lnSpcReduction="20000"/>
          </a:bodyPr>
          <a:lstStyle/>
          <a:p>
            <a:pPr marL="0" indent="0" algn="just">
              <a:buNone/>
            </a:pPr>
            <a:r>
              <a:rPr lang="ru-RU" dirty="0"/>
              <a:t>Традиционно пользователи 3D принтеров должны были регулярно проверять и вручную чистить сопло от накопившихся частиц материала, что требовало времени и усилий. Однако с предлагаемой системой, потребители больше не будут отвлекаться на эту задачу. Система автоматически запускает процесс очистки без прямого вмешательства оператора. Кроме того, система обеспечивает безопасность для пользователя. Загрязненное или забитое сопло может вызвать затруднения в расходе материала или даже привести к повреждению самого 3D принтера. Предлагаемая система предотвращает такую ситуацию, минимизируя риск поломки принтера и защищая капиталовложения потребителей.</a:t>
            </a:r>
          </a:p>
          <a:p>
            <a:endParaRPr lang="ru-RU" dirty="0"/>
          </a:p>
        </p:txBody>
      </p:sp>
      <p:sp>
        <p:nvSpPr>
          <p:cNvPr id="4" name="Текст 3"/>
          <p:cNvSpPr>
            <a:spLocks noGrp="1"/>
          </p:cNvSpPr>
          <p:nvPr>
            <p:ph type="body" sz="quarter" idx="12"/>
          </p:nvPr>
        </p:nvSpPr>
        <p:spPr>
          <a:xfrm>
            <a:off x="8998284" y="3429000"/>
            <a:ext cx="2745922" cy="2647950"/>
          </a:xfrm>
        </p:spPr>
        <p:txBody>
          <a:bodyPr>
            <a:normAutofit/>
          </a:bodyPr>
          <a:lstStyle/>
          <a:p>
            <a:pPr marL="0" indent="0" algn="ctr">
              <a:buNone/>
            </a:pPr>
            <a:r>
              <a:rPr lang="ru-RU" sz="1600" dirty="0">
                <a:solidFill>
                  <a:srgbClr val="000000"/>
                </a:solidFill>
                <a:latin typeface="Times New Roman" panose="02020603050405020304" pitchFamily="18" charset="0"/>
                <a:ea typeface="Times New Roman" panose="02020603050405020304" pitchFamily="18" charset="0"/>
              </a:rPr>
              <a:t>А</a:t>
            </a:r>
            <a:r>
              <a:rPr lang="ru-RU" sz="1600" dirty="0">
                <a:solidFill>
                  <a:srgbClr val="000000"/>
                </a:solidFill>
                <a:effectLst/>
                <a:latin typeface="Times New Roman" panose="02020603050405020304" pitchFamily="18" charset="0"/>
                <a:ea typeface="Times New Roman" panose="02020603050405020304" pitchFamily="18" charset="0"/>
              </a:rPr>
              <a:t>ддитивные технологии</a:t>
            </a:r>
            <a:endParaRPr lang="ru-RU" sz="1200" dirty="0"/>
          </a:p>
        </p:txBody>
      </p:sp>
      <p:sp>
        <p:nvSpPr>
          <p:cNvPr id="5" name="Текст 4"/>
          <p:cNvSpPr>
            <a:spLocks noGrp="1"/>
          </p:cNvSpPr>
          <p:nvPr>
            <p:ph type="body" sz="quarter" idx="15"/>
          </p:nvPr>
        </p:nvSpPr>
        <p:spPr>
          <a:xfrm>
            <a:off x="762000" y="800100"/>
            <a:ext cx="4914900" cy="1651000"/>
          </a:xfrm>
        </p:spPr>
        <p:txBody>
          <a:bodyPr/>
          <a:lstStyle/>
          <a:p>
            <a:r>
              <a:rPr lang="ru-RU" dirty="0"/>
              <a:t>Система автоматической очистки сопла - система, позволяющая сократить время и улучшить качество очистки сопла без участия оператора</a:t>
            </a:r>
          </a:p>
        </p:txBody>
      </p:sp>
      <p:sp>
        <p:nvSpPr>
          <p:cNvPr id="6" name="Текст 5"/>
          <p:cNvSpPr>
            <a:spLocks noGrp="1"/>
          </p:cNvSpPr>
          <p:nvPr>
            <p:ph type="body" sz="quarter" idx="16"/>
          </p:nvPr>
        </p:nvSpPr>
        <p:spPr>
          <a:xfrm>
            <a:off x="6667500" y="800100"/>
            <a:ext cx="4933951" cy="1765300"/>
          </a:xfrm>
        </p:spPr>
        <p:txBody>
          <a:bodyPr>
            <a:normAutofit fontScale="70000" lnSpcReduction="20000"/>
          </a:bodyPr>
          <a:lstStyle/>
          <a:p>
            <a:pPr marL="180000" indent="-180000"/>
            <a:r>
              <a:rPr lang="ru-RU" sz="1800" dirty="0">
                <a:solidFill>
                  <a:srgbClr val="000000"/>
                </a:solidFill>
                <a:effectLst/>
                <a:latin typeface="Times New Roman" panose="02020603050405020304" pitchFamily="18" charset="0"/>
                <a:ea typeface="Times New Roman" panose="02020603050405020304" pitchFamily="18" charset="0"/>
              </a:rPr>
              <a:t>Придумать метод крепления устройства к рабочему столу;</a:t>
            </a:r>
            <a:endParaRPr lang="ru-RU" sz="1800" dirty="0">
              <a:latin typeface="Times New Roman" panose="02020603050405020304" pitchFamily="18" charset="0"/>
              <a:ea typeface="Times New Roman" panose="02020603050405020304" pitchFamily="18" charset="0"/>
            </a:endParaRPr>
          </a:p>
          <a:p>
            <a:pPr marL="180000" indent="-180000"/>
            <a:r>
              <a:rPr lang="ru-RU" sz="1800" dirty="0">
                <a:solidFill>
                  <a:srgbClr val="000000"/>
                </a:solidFill>
                <a:effectLst/>
                <a:latin typeface="Times New Roman" panose="02020603050405020304" pitchFamily="18" charset="0"/>
                <a:ea typeface="Times New Roman" panose="02020603050405020304" pitchFamily="18" charset="0"/>
              </a:rPr>
              <a:t>Разработать метод выдвижения и </a:t>
            </a:r>
            <a:r>
              <a:rPr lang="ru-RU" sz="1800" dirty="0" err="1">
                <a:solidFill>
                  <a:srgbClr val="000000"/>
                </a:solidFill>
                <a:effectLst/>
                <a:latin typeface="Times New Roman" panose="02020603050405020304" pitchFamily="18" charset="0"/>
                <a:ea typeface="Times New Roman" panose="02020603050405020304" pitchFamily="18" charset="0"/>
              </a:rPr>
              <a:t>задвижения</a:t>
            </a:r>
            <a:r>
              <a:rPr lang="ru-RU" sz="1800" dirty="0">
                <a:solidFill>
                  <a:srgbClr val="000000"/>
                </a:solidFill>
                <a:effectLst/>
                <a:latin typeface="Times New Roman" panose="02020603050405020304" pitchFamily="18" charset="0"/>
                <a:ea typeface="Times New Roman" panose="02020603050405020304" pitchFamily="18" charset="0"/>
              </a:rPr>
              <a:t> щетки в компактном корпусе;</a:t>
            </a:r>
            <a:endParaRPr lang="ru-RU" sz="1800" dirty="0">
              <a:effectLst/>
              <a:latin typeface="Times New Roman" panose="02020603050405020304" pitchFamily="18" charset="0"/>
              <a:ea typeface="Times New Roman" panose="02020603050405020304" pitchFamily="18" charset="0"/>
            </a:endParaRPr>
          </a:p>
          <a:p>
            <a:pPr marL="180000" indent="-180000"/>
            <a:r>
              <a:rPr lang="ru-RU" sz="1800" dirty="0">
                <a:solidFill>
                  <a:srgbClr val="000000"/>
                </a:solidFill>
                <a:effectLst/>
                <a:latin typeface="Times New Roman" panose="02020603050405020304" pitchFamily="18" charset="0"/>
                <a:ea typeface="Times New Roman" panose="02020603050405020304" pitchFamily="18" charset="0"/>
              </a:rPr>
              <a:t>Придумать метод сбора загрязнений при очистке сопла;</a:t>
            </a:r>
            <a:endParaRPr lang="ru-RU" sz="1800" dirty="0">
              <a:effectLst/>
              <a:latin typeface="Times New Roman" panose="02020603050405020304" pitchFamily="18" charset="0"/>
              <a:ea typeface="Times New Roman" panose="02020603050405020304" pitchFamily="18" charset="0"/>
            </a:endParaRPr>
          </a:p>
          <a:p>
            <a:pPr marL="180000" indent="-180000"/>
            <a:r>
              <a:rPr lang="ru-RU" sz="1800" dirty="0">
                <a:solidFill>
                  <a:srgbClr val="000000"/>
                </a:solidFill>
                <a:effectLst/>
                <a:latin typeface="Times New Roman" panose="02020603050405020304" pitchFamily="18" charset="0"/>
                <a:ea typeface="Times New Roman" panose="02020603050405020304" pitchFamily="18" charset="0"/>
              </a:rPr>
              <a:t>Придумать механический метод начала процесса очистки;</a:t>
            </a:r>
            <a:endParaRPr lang="ru-RU" sz="1800" dirty="0">
              <a:effectLst/>
              <a:latin typeface="Times New Roman" panose="02020603050405020304" pitchFamily="18" charset="0"/>
              <a:ea typeface="Times New Roman" panose="02020603050405020304" pitchFamily="18" charset="0"/>
            </a:endParaRPr>
          </a:p>
          <a:p>
            <a:pPr marL="180000" indent="-180000"/>
            <a:r>
              <a:rPr lang="ru-RU" sz="1800" dirty="0">
                <a:solidFill>
                  <a:srgbClr val="000000"/>
                </a:solidFill>
                <a:effectLst/>
                <a:latin typeface="Times New Roman" panose="02020603050405020304" pitchFamily="18" charset="0"/>
                <a:ea typeface="Times New Roman" panose="02020603050405020304" pitchFamily="18" charset="0"/>
              </a:rPr>
              <a:t>Придумать технологию замены щетки одного типа на другой;</a:t>
            </a:r>
            <a:endParaRPr lang="ru-RU" sz="1800" dirty="0">
              <a:effectLst/>
              <a:latin typeface="Times New Roman" panose="02020603050405020304" pitchFamily="18" charset="0"/>
              <a:ea typeface="Times New Roman" panose="02020603050405020304" pitchFamily="18" charset="0"/>
            </a:endParaRPr>
          </a:p>
          <a:p>
            <a:pPr marL="180000" indent="-180000"/>
            <a:r>
              <a:rPr lang="ru-RU" sz="1800" dirty="0">
                <a:solidFill>
                  <a:srgbClr val="000000"/>
                </a:solidFill>
                <a:effectLst/>
                <a:latin typeface="Times New Roman" panose="02020603050405020304" pitchFamily="18" charset="0"/>
                <a:ea typeface="Times New Roman" panose="02020603050405020304" pitchFamily="18" charset="0"/>
              </a:rPr>
              <a:t>Смоделировать макет устройства;</a:t>
            </a:r>
            <a:endParaRPr lang="ru-RU" sz="1800" dirty="0">
              <a:effectLst/>
              <a:latin typeface="Times New Roman" panose="02020603050405020304" pitchFamily="18" charset="0"/>
              <a:ea typeface="Times New Roman" panose="02020603050405020304" pitchFamily="18" charset="0"/>
            </a:endParaRPr>
          </a:p>
          <a:p>
            <a:pPr marL="180000" indent="-180000"/>
            <a:r>
              <a:rPr lang="ru-RU" sz="1800" dirty="0">
                <a:solidFill>
                  <a:srgbClr val="000000"/>
                </a:solidFill>
                <a:effectLst/>
                <a:latin typeface="Times New Roman" panose="02020603050405020304" pitchFamily="18" charset="0"/>
                <a:ea typeface="Times New Roman" panose="02020603050405020304" pitchFamily="18" charset="0"/>
              </a:rPr>
              <a:t>Написать </a:t>
            </a:r>
            <a:r>
              <a:rPr lang="en-US" sz="1800" dirty="0">
                <a:solidFill>
                  <a:srgbClr val="000000"/>
                </a:solidFill>
                <a:effectLst/>
                <a:latin typeface="Times New Roman" panose="02020603050405020304" pitchFamily="18" charset="0"/>
                <a:ea typeface="Times New Roman" panose="02020603050405020304" pitchFamily="18" charset="0"/>
              </a:rPr>
              <a:t>G</a:t>
            </a:r>
            <a:r>
              <a:rPr lang="ru-RU" sz="1800" dirty="0">
                <a:solidFill>
                  <a:srgbClr val="000000"/>
                </a:solidFill>
                <a:effectLst/>
                <a:latin typeface="Times New Roman" panose="02020603050405020304" pitchFamily="18" charset="0"/>
                <a:ea typeface="Times New Roman" panose="02020603050405020304" pitchFamily="18" charset="0"/>
              </a:rPr>
              <a:t>-код для управления экструдером во время           операции очистки.</a:t>
            </a:r>
            <a:endParaRPr lang="ru-RU" sz="1800" dirty="0">
              <a:effectLst/>
              <a:latin typeface="Times New Roman" panose="02020603050405020304" pitchFamily="18" charset="0"/>
              <a:ea typeface="Times New Roman" panose="02020603050405020304" pitchFamily="18" charset="0"/>
            </a:endParaRPr>
          </a:p>
        </p:txBody>
      </p:sp>
      <p:sp>
        <p:nvSpPr>
          <p:cNvPr id="7" name="Текст 6"/>
          <p:cNvSpPr>
            <a:spLocks noGrp="1"/>
          </p:cNvSpPr>
          <p:nvPr>
            <p:ph type="body" sz="quarter" idx="17"/>
          </p:nvPr>
        </p:nvSpPr>
        <p:spPr>
          <a:xfrm>
            <a:off x="3013077" y="3670300"/>
            <a:ext cx="1985025" cy="2406650"/>
          </a:xfrm>
        </p:spPr>
        <p:txBody>
          <a:bodyPr>
            <a:normAutofit/>
          </a:bodyPr>
          <a:lstStyle/>
          <a:p>
            <a:pPr marL="0" indent="0">
              <a:buNone/>
            </a:pPr>
            <a:r>
              <a:rPr lang="ru-RU" sz="1400" dirty="0">
                <a:sym typeface="+mn-ea"/>
              </a:rPr>
              <a:t>Сектор рынка: </a:t>
            </a:r>
            <a:r>
              <a:rPr lang="ru-RU" sz="1400" dirty="0"/>
              <a:t>B2</a:t>
            </a:r>
            <a:r>
              <a:rPr lang="en-US" sz="1400" dirty="0"/>
              <a:t>B</a:t>
            </a:r>
            <a:r>
              <a:rPr lang="ru-RU" sz="1400" dirty="0">
                <a:sym typeface="+mn-ea"/>
              </a:rPr>
              <a:t>.</a:t>
            </a:r>
            <a:endParaRPr lang="ru-RU" sz="1400" dirty="0"/>
          </a:p>
          <a:p>
            <a:pPr marL="0" indent="0">
              <a:buNone/>
            </a:pPr>
            <a:r>
              <a:rPr lang="ru-RU" sz="1400" dirty="0"/>
              <a:t>Потенциальными потребителями являются производители  3</a:t>
            </a:r>
            <a:r>
              <a:rPr lang="en-US" sz="1400" dirty="0"/>
              <a:t>D</a:t>
            </a:r>
            <a:r>
              <a:rPr lang="ru-RU" sz="1400" dirty="0"/>
              <a:t> принтеров, которые хотят внедрить нашу разработку в их производство.</a:t>
            </a:r>
          </a:p>
          <a:p>
            <a:pPr>
              <a:lnSpc>
                <a:spcPct val="100000"/>
              </a:lnSpc>
            </a:pPr>
            <a:endParaRPr lang="ru-RU" dirty="0"/>
          </a:p>
        </p:txBody>
      </p:sp>
      <p:sp>
        <p:nvSpPr>
          <p:cNvPr id="8" name="Скругленный прямоугольник 7"/>
          <p:cNvSpPr/>
          <p:nvPr/>
        </p:nvSpPr>
        <p:spPr>
          <a:xfrm>
            <a:off x="5795637" y="2822872"/>
            <a:ext cx="2542526" cy="350542"/>
          </a:xfrm>
          <a:prstGeom prst="roundRect">
            <a:avLst>
              <a:gd name="adj" fmla="val 5578"/>
            </a:avLst>
          </a:prstGeom>
          <a:noFill/>
          <a:ln w="12700">
            <a:solidFill>
              <a:srgbClr val="FD57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0" dirty="0">
                <a:solidFill>
                  <a:srgbClr val="2867A0"/>
                </a:solidFill>
              </a:rPr>
              <a:t>Ожидаемые</a:t>
            </a:r>
            <a:r>
              <a:rPr lang="ru-RU" sz="1600" b="0" baseline="0" dirty="0">
                <a:solidFill>
                  <a:srgbClr val="2867A0"/>
                </a:solidFill>
              </a:rPr>
              <a:t> результаты</a:t>
            </a:r>
            <a:endParaRPr lang="ru-RU" sz="1600" b="0" dirty="0">
              <a:solidFill>
                <a:srgbClr val="2867A0"/>
              </a:solidFill>
            </a:endParaRPr>
          </a:p>
        </p:txBody>
      </p:sp>
      <p:sp>
        <p:nvSpPr>
          <p:cNvPr id="9" name="Скругленный прямоугольник 8"/>
          <p:cNvSpPr/>
          <p:nvPr/>
        </p:nvSpPr>
        <p:spPr>
          <a:xfrm>
            <a:off x="8915400" y="2822872"/>
            <a:ext cx="2780315" cy="342586"/>
          </a:xfrm>
          <a:prstGeom prst="roundRect">
            <a:avLst>
              <a:gd name="adj" fmla="val 5578"/>
            </a:avLst>
          </a:prstGeom>
          <a:noFill/>
          <a:ln w="12700">
            <a:solidFill>
              <a:srgbClr val="FD57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0" dirty="0">
                <a:solidFill>
                  <a:srgbClr val="2867A0"/>
                </a:solidFill>
              </a:rPr>
              <a:t>Область применения</a:t>
            </a:r>
          </a:p>
        </p:txBody>
      </p:sp>
      <p:sp>
        <p:nvSpPr>
          <p:cNvPr id="10" name="TextBox 9"/>
          <p:cNvSpPr txBox="1"/>
          <p:nvPr/>
        </p:nvSpPr>
        <p:spPr>
          <a:xfrm>
            <a:off x="57150" y="704850"/>
            <a:ext cx="730456" cy="369332"/>
          </a:xfrm>
          <a:prstGeom prst="rect">
            <a:avLst/>
          </a:prstGeom>
          <a:noFill/>
        </p:spPr>
        <p:txBody>
          <a:bodyPr wrap="none" rtlCol="0">
            <a:spAutoFit/>
          </a:bodyPr>
          <a:lstStyle/>
          <a:p>
            <a:r>
              <a:rPr lang="ru-RU" dirty="0">
                <a:solidFill>
                  <a:srgbClr val="FD5701"/>
                </a:solidFill>
              </a:rPr>
              <a:t>Цель:</a:t>
            </a:r>
          </a:p>
        </p:txBody>
      </p:sp>
      <p:cxnSp>
        <p:nvCxnSpPr>
          <p:cNvPr id="11" name="Прямая соединительная линия 10"/>
          <p:cNvCxnSpPr/>
          <p:nvPr/>
        </p:nvCxnSpPr>
        <p:spPr>
          <a:xfrm>
            <a:off x="166007" y="625025"/>
            <a:ext cx="11644993" cy="0"/>
          </a:xfrm>
          <a:prstGeom prst="line">
            <a:avLst/>
          </a:prstGeom>
          <a:ln w="12700">
            <a:solidFill>
              <a:srgbClr val="2867A0"/>
            </a:solidFill>
          </a:ln>
        </p:spPr>
        <p:style>
          <a:lnRef idx="1">
            <a:schemeClr val="accent1"/>
          </a:lnRef>
          <a:fillRef idx="0">
            <a:schemeClr val="accent1"/>
          </a:fillRef>
          <a:effectRef idx="0">
            <a:schemeClr val="accent1"/>
          </a:effectRef>
          <a:fontRef idx="minor">
            <a:schemeClr val="tx1"/>
          </a:fontRef>
        </p:style>
      </p:cxnSp>
      <p:cxnSp>
        <p:nvCxnSpPr>
          <p:cNvPr id="12" name="Прямая соединительная линия 11"/>
          <p:cNvCxnSpPr/>
          <p:nvPr/>
        </p:nvCxnSpPr>
        <p:spPr>
          <a:xfrm>
            <a:off x="155575" y="2667230"/>
            <a:ext cx="11644993" cy="0"/>
          </a:xfrm>
          <a:prstGeom prst="line">
            <a:avLst/>
          </a:prstGeom>
          <a:ln w="12700">
            <a:solidFill>
              <a:srgbClr val="2867A0"/>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686879" y="704850"/>
            <a:ext cx="939681" cy="369332"/>
          </a:xfrm>
          <a:prstGeom prst="rect">
            <a:avLst/>
          </a:prstGeom>
          <a:noFill/>
        </p:spPr>
        <p:txBody>
          <a:bodyPr wrap="none" rtlCol="0">
            <a:spAutoFit/>
          </a:bodyPr>
          <a:lstStyle/>
          <a:p>
            <a:r>
              <a:rPr lang="ru-RU" dirty="0">
                <a:solidFill>
                  <a:srgbClr val="FD5701"/>
                </a:solidFill>
              </a:rPr>
              <a:t>Задачи:</a:t>
            </a:r>
          </a:p>
        </p:txBody>
      </p:sp>
      <p:sp>
        <p:nvSpPr>
          <p:cNvPr id="14" name="Скругленный прямоугольник 13"/>
          <p:cNvSpPr/>
          <p:nvPr/>
        </p:nvSpPr>
        <p:spPr>
          <a:xfrm>
            <a:off x="155575" y="2822872"/>
            <a:ext cx="2542526" cy="350542"/>
          </a:xfrm>
          <a:prstGeom prst="roundRect">
            <a:avLst>
              <a:gd name="adj" fmla="val 5578"/>
            </a:avLst>
          </a:prstGeom>
          <a:noFill/>
          <a:ln w="12700">
            <a:solidFill>
              <a:srgbClr val="FD57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0" dirty="0">
                <a:solidFill>
                  <a:srgbClr val="2867A0"/>
                </a:solidFill>
              </a:rPr>
              <a:t>Целевая аудитория</a:t>
            </a:r>
          </a:p>
        </p:txBody>
      </p:sp>
      <p:sp>
        <p:nvSpPr>
          <p:cNvPr id="15" name="TextBox 14"/>
          <p:cNvSpPr txBox="1"/>
          <p:nvPr/>
        </p:nvSpPr>
        <p:spPr>
          <a:xfrm>
            <a:off x="53977" y="3292025"/>
            <a:ext cx="1165704" cy="369332"/>
          </a:xfrm>
          <a:prstGeom prst="rect">
            <a:avLst/>
          </a:prstGeom>
          <a:noFill/>
        </p:spPr>
        <p:txBody>
          <a:bodyPr wrap="none" rtlCol="0">
            <a:spAutoFit/>
          </a:bodyPr>
          <a:lstStyle/>
          <a:p>
            <a:r>
              <a:rPr lang="ru-RU" dirty="0">
                <a:solidFill>
                  <a:srgbClr val="FD5701"/>
                </a:solidFill>
              </a:rPr>
              <a:t>основная:</a:t>
            </a:r>
          </a:p>
        </p:txBody>
      </p:sp>
      <p:sp>
        <p:nvSpPr>
          <p:cNvPr id="16" name="TextBox 15"/>
          <p:cNvSpPr txBox="1"/>
          <p:nvPr/>
        </p:nvSpPr>
        <p:spPr>
          <a:xfrm>
            <a:off x="3013077" y="3292025"/>
            <a:ext cx="1743875" cy="369332"/>
          </a:xfrm>
          <a:prstGeom prst="rect">
            <a:avLst/>
          </a:prstGeom>
          <a:noFill/>
        </p:spPr>
        <p:txBody>
          <a:bodyPr wrap="none" rtlCol="0">
            <a:spAutoFit/>
          </a:bodyPr>
          <a:lstStyle/>
          <a:p>
            <a:r>
              <a:rPr lang="ru-RU" dirty="0">
                <a:solidFill>
                  <a:srgbClr val="2867A0"/>
                </a:solidFill>
              </a:rPr>
              <a:t>потенциальная:</a:t>
            </a:r>
          </a:p>
        </p:txBody>
      </p:sp>
    </p:spTree>
    <p:extLst>
      <p:ext uri="{BB962C8B-B14F-4D97-AF65-F5344CB8AC3E}">
        <p14:creationId xmlns:p14="http://schemas.microsoft.com/office/powerpoint/2010/main" val="3377666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 4"/>
          <p:cNvSpPr>
            <a:spLocks noGrp="1"/>
          </p:cNvSpPr>
          <p:nvPr>
            <p:ph type="body" sz="quarter" idx="15"/>
          </p:nvPr>
        </p:nvSpPr>
        <p:spPr>
          <a:xfrm>
            <a:off x="1514475" y="676275"/>
            <a:ext cx="4400549" cy="1651000"/>
          </a:xfrm>
        </p:spPr>
        <p:txBody>
          <a:bodyPr>
            <a:normAutofit fontScale="92500" lnSpcReduction="20000"/>
          </a:bodyPr>
          <a:lstStyle/>
          <a:p>
            <a:r>
              <a:rPr lang="ru-RU" dirty="0"/>
              <a:t>Рынок аддитивных технологий складывается из сегментов оборудования, материалов, услуг и ПО: </a:t>
            </a:r>
          </a:p>
          <a:p>
            <a:r>
              <a:rPr lang="ru-RU" dirty="0"/>
              <a:t>■ Оборудование для 3D-печати – серийное изготовление станков и комплектующих.</a:t>
            </a:r>
          </a:p>
          <a:p>
            <a:r>
              <a:rPr lang="ru-RU" dirty="0"/>
              <a:t> ■ Материалы для 3D-печати – универсальные порошки, в т.ч. для ответственных изделий. </a:t>
            </a:r>
          </a:p>
          <a:p>
            <a:r>
              <a:rPr lang="ru-RU" dirty="0"/>
              <a:t>■ ПО для 3D-печати – единая цифровая платформа для разработки и производства. </a:t>
            </a:r>
          </a:p>
          <a:p>
            <a:r>
              <a:rPr lang="ru-RU" dirty="0"/>
              <a:t>■ Услуги 3D-печати – комплексное предложение по </a:t>
            </a:r>
            <a:r>
              <a:rPr lang="ru-RU" dirty="0" err="1"/>
              <a:t>аутсорсингу</a:t>
            </a:r>
            <a:r>
              <a:rPr lang="ru-RU" dirty="0"/>
              <a:t> изделий.</a:t>
            </a:r>
          </a:p>
        </p:txBody>
      </p:sp>
      <p:sp>
        <p:nvSpPr>
          <p:cNvPr id="8" name="Скругленный прямоугольник 7"/>
          <p:cNvSpPr/>
          <p:nvPr/>
        </p:nvSpPr>
        <p:spPr>
          <a:xfrm>
            <a:off x="7477124" y="2765722"/>
            <a:ext cx="4067175" cy="350542"/>
          </a:xfrm>
          <a:prstGeom prst="roundRect">
            <a:avLst>
              <a:gd name="adj" fmla="val 5578"/>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0" dirty="0">
                <a:solidFill>
                  <a:schemeClr val="tx1"/>
                </a:solidFill>
                <a:latin typeface="Times New Roman" pitchFamily="18" charset="0"/>
                <a:cs typeface="Times New Roman" pitchFamily="18" charset="0"/>
              </a:rPr>
              <a:t>Рис. 1 Состояние и прогнозы объема мирового рынка АТ, млрд долл.</a:t>
            </a:r>
          </a:p>
        </p:txBody>
      </p:sp>
      <p:sp>
        <p:nvSpPr>
          <p:cNvPr id="10" name="TextBox 9"/>
          <p:cNvSpPr txBox="1"/>
          <p:nvPr/>
        </p:nvSpPr>
        <p:spPr>
          <a:xfrm>
            <a:off x="57150" y="704850"/>
            <a:ext cx="1213794" cy="707886"/>
          </a:xfrm>
          <a:prstGeom prst="rect">
            <a:avLst/>
          </a:prstGeom>
          <a:noFill/>
        </p:spPr>
        <p:txBody>
          <a:bodyPr wrap="none" rtlCol="0">
            <a:spAutoFit/>
          </a:bodyPr>
          <a:lstStyle/>
          <a:p>
            <a:r>
              <a:rPr lang="ru-RU" sz="1100" dirty="0">
                <a:solidFill>
                  <a:srgbClr val="FD5701"/>
                </a:solidFill>
                <a:latin typeface="Times New Roman" pitchFamily="18" charset="0"/>
                <a:cs typeface="Times New Roman" pitchFamily="18" charset="0"/>
              </a:rPr>
              <a:t>Оценка рынка </a:t>
            </a:r>
          </a:p>
          <a:p>
            <a:r>
              <a:rPr lang="ru-RU" sz="1100" dirty="0">
                <a:solidFill>
                  <a:srgbClr val="FD5701"/>
                </a:solidFill>
                <a:latin typeface="Times New Roman" pitchFamily="18" charset="0"/>
                <a:cs typeface="Times New Roman" pitchFamily="18" charset="0"/>
              </a:rPr>
              <a:t>(потенциальный </a:t>
            </a:r>
          </a:p>
          <a:p>
            <a:r>
              <a:rPr lang="ru-RU" sz="1100" dirty="0">
                <a:solidFill>
                  <a:srgbClr val="FD5701"/>
                </a:solidFill>
                <a:latin typeface="Times New Roman" pitchFamily="18" charset="0"/>
                <a:cs typeface="Times New Roman" pitchFamily="18" charset="0"/>
              </a:rPr>
              <a:t> рынок</a:t>
            </a:r>
            <a:r>
              <a:rPr lang="ru-RU" dirty="0">
                <a:solidFill>
                  <a:srgbClr val="FD5701"/>
                </a:solidFill>
                <a:latin typeface="Times New Roman" pitchFamily="18" charset="0"/>
                <a:cs typeface="Times New Roman" pitchFamily="18" charset="0"/>
              </a:rPr>
              <a:t>):</a:t>
            </a:r>
          </a:p>
        </p:txBody>
      </p:sp>
      <p:cxnSp>
        <p:nvCxnSpPr>
          <p:cNvPr id="11" name="Прямая соединительная линия 10"/>
          <p:cNvCxnSpPr/>
          <p:nvPr/>
        </p:nvCxnSpPr>
        <p:spPr>
          <a:xfrm>
            <a:off x="166007" y="625025"/>
            <a:ext cx="11644993" cy="0"/>
          </a:xfrm>
          <a:prstGeom prst="line">
            <a:avLst/>
          </a:prstGeom>
          <a:ln w="12700">
            <a:solidFill>
              <a:srgbClr val="2867A0"/>
            </a:solidFill>
          </a:ln>
        </p:spPr>
        <p:style>
          <a:lnRef idx="1">
            <a:schemeClr val="accent1"/>
          </a:lnRef>
          <a:fillRef idx="0">
            <a:schemeClr val="accent1"/>
          </a:fillRef>
          <a:effectRef idx="0">
            <a:schemeClr val="accent1"/>
          </a:effectRef>
          <a:fontRef idx="minor">
            <a:schemeClr val="tx1"/>
          </a:fontRef>
        </p:style>
      </p:cxnSp>
      <p:cxnSp>
        <p:nvCxnSpPr>
          <p:cNvPr id="12" name="Прямая соединительная линия 11"/>
          <p:cNvCxnSpPr/>
          <p:nvPr/>
        </p:nvCxnSpPr>
        <p:spPr>
          <a:xfrm>
            <a:off x="155575" y="2667230"/>
            <a:ext cx="11644993" cy="0"/>
          </a:xfrm>
          <a:prstGeom prst="line">
            <a:avLst/>
          </a:prstGeom>
          <a:ln w="12700">
            <a:solidFill>
              <a:srgbClr val="2867A0"/>
            </a:solidFill>
          </a:ln>
        </p:spPr>
        <p:style>
          <a:lnRef idx="1">
            <a:schemeClr val="accent1"/>
          </a:lnRef>
          <a:fillRef idx="0">
            <a:schemeClr val="accent1"/>
          </a:fillRef>
          <a:effectRef idx="0">
            <a:schemeClr val="accent1"/>
          </a:effectRef>
          <a:fontRef idx="minor">
            <a:schemeClr val="tx1"/>
          </a:fontRef>
        </p:style>
      </p:cxnSp>
      <p:pic>
        <p:nvPicPr>
          <p:cNvPr id="18" name="Рисунок 17"/>
          <p:cNvPicPr/>
          <p:nvPr/>
        </p:nvPicPr>
        <p:blipFill>
          <a:blip r:embed="rId2"/>
          <a:srcRect l="1710" t="8913"/>
          <a:stretch>
            <a:fillRect/>
          </a:stretch>
        </p:blipFill>
        <p:spPr>
          <a:xfrm>
            <a:off x="6810375" y="628651"/>
            <a:ext cx="4972050" cy="2124074"/>
          </a:xfrm>
          <a:prstGeom prst="rect">
            <a:avLst/>
          </a:prstGeom>
        </p:spPr>
      </p:pic>
      <p:pic>
        <p:nvPicPr>
          <p:cNvPr id="22" name="Рисунок 21"/>
          <p:cNvPicPr/>
          <p:nvPr/>
        </p:nvPicPr>
        <p:blipFill>
          <a:blip r:embed="rId3"/>
          <a:srcRect l="11357" t="7995" r="4944" b="2029"/>
          <a:stretch>
            <a:fillRect/>
          </a:stretch>
        </p:blipFill>
        <p:spPr>
          <a:xfrm>
            <a:off x="333375" y="2676526"/>
            <a:ext cx="3886200" cy="2876550"/>
          </a:xfrm>
          <a:prstGeom prst="rect">
            <a:avLst/>
          </a:prstGeom>
        </p:spPr>
      </p:pic>
      <p:sp>
        <p:nvSpPr>
          <p:cNvPr id="24" name="Скругленный прямоугольник 23"/>
          <p:cNvSpPr/>
          <p:nvPr/>
        </p:nvSpPr>
        <p:spPr>
          <a:xfrm>
            <a:off x="400049" y="5613697"/>
            <a:ext cx="4067175" cy="350542"/>
          </a:xfrm>
          <a:prstGeom prst="roundRect">
            <a:avLst>
              <a:gd name="adj" fmla="val 5578"/>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0" dirty="0">
                <a:solidFill>
                  <a:schemeClr val="tx1"/>
                </a:solidFill>
                <a:latin typeface="Times New Roman" pitchFamily="18" charset="0"/>
                <a:cs typeface="Times New Roman" pitchFamily="18" charset="0"/>
              </a:rPr>
              <a:t>Рис. 2 Уровень внедрения 3</a:t>
            </a:r>
            <a:r>
              <a:rPr lang="en-US" sz="1400" b="0" dirty="0">
                <a:solidFill>
                  <a:schemeClr val="tx1"/>
                </a:solidFill>
                <a:latin typeface="Times New Roman" pitchFamily="18" charset="0"/>
                <a:cs typeface="Times New Roman" pitchFamily="18" charset="0"/>
              </a:rPr>
              <a:t>D</a:t>
            </a:r>
            <a:r>
              <a:rPr lang="ru-RU" sz="1400" b="0" dirty="0">
                <a:solidFill>
                  <a:schemeClr val="tx1"/>
                </a:solidFill>
                <a:latin typeface="Times New Roman" pitchFamily="18" charset="0"/>
                <a:cs typeface="Times New Roman" pitchFamily="18" charset="0"/>
              </a:rPr>
              <a:t> печати по отраслям к 2025 году</a:t>
            </a:r>
          </a:p>
        </p:txBody>
      </p:sp>
      <p:pic>
        <p:nvPicPr>
          <p:cNvPr id="25" name="Рисунок 24"/>
          <p:cNvPicPr/>
          <p:nvPr/>
        </p:nvPicPr>
        <p:blipFill>
          <a:blip r:embed="rId4"/>
          <a:srcRect l="-347" t="13112"/>
          <a:stretch>
            <a:fillRect/>
          </a:stretch>
        </p:blipFill>
        <p:spPr>
          <a:xfrm>
            <a:off x="4533900" y="3219451"/>
            <a:ext cx="3095625" cy="2305049"/>
          </a:xfrm>
          <a:prstGeom prst="rect">
            <a:avLst/>
          </a:prstGeom>
        </p:spPr>
      </p:pic>
      <p:sp>
        <p:nvSpPr>
          <p:cNvPr id="26" name="Скругленный прямоугольник 25"/>
          <p:cNvSpPr/>
          <p:nvPr/>
        </p:nvSpPr>
        <p:spPr>
          <a:xfrm>
            <a:off x="4238624" y="5566072"/>
            <a:ext cx="4067175" cy="350542"/>
          </a:xfrm>
          <a:prstGeom prst="roundRect">
            <a:avLst>
              <a:gd name="adj" fmla="val 5578"/>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0" dirty="0">
                <a:solidFill>
                  <a:schemeClr val="tx1"/>
                </a:solidFill>
                <a:latin typeface="Times New Roman" pitchFamily="18" charset="0"/>
                <a:cs typeface="Times New Roman" pitchFamily="18" charset="0"/>
              </a:rPr>
              <a:t>Рис. 3 Доля российского оборудования для аддитивного производства</a:t>
            </a:r>
          </a:p>
        </p:txBody>
      </p:sp>
      <p:pic>
        <p:nvPicPr>
          <p:cNvPr id="27" name="Рисунок 26"/>
          <p:cNvPicPr/>
          <p:nvPr/>
        </p:nvPicPr>
        <p:blipFill>
          <a:blip r:embed="rId5">
            <a:extLst>
              <a:ext uri="{28A0092B-C50C-407E-A947-70E740481C1C}">
                <a14:useLocalDpi xmlns:a14="http://schemas.microsoft.com/office/drawing/2010/main" val="0"/>
              </a:ext>
            </a:extLst>
          </a:blip>
          <a:srcRect l="3340" t="16128" r="2378" b="13262"/>
          <a:stretch>
            <a:fillRect/>
          </a:stretch>
        </p:blipFill>
        <p:spPr bwMode="auto">
          <a:xfrm>
            <a:off x="8058150" y="3352801"/>
            <a:ext cx="3543300" cy="1657349"/>
          </a:xfrm>
          <a:prstGeom prst="rect">
            <a:avLst/>
          </a:prstGeom>
          <a:noFill/>
          <a:ln>
            <a:noFill/>
          </a:ln>
        </p:spPr>
      </p:pic>
      <p:sp>
        <p:nvSpPr>
          <p:cNvPr id="28" name="Скругленный прямоугольник 27"/>
          <p:cNvSpPr/>
          <p:nvPr/>
        </p:nvSpPr>
        <p:spPr>
          <a:xfrm>
            <a:off x="8124825" y="5508922"/>
            <a:ext cx="4067175" cy="350542"/>
          </a:xfrm>
          <a:prstGeom prst="roundRect">
            <a:avLst>
              <a:gd name="adj" fmla="val 5578"/>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0" dirty="0">
                <a:solidFill>
                  <a:schemeClr val="tx1"/>
                </a:solidFill>
                <a:latin typeface="Times New Roman" pitchFamily="18" charset="0"/>
                <a:cs typeface="Times New Roman" pitchFamily="18" charset="0"/>
              </a:rPr>
              <a:t>Рис. 4 Отраслевая структура российского рынка технологий аддитивного производства в 2020 г.</a:t>
            </a:r>
          </a:p>
        </p:txBody>
      </p:sp>
    </p:spTree>
    <p:extLst>
      <p:ext uri="{BB962C8B-B14F-4D97-AF65-F5344CB8AC3E}">
        <p14:creationId xmlns:p14="http://schemas.microsoft.com/office/powerpoint/2010/main" val="33776662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5"/>
          </p:nvPr>
        </p:nvSpPr>
        <p:spPr>
          <a:xfrm>
            <a:off x="155574" y="723899"/>
            <a:ext cx="11537662" cy="2065476"/>
          </a:xfrm>
        </p:spPr>
        <p:txBody>
          <a:bodyPr>
            <a:normAutofit lnSpcReduction="10000"/>
          </a:bodyPr>
          <a:lstStyle/>
          <a:p>
            <a:r>
              <a:rPr lang="ru-RU" sz="1800" dirty="0"/>
              <a:t>Когда пользователи используют 3D-принтеры, существует проблема загрязнения сопла, которая может привести к испорченным печатным изделиям. В процессе печати частицы пластика или других материалов могут накапливаться в сопле принтера, приводя к его засорению. Когда сопло засоряется, это может негативно сказываться на качестве печати и влиять на конечный вид и функциональность изделий. В худшем случае это может привести к деформации или полному повреждению изделия, что является серьезной проблемой для пользователей.</a:t>
            </a:r>
          </a:p>
          <a:p>
            <a:r>
              <a:rPr lang="ru-RU" sz="1800" dirty="0"/>
              <a:t>Это означает, что пользователь оказывается в ситуации, когда он вынужден постоянно прерывать все свои текущие дела, чтобы пойти вручную чистить сопло. Действительной проблемой это становится, когда у пользователя есть ферма 3D принтеров, тогда большую часть времени он уделяет за контролем процесса печати, ведь если сопло забьется, несколько десятков часов печати пройдут насмарку.</a:t>
            </a:r>
          </a:p>
          <a:p>
            <a:endParaRPr lang="ru-RU" sz="1800" dirty="0"/>
          </a:p>
        </p:txBody>
      </p:sp>
      <p:sp>
        <p:nvSpPr>
          <p:cNvPr id="3" name="Текст 2"/>
          <p:cNvSpPr>
            <a:spLocks noGrp="1"/>
          </p:cNvSpPr>
          <p:nvPr>
            <p:ph type="body" sz="quarter" idx="16"/>
          </p:nvPr>
        </p:nvSpPr>
        <p:spPr>
          <a:xfrm>
            <a:off x="152401" y="3909006"/>
            <a:ext cx="11540835" cy="1235529"/>
          </a:xfrm>
        </p:spPr>
        <p:txBody>
          <a:bodyPr>
            <a:normAutofit/>
          </a:bodyPr>
          <a:lstStyle/>
          <a:p>
            <a:r>
              <a:rPr lang="ru-RU" sz="1800" dirty="0"/>
              <a:t>Результаты проблемного интервью выявили, что в зависимости от габаритов установки, возможности очистки без участия оператора 3D-принтеров  и возможностей очистки от различных видов печатного материала будут заинтересованы в приобретении устройства</a:t>
            </a:r>
          </a:p>
        </p:txBody>
      </p:sp>
      <p:grpSp>
        <p:nvGrpSpPr>
          <p:cNvPr id="6" name="Группа 5"/>
          <p:cNvGrpSpPr/>
          <p:nvPr/>
        </p:nvGrpSpPr>
        <p:grpSpPr>
          <a:xfrm>
            <a:off x="53977" y="3383423"/>
            <a:ext cx="11753850" cy="391101"/>
            <a:chOff x="53977" y="3383423"/>
            <a:chExt cx="11753850" cy="391101"/>
          </a:xfrm>
        </p:grpSpPr>
        <p:sp>
          <p:nvSpPr>
            <p:cNvPr id="4" name="TextBox 3"/>
            <p:cNvSpPr txBox="1"/>
            <p:nvPr/>
          </p:nvSpPr>
          <p:spPr>
            <a:xfrm>
              <a:off x="53977" y="3405192"/>
              <a:ext cx="3192412" cy="369332"/>
            </a:xfrm>
            <a:prstGeom prst="rect">
              <a:avLst/>
            </a:prstGeom>
            <a:noFill/>
          </p:spPr>
          <p:txBody>
            <a:bodyPr wrap="none" rtlCol="0">
              <a:spAutoFit/>
            </a:bodyPr>
            <a:lstStyle/>
            <a:p>
              <a:r>
                <a:rPr lang="ru-RU" dirty="0">
                  <a:solidFill>
                    <a:srgbClr val="FD5701"/>
                  </a:solidFill>
                </a:rPr>
                <a:t>Подтверждение актуальности:</a:t>
              </a:r>
            </a:p>
          </p:txBody>
        </p:sp>
        <p:cxnSp>
          <p:nvCxnSpPr>
            <p:cNvPr id="5" name="Прямая соединительная линия 4"/>
            <p:cNvCxnSpPr/>
            <p:nvPr/>
          </p:nvCxnSpPr>
          <p:spPr>
            <a:xfrm>
              <a:off x="162834" y="3383423"/>
              <a:ext cx="11644993" cy="0"/>
            </a:xfrm>
            <a:prstGeom prst="line">
              <a:avLst/>
            </a:prstGeom>
            <a:ln w="12700">
              <a:solidFill>
                <a:srgbClr val="2867A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53073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Таблица 8"/>
          <p:cNvGraphicFramePr>
            <a:graphicFrameLocks noGrp="1"/>
          </p:cNvGraphicFramePr>
          <p:nvPr>
            <p:extLst>
              <p:ext uri="{D42A27DB-BD31-4B8C-83A1-F6EECF244321}">
                <p14:modId xmlns:p14="http://schemas.microsoft.com/office/powerpoint/2010/main" val="511005681"/>
              </p:ext>
            </p:extLst>
          </p:nvPr>
        </p:nvGraphicFramePr>
        <p:xfrm>
          <a:off x="2209798" y="685798"/>
          <a:ext cx="7677151" cy="5114608"/>
        </p:xfrm>
        <a:graphic>
          <a:graphicData uri="http://schemas.openxmlformats.org/drawingml/2006/table">
            <a:tbl>
              <a:tblPr/>
              <a:tblGrid>
                <a:gridCol w="1585942">
                  <a:extLst>
                    <a:ext uri="{9D8B030D-6E8A-4147-A177-3AD203B41FA5}">
                      <a16:colId xmlns:a16="http://schemas.microsoft.com/office/drawing/2014/main" val="20000"/>
                    </a:ext>
                  </a:extLst>
                </a:gridCol>
                <a:gridCol w="1585942">
                  <a:extLst>
                    <a:ext uri="{9D8B030D-6E8A-4147-A177-3AD203B41FA5}">
                      <a16:colId xmlns:a16="http://schemas.microsoft.com/office/drawing/2014/main" val="20001"/>
                    </a:ext>
                  </a:extLst>
                </a:gridCol>
                <a:gridCol w="1501233">
                  <a:extLst>
                    <a:ext uri="{9D8B030D-6E8A-4147-A177-3AD203B41FA5}">
                      <a16:colId xmlns:a16="http://schemas.microsoft.com/office/drawing/2014/main" val="20002"/>
                    </a:ext>
                  </a:extLst>
                </a:gridCol>
                <a:gridCol w="1502017">
                  <a:extLst>
                    <a:ext uri="{9D8B030D-6E8A-4147-A177-3AD203B41FA5}">
                      <a16:colId xmlns:a16="http://schemas.microsoft.com/office/drawing/2014/main" val="20003"/>
                    </a:ext>
                  </a:extLst>
                </a:gridCol>
                <a:gridCol w="1502017">
                  <a:extLst>
                    <a:ext uri="{9D8B030D-6E8A-4147-A177-3AD203B41FA5}">
                      <a16:colId xmlns:a16="http://schemas.microsoft.com/office/drawing/2014/main" val="20004"/>
                    </a:ext>
                  </a:extLst>
                </a:gridCol>
              </a:tblGrid>
              <a:tr h="182563">
                <a:tc rowSpan="2">
                  <a:txBody>
                    <a:bodyPr/>
                    <a:lstStyle/>
                    <a:p>
                      <a:pPr>
                        <a:spcAft>
                          <a:spcPts val="0"/>
                        </a:spcAft>
                      </a:pPr>
                      <a:r>
                        <a:rPr lang="ru-RU" sz="1200">
                          <a:latin typeface="Times New Roman"/>
                          <a:ea typeface="Calibri"/>
                          <a:cs typeface="Times New Roman"/>
                        </a:rPr>
                        <a:t>Вопросы для обсуждения</a:t>
                      </a:r>
                      <a:endParaRPr lang="ru-RU" sz="1100">
                        <a:latin typeface="Calibri"/>
                        <a:ea typeface="Calibri"/>
                        <a:cs typeface="Times New Roman"/>
                      </a:endParaRPr>
                    </a:p>
                  </a:txBody>
                  <a:tcPr marL="67733" marR="677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a:spcAft>
                          <a:spcPts val="0"/>
                        </a:spcAft>
                      </a:pPr>
                      <a:r>
                        <a:rPr lang="ru-RU" sz="1200">
                          <a:latin typeface="Times New Roman"/>
                          <a:ea typeface="Calibri"/>
                          <a:cs typeface="Times New Roman"/>
                        </a:rPr>
                        <a:t>Ответы и проблемы</a:t>
                      </a:r>
                      <a:endParaRPr lang="ru-RU" sz="1100">
                        <a:latin typeface="Calibri"/>
                        <a:ea typeface="Calibri"/>
                        <a:cs typeface="Times New Roman"/>
                      </a:endParaRPr>
                    </a:p>
                  </a:txBody>
                  <a:tcPr marL="67733" marR="677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547688">
                <a:tc vMerge="1">
                  <a:txBody>
                    <a:bodyPr/>
                    <a:lstStyle/>
                    <a:p>
                      <a:endParaRPr lang="ru-RU"/>
                    </a:p>
                  </a:txBody>
                  <a:tcPr/>
                </a:tc>
                <a:tc>
                  <a:txBody>
                    <a:bodyPr/>
                    <a:lstStyle/>
                    <a:p>
                      <a:pPr>
                        <a:spcAft>
                          <a:spcPts val="0"/>
                        </a:spcAft>
                      </a:pPr>
                      <a:r>
                        <a:rPr lang="ru-RU" sz="1200">
                          <a:latin typeface="Times New Roman"/>
                          <a:ea typeface="Calibri"/>
                          <a:cs typeface="Times New Roman"/>
                        </a:rPr>
                        <a:t>Выборка по использованию  3D принтера 1</a:t>
                      </a:r>
                      <a:endParaRPr lang="ru-RU" sz="1100">
                        <a:latin typeface="Calibri"/>
                        <a:ea typeface="Calibri"/>
                        <a:cs typeface="Times New Roman"/>
                      </a:endParaRPr>
                    </a:p>
                  </a:txBody>
                  <a:tcPr marL="67733" marR="677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200">
                          <a:latin typeface="Times New Roman"/>
                          <a:ea typeface="Calibri"/>
                          <a:cs typeface="Times New Roman"/>
                        </a:rPr>
                        <a:t>Выборка по использованию  3D принтера 2</a:t>
                      </a:r>
                      <a:endParaRPr lang="ru-RU" sz="1100">
                        <a:latin typeface="Calibri"/>
                        <a:ea typeface="Calibri"/>
                        <a:cs typeface="Times New Roman"/>
                      </a:endParaRPr>
                    </a:p>
                  </a:txBody>
                  <a:tcPr marL="67733" marR="677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200">
                          <a:latin typeface="Times New Roman"/>
                          <a:ea typeface="Calibri"/>
                          <a:cs typeface="Times New Roman"/>
                        </a:rPr>
                        <a:t>Выборка по использованию  3D принтера 3</a:t>
                      </a:r>
                      <a:endParaRPr lang="ru-RU" sz="1100">
                        <a:latin typeface="Calibri"/>
                        <a:ea typeface="Calibri"/>
                        <a:cs typeface="Times New Roman"/>
                      </a:endParaRPr>
                    </a:p>
                  </a:txBody>
                  <a:tcPr marL="67733" marR="677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200">
                          <a:latin typeface="Times New Roman"/>
                          <a:ea typeface="Calibri"/>
                          <a:cs typeface="Times New Roman"/>
                        </a:rPr>
                        <a:t>Выборка по использованию  3D принтера 4</a:t>
                      </a:r>
                      <a:endParaRPr lang="ru-RU" sz="1100">
                        <a:latin typeface="Calibri"/>
                        <a:ea typeface="Calibri"/>
                        <a:cs typeface="Times New Roman"/>
                      </a:endParaRPr>
                    </a:p>
                  </a:txBody>
                  <a:tcPr marL="67733" marR="677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30250">
                <a:tc>
                  <a:txBody>
                    <a:bodyPr/>
                    <a:lstStyle/>
                    <a:p>
                      <a:pPr>
                        <a:spcAft>
                          <a:spcPts val="0"/>
                        </a:spcAft>
                      </a:pPr>
                      <a:r>
                        <a:rPr lang="ru-RU" sz="1200" dirty="0">
                          <a:latin typeface="Times New Roman"/>
                          <a:ea typeface="Calibri"/>
                          <a:cs typeface="Times New Roman"/>
                        </a:rPr>
                        <a:t>1. Для каких целей используется 3D принтер</a:t>
                      </a:r>
                      <a:endParaRPr lang="ru-RU" sz="1100" dirty="0">
                        <a:latin typeface="Calibri"/>
                        <a:ea typeface="Calibri"/>
                        <a:cs typeface="Times New Roman"/>
                      </a:endParaRPr>
                    </a:p>
                  </a:txBody>
                  <a:tcPr marL="67733" marR="677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200" dirty="0">
                          <a:latin typeface="Times New Roman"/>
                          <a:ea typeface="Calibri"/>
                          <a:cs typeface="Times New Roman"/>
                        </a:rPr>
                        <a:t>В образовательных целях (в учебном процессе)</a:t>
                      </a:r>
                      <a:endParaRPr lang="ru-RU" sz="1100" dirty="0">
                        <a:latin typeface="Calibri"/>
                        <a:ea typeface="Calibri"/>
                        <a:cs typeface="Times New Roman"/>
                      </a:endParaRPr>
                    </a:p>
                  </a:txBody>
                  <a:tcPr marL="67733" marR="677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200">
                          <a:latin typeface="Times New Roman"/>
                          <a:ea typeface="Calibri"/>
                          <a:cs typeface="Times New Roman"/>
                        </a:rPr>
                        <a:t>Коммерческое использование</a:t>
                      </a:r>
                      <a:endParaRPr lang="ru-RU" sz="1100">
                        <a:latin typeface="Calibri"/>
                        <a:ea typeface="Calibri"/>
                        <a:cs typeface="Times New Roman"/>
                      </a:endParaRPr>
                    </a:p>
                  </a:txBody>
                  <a:tcPr marL="67733" marR="677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200">
                          <a:latin typeface="Times New Roman"/>
                          <a:ea typeface="Calibri"/>
                          <a:cs typeface="Times New Roman"/>
                        </a:rPr>
                        <a:t>Изготовление уникальных изделий</a:t>
                      </a:r>
                      <a:endParaRPr lang="ru-RU" sz="1100">
                        <a:latin typeface="Calibri"/>
                        <a:ea typeface="Calibri"/>
                        <a:cs typeface="Times New Roman"/>
                      </a:endParaRPr>
                    </a:p>
                  </a:txBody>
                  <a:tcPr marL="67733" marR="677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200" dirty="0">
                          <a:latin typeface="Times New Roman"/>
                          <a:ea typeface="Calibri"/>
                          <a:cs typeface="Times New Roman"/>
                        </a:rPr>
                        <a:t>хобби</a:t>
                      </a:r>
                      <a:endParaRPr lang="ru-RU" sz="1100" dirty="0">
                        <a:latin typeface="Calibri"/>
                        <a:ea typeface="Calibri"/>
                        <a:cs typeface="Times New Roman"/>
                      </a:endParaRPr>
                    </a:p>
                  </a:txBody>
                  <a:tcPr marL="67733" marR="677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095375">
                <a:tc>
                  <a:txBody>
                    <a:bodyPr/>
                    <a:lstStyle/>
                    <a:p>
                      <a:pPr>
                        <a:spcAft>
                          <a:spcPts val="0"/>
                        </a:spcAft>
                      </a:pPr>
                      <a:r>
                        <a:rPr lang="ru-RU" sz="1200" dirty="0">
                          <a:latin typeface="Times New Roman"/>
                          <a:ea typeface="Calibri"/>
                          <a:cs typeface="Times New Roman"/>
                        </a:rPr>
                        <a:t>2. Как на данный момент справляетесь с проблемой очистки сопла 3D принтера</a:t>
                      </a:r>
                      <a:endParaRPr lang="ru-RU" sz="1100" dirty="0">
                        <a:latin typeface="Calibri"/>
                        <a:ea typeface="Calibri"/>
                        <a:cs typeface="Times New Roman"/>
                      </a:endParaRPr>
                    </a:p>
                  </a:txBody>
                  <a:tcPr marL="67733" marR="677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spcAft>
                          <a:spcPts val="0"/>
                        </a:spcAft>
                      </a:pPr>
                      <a:r>
                        <a:rPr lang="ru-RU" sz="1200" dirty="0">
                          <a:latin typeface="Times New Roman"/>
                          <a:ea typeface="Calibri"/>
                          <a:cs typeface="Times New Roman"/>
                        </a:rPr>
                        <a:t>Изучение обучающих фильмов и специальной литературы</a:t>
                      </a:r>
                      <a:endParaRPr lang="ru-RU" sz="1100" dirty="0">
                        <a:latin typeface="Calibri"/>
                        <a:ea typeface="Calibri"/>
                        <a:cs typeface="Times New Roman"/>
                      </a:endParaRPr>
                    </a:p>
                  </a:txBody>
                  <a:tcPr marL="67733" marR="677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4"/>
                  </a:ext>
                </a:extLst>
              </a:tr>
              <a:tr h="912813">
                <a:tc>
                  <a:txBody>
                    <a:bodyPr/>
                    <a:lstStyle/>
                    <a:p>
                      <a:pPr>
                        <a:spcAft>
                          <a:spcPts val="0"/>
                        </a:spcAft>
                      </a:pPr>
                      <a:r>
                        <a:rPr lang="ru-RU" sz="1200" dirty="0">
                          <a:latin typeface="Times New Roman"/>
                          <a:ea typeface="Calibri"/>
                          <a:cs typeface="Times New Roman"/>
                        </a:rPr>
                        <a:t>3. Сколько времени тратится на решение данной проблемы</a:t>
                      </a:r>
                      <a:endParaRPr lang="ru-RU" sz="1100" dirty="0">
                        <a:latin typeface="Calibri"/>
                        <a:ea typeface="Calibri"/>
                        <a:cs typeface="Times New Roman"/>
                      </a:endParaRPr>
                    </a:p>
                  </a:txBody>
                  <a:tcPr marL="67733" marR="677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200">
                          <a:latin typeface="Times New Roman"/>
                          <a:ea typeface="Calibri"/>
                          <a:cs typeface="Times New Roman"/>
                        </a:rPr>
                        <a:t>60 минут</a:t>
                      </a:r>
                      <a:endParaRPr lang="ru-RU" sz="1100">
                        <a:latin typeface="Calibri"/>
                        <a:ea typeface="Calibri"/>
                        <a:cs typeface="Times New Roman"/>
                      </a:endParaRPr>
                    </a:p>
                  </a:txBody>
                  <a:tcPr marL="67733" marR="677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ru-RU" sz="1200" dirty="0">
                          <a:latin typeface="Times New Roman"/>
                          <a:ea typeface="Calibri"/>
                          <a:cs typeface="Times New Roman"/>
                        </a:rPr>
                        <a:t>В зависимости от загрязнения</a:t>
                      </a:r>
                      <a:endParaRPr lang="ru-RU" sz="1100" dirty="0">
                        <a:latin typeface="Calibri"/>
                        <a:ea typeface="Calibri"/>
                        <a:cs typeface="Times New Roman"/>
                      </a:endParaRPr>
                    </a:p>
                  </a:txBody>
                  <a:tcPr marL="67733" marR="677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spcAft>
                          <a:spcPts val="0"/>
                        </a:spcAft>
                      </a:pPr>
                      <a:r>
                        <a:rPr lang="ru-RU" sz="1200">
                          <a:latin typeface="Times New Roman"/>
                          <a:ea typeface="Calibri"/>
                          <a:cs typeface="Times New Roman"/>
                        </a:rPr>
                        <a:t>По мере необходимости</a:t>
                      </a:r>
                      <a:endParaRPr lang="ru-RU" sz="1100">
                        <a:latin typeface="Calibri"/>
                        <a:ea typeface="Calibri"/>
                        <a:cs typeface="Times New Roman"/>
                      </a:endParaRPr>
                    </a:p>
                  </a:txBody>
                  <a:tcPr marL="67733" marR="677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730250">
                <a:tc>
                  <a:txBody>
                    <a:bodyPr/>
                    <a:lstStyle/>
                    <a:p>
                      <a:pPr>
                        <a:spcAft>
                          <a:spcPts val="0"/>
                        </a:spcAft>
                      </a:pPr>
                      <a:r>
                        <a:rPr lang="ru-RU" sz="1200" dirty="0">
                          <a:latin typeface="Times New Roman"/>
                          <a:ea typeface="Calibri"/>
                          <a:cs typeface="Times New Roman"/>
                        </a:rPr>
                        <a:t>4. Какое решение используется для данной проблемы</a:t>
                      </a:r>
                      <a:endParaRPr lang="ru-RU" sz="1100" dirty="0">
                        <a:latin typeface="Calibri"/>
                        <a:ea typeface="Calibri"/>
                        <a:cs typeface="Times New Roman"/>
                      </a:endParaRPr>
                    </a:p>
                  </a:txBody>
                  <a:tcPr marL="67733" marR="677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spcAft>
                          <a:spcPts val="0"/>
                        </a:spcAft>
                      </a:pPr>
                      <a:r>
                        <a:rPr lang="ru-RU" sz="1200" dirty="0">
                          <a:latin typeface="Times New Roman"/>
                          <a:ea typeface="Calibri"/>
                          <a:cs typeface="Times New Roman"/>
                        </a:rPr>
                        <a:t>Механическая очистка вручную, использование различных специальных  растворов.</a:t>
                      </a:r>
                      <a:endParaRPr lang="ru-RU" sz="1100" dirty="0">
                        <a:latin typeface="Calibri"/>
                        <a:ea typeface="Calibri"/>
                        <a:cs typeface="Times New Roman"/>
                      </a:endParaRPr>
                    </a:p>
                  </a:txBody>
                  <a:tcPr marL="67733" marR="677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6"/>
                  </a:ext>
                </a:extLst>
              </a:tr>
              <a:tr h="912813">
                <a:tc>
                  <a:txBody>
                    <a:bodyPr/>
                    <a:lstStyle/>
                    <a:p>
                      <a:pPr>
                        <a:spcAft>
                          <a:spcPts val="0"/>
                        </a:spcAft>
                      </a:pPr>
                      <a:r>
                        <a:rPr lang="ru-RU" sz="1200" dirty="0">
                          <a:latin typeface="Times New Roman"/>
                          <a:ea typeface="Calibri"/>
                          <a:cs typeface="Times New Roman"/>
                        </a:rPr>
                        <a:t>5. Сколько денег готовы заплатить для решения данной проблемы</a:t>
                      </a:r>
                      <a:endParaRPr lang="ru-RU" sz="1100" dirty="0">
                        <a:latin typeface="Calibri"/>
                        <a:ea typeface="Calibri"/>
                        <a:cs typeface="Times New Roman"/>
                      </a:endParaRPr>
                    </a:p>
                  </a:txBody>
                  <a:tcPr marL="67733" marR="677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200">
                          <a:latin typeface="Times New Roman"/>
                          <a:ea typeface="Calibri"/>
                          <a:cs typeface="Times New Roman"/>
                        </a:rPr>
                        <a:t>До 3000 рублей</a:t>
                      </a:r>
                      <a:endParaRPr lang="ru-RU" sz="1100">
                        <a:latin typeface="Calibri"/>
                        <a:ea typeface="Calibri"/>
                        <a:cs typeface="Times New Roman"/>
                      </a:endParaRPr>
                    </a:p>
                  </a:txBody>
                  <a:tcPr marL="67733" marR="677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200">
                          <a:latin typeface="Times New Roman"/>
                          <a:ea typeface="Calibri"/>
                          <a:cs typeface="Times New Roman"/>
                        </a:rPr>
                        <a:t>До 5000 рублей </a:t>
                      </a:r>
                      <a:endParaRPr lang="ru-RU" sz="1100">
                        <a:latin typeface="Calibri"/>
                        <a:ea typeface="Calibri"/>
                        <a:cs typeface="Times New Roman"/>
                      </a:endParaRPr>
                    </a:p>
                  </a:txBody>
                  <a:tcPr marL="67733" marR="677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200">
                          <a:latin typeface="Times New Roman"/>
                          <a:ea typeface="Calibri"/>
                          <a:cs typeface="Times New Roman"/>
                        </a:rPr>
                        <a:t>2000 рублей</a:t>
                      </a:r>
                      <a:endParaRPr lang="ru-RU" sz="1100">
                        <a:latin typeface="Calibri"/>
                        <a:ea typeface="Calibri"/>
                        <a:cs typeface="Times New Roman"/>
                      </a:endParaRPr>
                    </a:p>
                  </a:txBody>
                  <a:tcPr marL="67733" marR="677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200" dirty="0">
                          <a:latin typeface="Times New Roman"/>
                          <a:ea typeface="Calibri"/>
                          <a:cs typeface="Times New Roman"/>
                        </a:rPr>
                        <a:t>Нисколько, так как интересно самостоятельно придумывать решения проблем</a:t>
                      </a:r>
                      <a:endParaRPr lang="ru-RU" sz="1100" dirty="0">
                        <a:latin typeface="Calibri"/>
                        <a:ea typeface="Calibri"/>
                        <a:cs typeface="Times New Roman"/>
                      </a:endParaRPr>
                    </a:p>
                  </a:txBody>
                  <a:tcPr marL="67733" marR="677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153073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5"/>
          </p:nvPr>
        </p:nvSpPr>
        <p:spPr>
          <a:xfrm>
            <a:off x="155575" y="2927928"/>
            <a:ext cx="11702596" cy="3102413"/>
          </a:xfrm>
        </p:spPr>
        <p:txBody>
          <a:bodyPr>
            <a:normAutofit/>
          </a:bodyPr>
          <a:lstStyle/>
          <a:p>
            <a:pPr algn="just"/>
            <a:endParaRPr lang="ru-RU" sz="2400" dirty="0"/>
          </a:p>
          <a:p>
            <a:pPr algn="just"/>
            <a:endParaRPr lang="ru-RU" sz="2400" dirty="0"/>
          </a:p>
          <a:p>
            <a:pPr algn="just"/>
            <a:endParaRPr lang="ru-RU" sz="2400" dirty="0"/>
          </a:p>
          <a:p>
            <a:pPr algn="just"/>
            <a:r>
              <a:rPr lang="ru-RU" sz="2400" dirty="0"/>
              <a:t>К рабочему столу будет крепиться небольшое устройство, которое состоит из латунной(медной) щётки, находящейся между двумя </a:t>
            </a:r>
            <a:r>
              <a:rPr lang="ru-RU" sz="2400" dirty="0" err="1"/>
              <a:t>пневмоцилиндрами</a:t>
            </a:r>
            <a:r>
              <a:rPr lang="ru-RU" sz="2400" dirty="0"/>
              <a:t>. При нажатии на кнопку, в работу включается первый </a:t>
            </a:r>
            <a:r>
              <a:rPr lang="ru-RU" sz="2400" dirty="0" err="1"/>
              <a:t>пневмоцилиндр</a:t>
            </a:r>
            <a:r>
              <a:rPr lang="ru-RU" sz="2400" dirty="0"/>
              <a:t>, который выдвигает щётку на рабочую область. Далее, запрограммированный кодом экструдер переместится к щётке и самостоятельно очистит загрязнённое сопло. При повторном нажатии на кнопку, второй </a:t>
            </a:r>
            <a:r>
              <a:rPr lang="ru-RU" sz="2400" dirty="0" err="1"/>
              <a:t>пневмоцилиндр</a:t>
            </a:r>
            <a:r>
              <a:rPr lang="ru-RU" sz="2400" dirty="0"/>
              <a:t> отодвигает щётку с рабочей области. Благодаря нашему устройству владельцы 3д принтеров смогут забыть о ручной очистке сопла.</a:t>
            </a:r>
          </a:p>
        </p:txBody>
      </p:sp>
      <p:sp>
        <p:nvSpPr>
          <p:cNvPr id="3" name="Текст 2"/>
          <p:cNvSpPr>
            <a:spLocks noGrp="1"/>
          </p:cNvSpPr>
          <p:nvPr>
            <p:ph type="body" sz="quarter" idx="16"/>
          </p:nvPr>
        </p:nvSpPr>
        <p:spPr>
          <a:xfrm>
            <a:off x="2765067" y="787929"/>
            <a:ext cx="1751515" cy="350867"/>
          </a:xfrm>
        </p:spPr>
        <p:txBody>
          <a:bodyPr>
            <a:noAutofit/>
          </a:bodyPr>
          <a:lstStyle/>
          <a:p>
            <a:r>
              <a:rPr lang="ru-RU" sz="2400" dirty="0"/>
              <a:t>Устройство</a:t>
            </a:r>
          </a:p>
        </p:txBody>
      </p:sp>
      <p:grpSp>
        <p:nvGrpSpPr>
          <p:cNvPr id="9" name="Группа 8"/>
          <p:cNvGrpSpPr/>
          <p:nvPr/>
        </p:nvGrpSpPr>
        <p:grpSpPr>
          <a:xfrm>
            <a:off x="0" y="3621096"/>
            <a:ext cx="11753850" cy="376587"/>
            <a:chOff x="43542" y="3339877"/>
            <a:chExt cx="11753850" cy="376587"/>
          </a:xfrm>
        </p:grpSpPr>
        <p:sp>
          <p:nvSpPr>
            <p:cNvPr id="4" name="TextBox 3"/>
            <p:cNvSpPr txBox="1"/>
            <p:nvPr/>
          </p:nvSpPr>
          <p:spPr>
            <a:xfrm>
              <a:off x="43542" y="3347132"/>
              <a:ext cx="2165657" cy="369332"/>
            </a:xfrm>
            <a:prstGeom prst="rect">
              <a:avLst/>
            </a:prstGeom>
            <a:noFill/>
          </p:spPr>
          <p:txBody>
            <a:bodyPr wrap="none" rtlCol="0">
              <a:spAutoFit/>
            </a:bodyPr>
            <a:lstStyle/>
            <a:p>
              <a:r>
                <a:rPr lang="ru-RU" dirty="0">
                  <a:solidFill>
                    <a:srgbClr val="FD5701"/>
                  </a:solidFill>
                </a:rPr>
                <a:t>Описание продукта:</a:t>
              </a:r>
            </a:p>
          </p:txBody>
        </p:sp>
        <p:cxnSp>
          <p:nvCxnSpPr>
            <p:cNvPr id="5" name="Прямая соединительная линия 4"/>
            <p:cNvCxnSpPr/>
            <p:nvPr/>
          </p:nvCxnSpPr>
          <p:spPr>
            <a:xfrm>
              <a:off x="152399" y="3339877"/>
              <a:ext cx="11644993" cy="0"/>
            </a:xfrm>
            <a:prstGeom prst="line">
              <a:avLst/>
            </a:prstGeom>
            <a:ln w="12700">
              <a:solidFill>
                <a:srgbClr val="2867A0"/>
              </a:solidFill>
            </a:ln>
          </p:spPr>
          <p:style>
            <a:lnRef idx="1">
              <a:schemeClr val="accent1"/>
            </a:lnRef>
            <a:fillRef idx="0">
              <a:schemeClr val="accent1"/>
            </a:fillRef>
            <a:effectRef idx="0">
              <a:schemeClr val="accent1"/>
            </a:effectRef>
            <a:fontRef idx="minor">
              <a:schemeClr val="tx1"/>
            </a:fontRef>
          </p:style>
        </p:cxnSp>
      </p:grpSp>
      <p:grpSp>
        <p:nvGrpSpPr>
          <p:cNvPr id="8" name="Группа 7"/>
          <p:cNvGrpSpPr/>
          <p:nvPr/>
        </p:nvGrpSpPr>
        <p:grpSpPr>
          <a:xfrm>
            <a:off x="43542" y="741820"/>
            <a:ext cx="11753850" cy="376587"/>
            <a:chOff x="43542" y="741820"/>
            <a:chExt cx="11753850" cy="376587"/>
          </a:xfrm>
        </p:grpSpPr>
        <p:sp>
          <p:nvSpPr>
            <p:cNvPr id="6" name="TextBox 5"/>
            <p:cNvSpPr txBox="1"/>
            <p:nvPr/>
          </p:nvSpPr>
          <p:spPr>
            <a:xfrm>
              <a:off x="43542" y="749075"/>
              <a:ext cx="2779928" cy="369332"/>
            </a:xfrm>
            <a:prstGeom prst="rect">
              <a:avLst/>
            </a:prstGeom>
            <a:noFill/>
          </p:spPr>
          <p:txBody>
            <a:bodyPr wrap="none" rtlCol="0">
              <a:spAutoFit/>
            </a:bodyPr>
            <a:lstStyle/>
            <a:p>
              <a:r>
                <a:rPr lang="ru-RU" dirty="0">
                  <a:solidFill>
                    <a:srgbClr val="FD5701"/>
                  </a:solidFill>
                </a:rPr>
                <a:t>Тип результата / продукта:</a:t>
              </a:r>
            </a:p>
          </p:txBody>
        </p:sp>
        <p:cxnSp>
          <p:nvCxnSpPr>
            <p:cNvPr id="7" name="Прямая соединительная линия 6"/>
            <p:cNvCxnSpPr/>
            <p:nvPr/>
          </p:nvCxnSpPr>
          <p:spPr>
            <a:xfrm>
              <a:off x="152399" y="741820"/>
              <a:ext cx="11644993" cy="0"/>
            </a:xfrm>
            <a:prstGeom prst="line">
              <a:avLst/>
            </a:prstGeom>
            <a:ln w="12700">
              <a:solidFill>
                <a:srgbClr val="2867A0"/>
              </a:solidFill>
            </a:ln>
          </p:spPr>
          <p:style>
            <a:lnRef idx="1">
              <a:schemeClr val="accent1"/>
            </a:lnRef>
            <a:fillRef idx="0">
              <a:schemeClr val="accent1"/>
            </a:fillRef>
            <a:effectRef idx="0">
              <a:schemeClr val="accent1"/>
            </a:effectRef>
            <a:fontRef idx="minor">
              <a:schemeClr val="tx1"/>
            </a:fontRef>
          </p:style>
        </p:cxnSp>
      </p:grpSp>
      <p:pic>
        <p:nvPicPr>
          <p:cNvPr id="16" name="Рисунок 15">
            <a:extLst>
              <a:ext uri="{FF2B5EF4-FFF2-40B4-BE49-F238E27FC236}">
                <a16:creationId xmlns:a16="http://schemas.microsoft.com/office/drawing/2014/main" id="{78B26549-7453-48AB-A969-127E305A731C}"/>
              </a:ext>
            </a:extLst>
          </p:cNvPr>
          <p:cNvPicPr>
            <a:picLocks noChangeAspect="1"/>
          </p:cNvPicPr>
          <p:nvPr/>
        </p:nvPicPr>
        <p:blipFill>
          <a:blip r:embed="rId3"/>
          <a:stretch>
            <a:fillRect/>
          </a:stretch>
        </p:blipFill>
        <p:spPr>
          <a:xfrm>
            <a:off x="5403273" y="631070"/>
            <a:ext cx="5701391" cy="3181947"/>
          </a:xfrm>
          <a:prstGeom prst="rect">
            <a:avLst/>
          </a:prstGeom>
          <a:effectLst>
            <a:glow rad="101600">
              <a:schemeClr val="tx1">
                <a:lumMod val="75000"/>
                <a:lumOff val="25000"/>
                <a:alpha val="60000"/>
              </a:schemeClr>
            </a:glow>
          </a:effectLst>
          <a:scene3d>
            <a:camera prst="orthographicFront"/>
            <a:lightRig rig="threePt" dir="t"/>
          </a:scene3d>
          <a:sp3d>
            <a:bevelT w="114300" prst="artDeco"/>
          </a:sp3d>
        </p:spPr>
      </p:pic>
    </p:spTree>
    <p:extLst>
      <p:ext uri="{BB962C8B-B14F-4D97-AF65-F5344CB8AC3E}">
        <p14:creationId xmlns:p14="http://schemas.microsoft.com/office/powerpoint/2010/main" val="2120519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5"/>
          </p:nvPr>
        </p:nvSpPr>
        <p:spPr>
          <a:xfrm>
            <a:off x="174173" y="740454"/>
            <a:ext cx="11175998" cy="1393146"/>
          </a:xfrm>
        </p:spPr>
        <p:txBody>
          <a:bodyPr/>
          <a:lstStyle/>
          <a:p>
            <a:r>
              <a:rPr lang="ru-RU" sz="1800" dirty="0">
                <a:solidFill>
                  <a:srgbClr val="000000"/>
                </a:solidFill>
                <a:effectLst/>
                <a:latin typeface="Times New Roman" panose="02020603050405020304" pitchFamily="18" charset="0"/>
                <a:ea typeface="Times New Roman" panose="02020603050405020304" pitchFamily="18" charset="0"/>
              </a:rPr>
              <a:t>Преимущество нашего продукта – автоматизировать очистку сопла можно для любого принтера. Если потребитель не хочет вручную чистить сопло, то ему не нужно покупать новый принтер с готовым решением, чтобы решить проблему, достаточно купить наше устройство.</a:t>
            </a:r>
            <a:endParaRPr lang="ru-RU" sz="1800" dirty="0">
              <a:effectLst/>
              <a:latin typeface="Times New Roman" panose="02020603050405020304" pitchFamily="18" charset="0"/>
              <a:ea typeface="Times New Roman" panose="02020603050405020304" pitchFamily="18" charset="0"/>
            </a:endParaRPr>
          </a:p>
          <a:p>
            <a:endParaRPr lang="ru-RU" dirty="0"/>
          </a:p>
        </p:txBody>
      </p:sp>
      <p:sp>
        <p:nvSpPr>
          <p:cNvPr id="3" name="Текст 2"/>
          <p:cNvSpPr>
            <a:spLocks noGrp="1"/>
          </p:cNvSpPr>
          <p:nvPr>
            <p:ph type="body" sz="quarter" idx="10"/>
          </p:nvPr>
        </p:nvSpPr>
        <p:spPr>
          <a:xfrm>
            <a:off x="155575" y="3236686"/>
            <a:ext cx="4785880" cy="2733902"/>
          </a:xfrm>
        </p:spPr>
        <p:txBody>
          <a:bodyPr>
            <a:normAutofit/>
          </a:bodyPr>
          <a:lstStyle/>
          <a:p>
            <a:r>
              <a:rPr lang="ru-RU" sz="1800" dirty="0">
                <a:latin typeface="Times New Roman" panose="02020603050405020304" pitchFamily="18" charset="0"/>
                <a:cs typeface="Times New Roman" panose="02020603050405020304" pitchFamily="18" charset="0"/>
              </a:rPr>
              <a:t>Подключение к любому столу</a:t>
            </a:r>
          </a:p>
          <a:p>
            <a:r>
              <a:rPr lang="ru-RU" sz="1800" dirty="0">
                <a:latin typeface="Times New Roman" panose="02020603050405020304" pitchFamily="18" charset="0"/>
                <a:cs typeface="Times New Roman" panose="02020603050405020304" pitchFamily="18" charset="0"/>
              </a:rPr>
              <a:t>Не уменьшает рабочую область печати</a:t>
            </a:r>
          </a:p>
          <a:p>
            <a:r>
              <a:rPr lang="ru-RU" sz="1800" dirty="0">
                <a:latin typeface="Times New Roman" panose="02020603050405020304" pitchFamily="18" charset="0"/>
                <a:cs typeface="Times New Roman" panose="02020603050405020304" pitchFamily="18" charset="0"/>
              </a:rPr>
              <a:t>Нет вмешательств в электронику принтера</a:t>
            </a:r>
          </a:p>
          <a:p>
            <a:r>
              <a:rPr lang="ru-RU" sz="1800" dirty="0">
                <a:latin typeface="Times New Roman" panose="02020603050405020304" pitchFamily="18" charset="0"/>
                <a:cs typeface="Times New Roman" panose="02020603050405020304" pitchFamily="18" charset="0"/>
              </a:rPr>
              <a:t>Нет электрических компонентов</a:t>
            </a:r>
          </a:p>
          <a:p>
            <a:pPr marL="0" indent="0">
              <a:buNone/>
            </a:pPr>
            <a:endParaRPr lang="ru-RU" sz="1800" dirty="0">
              <a:latin typeface="Times New Roman" panose="02020603050405020304" pitchFamily="18" charset="0"/>
              <a:cs typeface="Times New Roman" panose="02020603050405020304" pitchFamily="18" charset="0"/>
            </a:endParaRPr>
          </a:p>
        </p:txBody>
      </p:sp>
      <p:grpSp>
        <p:nvGrpSpPr>
          <p:cNvPr id="6" name="Группа 5"/>
          <p:cNvGrpSpPr/>
          <p:nvPr/>
        </p:nvGrpSpPr>
        <p:grpSpPr>
          <a:xfrm>
            <a:off x="53977" y="2759305"/>
            <a:ext cx="11753850" cy="376587"/>
            <a:chOff x="53977" y="2759305"/>
            <a:chExt cx="11753850" cy="376587"/>
          </a:xfrm>
        </p:grpSpPr>
        <p:sp>
          <p:nvSpPr>
            <p:cNvPr id="4" name="TextBox 3"/>
            <p:cNvSpPr txBox="1"/>
            <p:nvPr/>
          </p:nvSpPr>
          <p:spPr>
            <a:xfrm>
              <a:off x="53977" y="2766560"/>
              <a:ext cx="4206280" cy="369332"/>
            </a:xfrm>
            <a:prstGeom prst="rect">
              <a:avLst/>
            </a:prstGeom>
            <a:noFill/>
          </p:spPr>
          <p:txBody>
            <a:bodyPr wrap="none" rtlCol="0">
              <a:spAutoFit/>
            </a:bodyPr>
            <a:lstStyle/>
            <a:p>
              <a:r>
                <a:rPr lang="ru-RU" dirty="0">
                  <a:solidFill>
                    <a:srgbClr val="FD5701"/>
                  </a:solidFill>
                </a:rPr>
                <a:t>Ключевые конкурентные преимущества:</a:t>
              </a:r>
            </a:p>
          </p:txBody>
        </p:sp>
        <p:cxnSp>
          <p:nvCxnSpPr>
            <p:cNvPr id="5" name="Прямая соединительная линия 4"/>
            <p:cNvCxnSpPr/>
            <p:nvPr/>
          </p:nvCxnSpPr>
          <p:spPr>
            <a:xfrm>
              <a:off x="162834" y="2759305"/>
              <a:ext cx="11644993" cy="0"/>
            </a:xfrm>
            <a:prstGeom prst="line">
              <a:avLst/>
            </a:prstGeom>
            <a:ln w="12700">
              <a:solidFill>
                <a:srgbClr val="2867A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7905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idx="1"/>
          </p:nvPr>
        </p:nvSpPr>
        <p:spPr/>
        <p:txBody>
          <a:bodyPr>
            <a:normAutofit/>
          </a:bodyPr>
          <a:lstStyle/>
          <a:p>
            <a:r>
              <a:rPr lang="ru-RU" sz="1000" dirty="0" err="1"/>
              <a:t>ВолгГТУ</a:t>
            </a:r>
            <a:endParaRPr lang="ru-RU" sz="1000" dirty="0"/>
          </a:p>
          <a:p>
            <a:r>
              <a:rPr lang="ru-RU" sz="1000" dirty="0"/>
              <a:t>Производители  3</a:t>
            </a:r>
            <a:r>
              <a:rPr lang="en-US" sz="1000" dirty="0"/>
              <a:t>D</a:t>
            </a:r>
            <a:r>
              <a:rPr lang="ru-RU" sz="1000" dirty="0"/>
              <a:t> принтеров, которые хотят внедрить нашу разработку в их производство</a:t>
            </a:r>
          </a:p>
          <a:p>
            <a:r>
              <a:rPr lang="ru-RU" sz="1000" dirty="0"/>
              <a:t>Организаторы научно-технологических конференций </a:t>
            </a:r>
          </a:p>
          <a:p>
            <a:r>
              <a:rPr lang="ru-RU" sz="1000" dirty="0"/>
              <a:t>Производители </a:t>
            </a:r>
            <a:r>
              <a:rPr lang="ru-RU" sz="1000" dirty="0" err="1"/>
              <a:t>корщеток</a:t>
            </a:r>
            <a:r>
              <a:rPr lang="ru-RU" sz="1000" dirty="0"/>
              <a:t>  для очистки сопел</a:t>
            </a:r>
          </a:p>
          <a:p>
            <a:endParaRPr lang="ru-RU" sz="1000" dirty="0"/>
          </a:p>
        </p:txBody>
      </p:sp>
      <p:sp>
        <p:nvSpPr>
          <p:cNvPr id="3" name="Текст 2"/>
          <p:cNvSpPr>
            <a:spLocks noGrp="1"/>
          </p:cNvSpPr>
          <p:nvPr>
            <p:ph type="body" idx="12"/>
          </p:nvPr>
        </p:nvSpPr>
        <p:spPr/>
        <p:txBody>
          <a:bodyPr>
            <a:normAutofit/>
          </a:bodyPr>
          <a:lstStyle/>
          <a:p>
            <a:pPr marL="0" indent="0">
              <a:buNone/>
            </a:pPr>
            <a:r>
              <a:rPr lang="en-US" altLang="en-US" sz="1000" dirty="0">
                <a:sym typeface="+mn-ea"/>
              </a:rPr>
              <a:t>Основной канал продвижения – реклама</a:t>
            </a:r>
            <a:r>
              <a:rPr lang="ru-RU" altLang="en-US" sz="1000" dirty="0">
                <a:sym typeface="+mn-ea"/>
              </a:rPr>
              <a:t> в сообществах социальных сетей по аддитивному производству и на тематических порталах блогов</a:t>
            </a:r>
            <a:r>
              <a:rPr lang="en-US" altLang="en-US" sz="1000" dirty="0">
                <a:sym typeface="+mn-ea"/>
              </a:rPr>
              <a:t>.</a:t>
            </a:r>
            <a:endParaRPr lang="ru-RU" altLang="en-US" sz="1000" dirty="0">
              <a:sym typeface="+mn-ea"/>
            </a:endParaRPr>
          </a:p>
          <a:p>
            <a:pPr marL="0" indent="0">
              <a:buNone/>
            </a:pPr>
            <a:r>
              <a:rPr lang="ru-RU" sz="1000" dirty="0">
                <a:sym typeface="+mn-ea"/>
              </a:rPr>
              <a:t>Поддержка на веб-сайте продукта.</a:t>
            </a:r>
            <a:endParaRPr lang="ru-RU" sz="1000" dirty="0"/>
          </a:p>
        </p:txBody>
      </p:sp>
      <p:sp>
        <p:nvSpPr>
          <p:cNvPr id="4" name="Текст 3"/>
          <p:cNvSpPr>
            <a:spLocks noGrp="1"/>
          </p:cNvSpPr>
          <p:nvPr>
            <p:ph type="body" idx="14"/>
          </p:nvPr>
        </p:nvSpPr>
        <p:spPr/>
        <p:txBody>
          <a:bodyPr>
            <a:normAutofit/>
          </a:bodyPr>
          <a:lstStyle/>
          <a:p>
            <a:r>
              <a:rPr lang="ru-RU" sz="1000" dirty="0"/>
              <a:t>Собственный веб-сайт</a:t>
            </a:r>
          </a:p>
          <a:p>
            <a:r>
              <a:rPr lang="ru-RU" sz="1000" dirty="0"/>
              <a:t>Популярные маркетплейсы</a:t>
            </a:r>
          </a:p>
        </p:txBody>
      </p:sp>
      <p:sp>
        <p:nvSpPr>
          <p:cNvPr id="5" name="Текст 4"/>
          <p:cNvSpPr>
            <a:spLocks noGrp="1"/>
          </p:cNvSpPr>
          <p:nvPr>
            <p:ph type="body" idx="15"/>
          </p:nvPr>
        </p:nvSpPr>
        <p:spPr/>
        <p:txBody>
          <a:bodyPr>
            <a:normAutofit fontScale="92500" lnSpcReduction="10000"/>
          </a:bodyPr>
          <a:lstStyle/>
          <a:p>
            <a:r>
              <a:rPr lang="ru-RU" sz="1000" dirty="0"/>
              <a:t>Затраты на материалы для производства устройства</a:t>
            </a:r>
          </a:p>
          <a:p>
            <a:r>
              <a:rPr lang="ru-RU" sz="1000" dirty="0"/>
              <a:t>Оплата работникам</a:t>
            </a:r>
          </a:p>
          <a:p>
            <a:r>
              <a:rPr lang="ru-RU" sz="1000" dirty="0"/>
              <a:t>Затраты на рекламу</a:t>
            </a:r>
          </a:p>
          <a:p>
            <a:r>
              <a:rPr lang="ru-RU" sz="1000" dirty="0"/>
              <a:t>Затраты на </a:t>
            </a:r>
            <a:r>
              <a:rPr lang="ru-RU" sz="1000"/>
              <a:t>доставку продукта до </a:t>
            </a:r>
            <a:r>
              <a:rPr lang="ru-RU" sz="1000" dirty="0"/>
              <a:t>покупателей</a:t>
            </a:r>
          </a:p>
          <a:p>
            <a:r>
              <a:rPr lang="ru-RU" sz="1000" dirty="0"/>
              <a:t>Налоги и отчисления, предусмотренные законодательством РФ</a:t>
            </a:r>
          </a:p>
          <a:p>
            <a:pPr marL="0" indent="0">
              <a:buNone/>
            </a:pPr>
            <a:endParaRPr lang="ru-RU" sz="1000" dirty="0"/>
          </a:p>
        </p:txBody>
      </p:sp>
      <p:sp>
        <p:nvSpPr>
          <p:cNvPr id="6" name="Текст 5"/>
          <p:cNvSpPr>
            <a:spLocks noGrp="1"/>
          </p:cNvSpPr>
          <p:nvPr>
            <p:ph type="body" idx="16"/>
          </p:nvPr>
        </p:nvSpPr>
        <p:spPr/>
        <p:txBody>
          <a:bodyPr>
            <a:normAutofit/>
          </a:bodyPr>
          <a:lstStyle/>
          <a:p>
            <a:r>
              <a:rPr lang="ru-RU" sz="1000" dirty="0"/>
              <a:t>Продажа устройства для автоматической очистки сопла</a:t>
            </a:r>
          </a:p>
          <a:p>
            <a:r>
              <a:rPr lang="ru-RU" sz="1000" dirty="0"/>
              <a:t>Продажа дополнительных щеток из разного материала под разные виды сопел</a:t>
            </a:r>
          </a:p>
          <a:p>
            <a:r>
              <a:rPr lang="ru-RU" sz="1000" dirty="0"/>
              <a:t>Партнерство с производителями 3</a:t>
            </a:r>
            <a:r>
              <a:rPr lang="en-US" sz="1000" dirty="0"/>
              <a:t>D </a:t>
            </a:r>
            <a:r>
              <a:rPr lang="ru-RU" sz="1000" dirty="0"/>
              <a:t>принтеров</a:t>
            </a:r>
          </a:p>
        </p:txBody>
      </p:sp>
      <p:sp>
        <p:nvSpPr>
          <p:cNvPr id="7" name="Текст 6"/>
          <p:cNvSpPr>
            <a:spLocks noGrp="1"/>
          </p:cNvSpPr>
          <p:nvPr>
            <p:ph type="body" idx="18"/>
          </p:nvPr>
        </p:nvSpPr>
        <p:spPr/>
        <p:txBody>
          <a:bodyPr>
            <a:normAutofit/>
          </a:bodyPr>
          <a:lstStyle/>
          <a:p>
            <a:pPr marL="0" indent="0">
              <a:buNone/>
            </a:pPr>
            <a:r>
              <a:rPr lang="ru-RU" sz="1000" dirty="0">
                <a:sym typeface="+mn-ea"/>
              </a:rPr>
              <a:t>Сектор рынка: </a:t>
            </a:r>
            <a:r>
              <a:rPr lang="ru-RU" sz="1000" dirty="0"/>
              <a:t>B2C</a:t>
            </a:r>
            <a:r>
              <a:rPr lang="ru-RU" sz="1000" dirty="0">
                <a:sym typeface="+mn-ea"/>
              </a:rPr>
              <a:t>.</a:t>
            </a:r>
            <a:endParaRPr lang="ru-RU" sz="1000" dirty="0"/>
          </a:p>
          <a:p>
            <a:pPr marL="0" indent="0">
              <a:buNone/>
            </a:pPr>
            <a:r>
              <a:rPr lang="ru-RU" sz="1000" dirty="0"/>
              <a:t>Потенциальными потребителями являются физические лица, обладающие 3D принтером или фермой принтеров. Потенциальные потребители используют 3D принтер в коммерческих целях, либо образовательных. </a:t>
            </a:r>
          </a:p>
        </p:txBody>
      </p:sp>
      <p:sp>
        <p:nvSpPr>
          <p:cNvPr id="8" name="Текст 7"/>
          <p:cNvSpPr>
            <a:spLocks noGrp="1"/>
          </p:cNvSpPr>
          <p:nvPr>
            <p:ph type="body" sz="quarter" idx="19"/>
          </p:nvPr>
        </p:nvSpPr>
        <p:spPr/>
        <p:txBody>
          <a:bodyPr>
            <a:normAutofit fontScale="25000" lnSpcReduction="20000"/>
          </a:bodyPr>
          <a:lstStyle/>
          <a:p>
            <a:pPr marL="0" indent="0">
              <a:lnSpc>
                <a:spcPct val="70000"/>
              </a:lnSpc>
              <a:buNone/>
            </a:pPr>
            <a:r>
              <a:rPr lang="ru-RU" altLang="en-US" sz="3100" dirty="0">
                <a:sym typeface="+mn-ea"/>
              </a:rPr>
              <a:t>Материальные:</a:t>
            </a:r>
          </a:p>
          <a:p>
            <a:pPr>
              <a:lnSpc>
                <a:spcPct val="70000"/>
              </a:lnSpc>
            </a:pPr>
            <a:r>
              <a:rPr lang="ru-RU" sz="3100" dirty="0">
                <a:sym typeface="+mn-ea"/>
              </a:rPr>
              <a:t>3</a:t>
            </a:r>
            <a:r>
              <a:rPr lang="en-US" sz="3100" dirty="0">
                <a:sym typeface="+mn-ea"/>
              </a:rPr>
              <a:t>D</a:t>
            </a:r>
            <a:r>
              <a:rPr lang="ru-RU" sz="3100" dirty="0">
                <a:sym typeface="+mn-ea"/>
              </a:rPr>
              <a:t> принтер</a:t>
            </a:r>
            <a:endParaRPr lang="en-US" sz="3100" dirty="0">
              <a:sym typeface="+mn-ea"/>
            </a:endParaRPr>
          </a:p>
          <a:p>
            <a:pPr>
              <a:lnSpc>
                <a:spcPct val="70000"/>
              </a:lnSpc>
            </a:pPr>
            <a:r>
              <a:rPr lang="ru-RU" sz="3100" dirty="0"/>
              <a:t>Пневмоцилиндры</a:t>
            </a:r>
          </a:p>
          <a:p>
            <a:pPr>
              <a:lnSpc>
                <a:spcPct val="70000"/>
              </a:lnSpc>
            </a:pPr>
            <a:r>
              <a:rPr lang="ru-RU" sz="3100" dirty="0"/>
              <a:t>Пневмотрубки</a:t>
            </a:r>
          </a:p>
          <a:p>
            <a:pPr>
              <a:lnSpc>
                <a:spcPct val="70000"/>
              </a:lnSpc>
            </a:pPr>
            <a:r>
              <a:rPr lang="ru-RU" sz="3100" dirty="0" err="1"/>
              <a:t>Корщетки</a:t>
            </a:r>
            <a:endParaRPr lang="ru-RU" sz="3100" dirty="0"/>
          </a:p>
          <a:p>
            <a:pPr>
              <a:lnSpc>
                <a:spcPct val="70000"/>
              </a:lnSpc>
            </a:pPr>
            <a:r>
              <a:rPr lang="en-US" sz="3100" dirty="0"/>
              <a:t>ABS </a:t>
            </a:r>
            <a:r>
              <a:rPr lang="ru-RU" sz="3100" dirty="0"/>
              <a:t>пластик для 3</a:t>
            </a:r>
            <a:r>
              <a:rPr lang="en-US" sz="3100" dirty="0"/>
              <a:t>D</a:t>
            </a:r>
            <a:r>
              <a:rPr lang="ru-RU" sz="3100" dirty="0"/>
              <a:t> печати</a:t>
            </a:r>
          </a:p>
          <a:p>
            <a:pPr marL="0" indent="0">
              <a:lnSpc>
                <a:spcPct val="70000"/>
              </a:lnSpc>
              <a:buNone/>
            </a:pPr>
            <a:r>
              <a:rPr lang="ru-RU" sz="3100" dirty="0"/>
              <a:t>Человеческие</a:t>
            </a:r>
          </a:p>
          <a:p>
            <a:pPr>
              <a:lnSpc>
                <a:spcPct val="70000"/>
              </a:lnSpc>
            </a:pPr>
            <a:r>
              <a:rPr lang="ru-RU" sz="3100" dirty="0"/>
              <a:t>Программист</a:t>
            </a:r>
          </a:p>
          <a:p>
            <a:pPr>
              <a:lnSpc>
                <a:spcPct val="70000"/>
              </a:lnSpc>
            </a:pPr>
            <a:r>
              <a:rPr lang="ru-RU" sz="3100" dirty="0" err="1"/>
              <a:t>Продакт</a:t>
            </a:r>
            <a:r>
              <a:rPr lang="ru-RU" sz="3100" dirty="0"/>
              <a:t>-маркетолог</a:t>
            </a:r>
          </a:p>
          <a:p>
            <a:pPr>
              <a:lnSpc>
                <a:spcPct val="70000"/>
              </a:lnSpc>
            </a:pPr>
            <a:r>
              <a:rPr lang="ru-RU" sz="3100" dirty="0"/>
              <a:t>Инженер-конструктор</a:t>
            </a:r>
          </a:p>
          <a:p>
            <a:pPr marL="0" indent="0">
              <a:buNone/>
            </a:pPr>
            <a:endParaRPr lang="ru-RU" sz="1000" dirty="0"/>
          </a:p>
        </p:txBody>
      </p:sp>
      <p:sp>
        <p:nvSpPr>
          <p:cNvPr id="9" name="Текст 8"/>
          <p:cNvSpPr>
            <a:spLocks noGrp="1"/>
          </p:cNvSpPr>
          <p:nvPr>
            <p:ph type="body" idx="11"/>
          </p:nvPr>
        </p:nvSpPr>
        <p:spPr/>
        <p:txBody>
          <a:bodyPr/>
          <a:lstStyle/>
          <a:p>
            <a:r>
              <a:rPr lang="ru-RU" sz="1000" dirty="0"/>
              <a:t>Преимущество нашего продукта – автоматизировать очистку сопла можно для любого принтера. Если потребитель не хочет вручную чистить сопло, то ему не нужно покупать новый принтер с готовым решением, чтобы решить проблему, достаточно купить наше устройство.</a:t>
            </a:r>
          </a:p>
          <a:p>
            <a:br>
              <a:rPr lang="ru-RU" dirty="0"/>
            </a:br>
            <a:endParaRPr lang="ru-RU" dirty="0"/>
          </a:p>
        </p:txBody>
      </p:sp>
      <p:sp>
        <p:nvSpPr>
          <p:cNvPr id="10" name="Текст 9"/>
          <p:cNvSpPr>
            <a:spLocks noGrp="1"/>
          </p:cNvSpPr>
          <p:nvPr>
            <p:ph type="body" sz="quarter" idx="20"/>
          </p:nvPr>
        </p:nvSpPr>
        <p:spPr/>
        <p:txBody>
          <a:bodyPr>
            <a:normAutofit lnSpcReduction="10000"/>
          </a:bodyPr>
          <a:lstStyle/>
          <a:p>
            <a:pPr marL="0" indent="0">
              <a:buNone/>
            </a:pPr>
            <a:r>
              <a:rPr lang="ru-RU" sz="1000" dirty="0"/>
              <a:t>Разработка и продажа устройства для автоматической очистки сопла</a:t>
            </a:r>
          </a:p>
          <a:p>
            <a:pPr marL="0" indent="0">
              <a:buNone/>
            </a:pPr>
            <a:r>
              <a:rPr lang="ru-RU" sz="1000" dirty="0"/>
              <a:t>Разработка ПО для поддержки  нашим устройством 3</a:t>
            </a:r>
            <a:r>
              <a:rPr lang="en-US" sz="1000" dirty="0"/>
              <a:t>D</a:t>
            </a:r>
            <a:r>
              <a:rPr lang="ru-RU" sz="1000" dirty="0"/>
              <a:t> принтеров разных производителей</a:t>
            </a:r>
          </a:p>
          <a:p>
            <a:pPr marL="0" indent="0">
              <a:buNone/>
            </a:pPr>
            <a:r>
              <a:rPr lang="ru-RU" sz="1000" dirty="0"/>
              <a:t>Разработка веб-сайта для демонстрации и продажи продукта</a:t>
            </a:r>
          </a:p>
        </p:txBody>
      </p:sp>
    </p:spTree>
    <p:extLst>
      <p:ext uri="{BB962C8B-B14F-4D97-AF65-F5344CB8AC3E}">
        <p14:creationId xmlns:p14="http://schemas.microsoft.com/office/powerpoint/2010/main" val="895255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quarter" idx="10"/>
          </p:nvPr>
        </p:nvSpPr>
        <p:spPr>
          <a:xfrm>
            <a:off x="180976" y="1364343"/>
            <a:ext cx="4204594" cy="4850017"/>
          </a:xfrm>
        </p:spPr>
        <p:txBody>
          <a:bodyPr>
            <a:normAutofit/>
          </a:bodyPr>
          <a:lstStyle/>
          <a:p>
            <a:r>
              <a:rPr lang="ru-RU" sz="1600" dirty="0"/>
              <a:t>На данный момент разработана полная конструкция устройства автоматической очистки сопла, его 3д модель и программа движения сопла для очистки.</a:t>
            </a:r>
          </a:p>
        </p:txBody>
      </p:sp>
      <p:grpSp>
        <p:nvGrpSpPr>
          <p:cNvPr id="11" name="Группа 10"/>
          <p:cNvGrpSpPr/>
          <p:nvPr/>
        </p:nvGrpSpPr>
        <p:grpSpPr>
          <a:xfrm>
            <a:off x="97519" y="749860"/>
            <a:ext cx="5094514" cy="405615"/>
            <a:chOff x="6749143" y="749860"/>
            <a:chExt cx="5094514" cy="405615"/>
          </a:xfrm>
        </p:grpSpPr>
        <p:sp>
          <p:nvSpPr>
            <p:cNvPr id="4" name="TextBox 3"/>
            <p:cNvSpPr txBox="1"/>
            <p:nvPr/>
          </p:nvSpPr>
          <p:spPr>
            <a:xfrm>
              <a:off x="6832599" y="786143"/>
              <a:ext cx="2213426" cy="369332"/>
            </a:xfrm>
            <a:prstGeom prst="rect">
              <a:avLst/>
            </a:prstGeom>
            <a:noFill/>
          </p:spPr>
          <p:txBody>
            <a:bodyPr wrap="none" rtlCol="0">
              <a:spAutoFit/>
            </a:bodyPr>
            <a:lstStyle/>
            <a:p>
              <a:r>
                <a:rPr lang="ru-RU" dirty="0">
                  <a:solidFill>
                    <a:srgbClr val="FD5701"/>
                  </a:solidFill>
                </a:rPr>
                <a:t>Текущие результаты:</a:t>
              </a:r>
            </a:p>
          </p:txBody>
        </p:sp>
        <p:cxnSp>
          <p:nvCxnSpPr>
            <p:cNvPr id="5" name="Прямая соединительная линия 4"/>
            <p:cNvCxnSpPr/>
            <p:nvPr/>
          </p:nvCxnSpPr>
          <p:spPr>
            <a:xfrm>
              <a:off x="6749143" y="749860"/>
              <a:ext cx="5094514" cy="0"/>
            </a:xfrm>
            <a:prstGeom prst="line">
              <a:avLst/>
            </a:prstGeom>
            <a:ln w="12700">
              <a:solidFill>
                <a:srgbClr val="2867A0"/>
              </a:solidFill>
            </a:ln>
          </p:spPr>
          <p:style>
            <a:lnRef idx="1">
              <a:schemeClr val="accent1"/>
            </a:lnRef>
            <a:fillRef idx="0">
              <a:schemeClr val="accent1"/>
            </a:fillRef>
            <a:effectRef idx="0">
              <a:schemeClr val="accent1"/>
            </a:effectRef>
            <a:fontRef idx="minor">
              <a:schemeClr val="tx1"/>
            </a:fontRef>
          </p:style>
        </p:cxnSp>
      </p:grpSp>
      <p:pic>
        <p:nvPicPr>
          <p:cNvPr id="6" name="2023-11-15_22-08-17">
            <a:hlinkClick r:id="" action="ppaction://media"/>
            <a:extLst>
              <a:ext uri="{FF2B5EF4-FFF2-40B4-BE49-F238E27FC236}">
                <a16:creationId xmlns:a16="http://schemas.microsoft.com/office/drawing/2014/main" id="{819B125F-E878-46CA-8B14-E01DFFD68A2F}"/>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l="4454" t="7233" r="10932" b="9120"/>
          <a:stretch/>
        </p:blipFill>
        <p:spPr>
          <a:xfrm>
            <a:off x="4462456" y="713578"/>
            <a:ext cx="7178000" cy="3991427"/>
          </a:xfrm>
          <a:prstGeom prst="rect">
            <a:avLst/>
          </a:prstGeom>
          <a:effectLst>
            <a:glow rad="101600">
              <a:schemeClr val="tx1">
                <a:lumMod val="75000"/>
                <a:lumOff val="25000"/>
                <a:alpha val="60000"/>
              </a:schemeClr>
            </a:glow>
          </a:effectLst>
          <a:scene3d>
            <a:camera prst="orthographicFront"/>
            <a:lightRig rig="threePt" dir="t"/>
          </a:scene3d>
          <a:sp3d>
            <a:bevelT w="114300" prst="artDeco"/>
          </a:sp3d>
        </p:spPr>
      </p:pic>
      <p:pic>
        <p:nvPicPr>
          <p:cNvPr id="7" name="Рисунок 6">
            <a:extLst>
              <a:ext uri="{FF2B5EF4-FFF2-40B4-BE49-F238E27FC236}">
                <a16:creationId xmlns:a16="http://schemas.microsoft.com/office/drawing/2014/main" id="{8DD2D134-7AED-4259-8C64-D4BC57A1FA64}"/>
              </a:ext>
            </a:extLst>
          </p:cNvPr>
          <p:cNvPicPr>
            <a:picLocks noChangeAspect="1"/>
          </p:cNvPicPr>
          <p:nvPr/>
        </p:nvPicPr>
        <p:blipFill>
          <a:blip r:embed="rId5"/>
          <a:stretch>
            <a:fillRect/>
          </a:stretch>
        </p:blipFill>
        <p:spPr>
          <a:xfrm>
            <a:off x="496773" y="2709291"/>
            <a:ext cx="3542190" cy="2841586"/>
          </a:xfrm>
          <a:prstGeom prst="rect">
            <a:avLst/>
          </a:prstGeom>
          <a:scene3d>
            <a:camera prst="orthographicFront"/>
            <a:lightRig rig="threePt" dir="t"/>
          </a:scene3d>
          <a:sp3d>
            <a:bevelT w="114300" prst="artDeco"/>
          </a:sp3d>
        </p:spPr>
      </p:pic>
    </p:spTree>
    <p:extLst>
      <p:ext uri="{BB962C8B-B14F-4D97-AF65-F5344CB8AC3E}">
        <p14:creationId xmlns:p14="http://schemas.microsoft.com/office/powerpoint/2010/main" val="81972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86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5"/>
          </p:nvPr>
        </p:nvSpPr>
        <p:spPr>
          <a:xfrm>
            <a:off x="155574" y="723900"/>
            <a:ext cx="7649153" cy="5279736"/>
          </a:xfrm>
        </p:spPr>
        <p:txBody>
          <a:bodyPr>
            <a:normAutofit/>
          </a:bodyPr>
          <a:lstStyle/>
          <a:p>
            <a:pPr indent="-69215"/>
            <a:r>
              <a:rPr lang="ru-RU" sz="1800" dirty="0">
                <a:solidFill>
                  <a:srgbClr val="000000"/>
                </a:solidFill>
                <a:effectLst/>
                <a:latin typeface="Times New Roman" panose="02020603050405020304" pitchFamily="18" charset="0"/>
                <a:ea typeface="Times New Roman" panose="02020603050405020304" pitchFamily="18" charset="0"/>
              </a:rPr>
              <a:t>После акселератора планируется:</a:t>
            </a:r>
            <a:endParaRPr lang="ru-RU" sz="1800" dirty="0">
              <a:effectLst/>
              <a:latin typeface="Times New Roman" panose="02020603050405020304" pitchFamily="18" charset="0"/>
              <a:ea typeface="Times New Roman" panose="02020603050405020304" pitchFamily="18" charset="0"/>
            </a:endParaRPr>
          </a:p>
          <a:p>
            <a:pPr indent="-69215"/>
            <a:r>
              <a:rPr lang="ru-RU" sz="1800" dirty="0">
                <a:solidFill>
                  <a:srgbClr val="000000"/>
                </a:solidFill>
                <a:effectLst/>
                <a:latin typeface="Times New Roman" panose="02020603050405020304" pitchFamily="18" charset="0"/>
                <a:ea typeface="Times New Roman" panose="02020603050405020304" pitchFamily="18" charset="0"/>
              </a:rPr>
              <a:t>  -довести устройство от опытного образца </a:t>
            </a:r>
            <a:r>
              <a:rPr lang="ru-RU" sz="1800">
                <a:solidFill>
                  <a:srgbClr val="000000"/>
                </a:solidFill>
                <a:effectLst/>
                <a:latin typeface="Times New Roman" panose="02020603050405020304" pitchFamily="18" charset="0"/>
                <a:ea typeface="Times New Roman" panose="02020603050405020304" pitchFamily="18" charset="0"/>
              </a:rPr>
              <a:t>до промышленного</a:t>
            </a:r>
            <a:endParaRPr lang="ru-RU" sz="1800" dirty="0">
              <a:effectLst/>
              <a:latin typeface="Times New Roman" panose="02020603050405020304" pitchFamily="18" charset="0"/>
              <a:ea typeface="Times New Roman" panose="02020603050405020304" pitchFamily="18" charset="0"/>
            </a:endParaRPr>
          </a:p>
          <a:p>
            <a:pPr indent="-69215"/>
            <a:r>
              <a:rPr lang="ru-RU" sz="1800" dirty="0">
                <a:solidFill>
                  <a:srgbClr val="000000"/>
                </a:solidFill>
                <a:effectLst/>
                <a:latin typeface="Times New Roman" panose="02020603050405020304" pitchFamily="18" charset="0"/>
                <a:ea typeface="Times New Roman" panose="02020603050405020304" pitchFamily="18" charset="0"/>
              </a:rPr>
              <a:t>  -тестирование устройства на 3</a:t>
            </a:r>
            <a:r>
              <a:rPr lang="en-US" sz="1800" dirty="0">
                <a:solidFill>
                  <a:srgbClr val="000000"/>
                </a:solidFill>
                <a:effectLst/>
                <a:latin typeface="Times New Roman" panose="02020603050405020304" pitchFamily="18" charset="0"/>
                <a:ea typeface="Times New Roman" panose="02020603050405020304" pitchFamily="18" charset="0"/>
              </a:rPr>
              <a:t>D </a:t>
            </a:r>
            <a:r>
              <a:rPr lang="ru-RU" sz="1800" dirty="0">
                <a:solidFill>
                  <a:srgbClr val="000000"/>
                </a:solidFill>
                <a:effectLst/>
                <a:latin typeface="Times New Roman" panose="02020603050405020304" pitchFamily="18" charset="0"/>
                <a:ea typeface="Times New Roman" panose="02020603050405020304" pitchFamily="18" charset="0"/>
              </a:rPr>
              <a:t>принтерах, которые может предоставить университет</a:t>
            </a:r>
            <a:endParaRPr lang="ru-RU" sz="1800" dirty="0">
              <a:effectLst/>
              <a:latin typeface="Times New Roman" panose="02020603050405020304" pitchFamily="18" charset="0"/>
              <a:ea typeface="Times New Roman" panose="02020603050405020304" pitchFamily="18" charset="0"/>
            </a:endParaRPr>
          </a:p>
          <a:p>
            <a:pPr indent="-69215"/>
            <a:r>
              <a:rPr lang="ru-RU" sz="1800" dirty="0">
                <a:solidFill>
                  <a:srgbClr val="000000"/>
                </a:solidFill>
                <a:effectLst/>
                <a:latin typeface="Times New Roman" panose="02020603050405020304" pitchFamily="18" charset="0"/>
                <a:ea typeface="Times New Roman" panose="02020603050405020304" pitchFamily="18" charset="0"/>
              </a:rPr>
              <a:t>  -исправление недостатков и улучшение системы</a:t>
            </a:r>
            <a:endParaRPr lang="ru-RU" sz="1800" dirty="0">
              <a:effectLst/>
              <a:latin typeface="Times New Roman" panose="02020603050405020304" pitchFamily="18" charset="0"/>
              <a:ea typeface="Times New Roman" panose="02020603050405020304" pitchFamily="18" charset="0"/>
            </a:endParaRPr>
          </a:p>
          <a:p>
            <a:pPr indent="-69215"/>
            <a:r>
              <a:rPr lang="ru-RU" sz="1800" dirty="0">
                <a:solidFill>
                  <a:srgbClr val="000000"/>
                </a:solidFill>
                <a:effectLst/>
                <a:latin typeface="Times New Roman" panose="02020603050405020304" pitchFamily="18" charset="0"/>
                <a:ea typeface="Times New Roman" panose="02020603050405020304" pitchFamily="18" charset="0"/>
              </a:rPr>
              <a:t>  -поиск первых потенциальных клиентов, сбор обратной связи</a:t>
            </a:r>
            <a:endParaRPr lang="ru-RU" sz="1800" dirty="0">
              <a:effectLst/>
              <a:latin typeface="Times New Roman" panose="02020603050405020304" pitchFamily="18" charset="0"/>
              <a:ea typeface="Times New Roman" panose="02020603050405020304" pitchFamily="18" charset="0"/>
            </a:endParaRPr>
          </a:p>
          <a:p>
            <a:pPr indent="-69215"/>
            <a:r>
              <a:rPr lang="ru-RU" sz="1800" dirty="0">
                <a:solidFill>
                  <a:srgbClr val="000000"/>
                </a:solidFill>
                <a:effectLst/>
                <a:latin typeface="Times New Roman" panose="02020603050405020304" pitchFamily="18" charset="0"/>
                <a:ea typeface="Times New Roman" panose="02020603050405020304" pitchFamily="18" charset="0"/>
              </a:rPr>
              <a:t>  -организация производства на деньги, полученных с грантов</a:t>
            </a:r>
            <a:endParaRPr lang="ru-RU" sz="1800" dirty="0">
              <a:effectLst/>
              <a:latin typeface="Times New Roman" panose="02020603050405020304" pitchFamily="18" charset="0"/>
              <a:ea typeface="Times New Roman" panose="02020603050405020304" pitchFamily="18" charset="0"/>
            </a:endParaRPr>
          </a:p>
          <a:p>
            <a:r>
              <a:rPr lang="ru-RU" sz="1800" dirty="0">
                <a:solidFill>
                  <a:srgbClr val="000000"/>
                </a:solidFill>
                <a:effectLst/>
                <a:latin typeface="Times New Roman" panose="02020603050405020304" pitchFamily="18" charset="0"/>
                <a:ea typeface="Times New Roman" panose="02020603050405020304" pitchFamily="18" charset="0"/>
              </a:rPr>
              <a:t>  -расширение продаж и производства</a:t>
            </a:r>
            <a:endParaRPr lang="ru-RU" dirty="0"/>
          </a:p>
        </p:txBody>
      </p:sp>
    </p:spTree>
    <p:extLst>
      <p:ext uri="{BB962C8B-B14F-4D97-AF65-F5344CB8AC3E}">
        <p14:creationId xmlns:p14="http://schemas.microsoft.com/office/powerpoint/2010/main" val="4141874153"/>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116</TotalTime>
  <Words>1119</Words>
  <Application>Microsoft Office PowerPoint</Application>
  <PresentationFormat>Широкоэкранный</PresentationFormat>
  <Paragraphs>119</Paragraphs>
  <Slides>10</Slides>
  <Notes>1</Notes>
  <HiddenSlides>0</HiddenSlides>
  <MMClips>1</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10</vt:i4>
      </vt:variant>
    </vt:vector>
  </HeadingPairs>
  <TitlesOfParts>
    <vt:vector size="20" baseType="lpstr">
      <vt:lpstr>Arial</vt:lpstr>
      <vt:lpstr>Calibri</vt:lpstr>
      <vt:lpstr>Calibri Light</vt:lpstr>
      <vt:lpstr>Roboto</vt:lpstr>
      <vt:lpstr>Roboto </vt:lpstr>
      <vt:lpstr>Roboto Medium</vt:lpstr>
      <vt:lpstr>Source Sans Pro</vt:lpstr>
      <vt:lpstr>Times New Roman</vt:lpstr>
      <vt:lpstr>Wingdings</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Inna</dc:creator>
  <cp:lastModifiedBy>Максим Волохов</cp:lastModifiedBy>
  <cp:revision>47</cp:revision>
  <dcterms:modified xsi:type="dcterms:W3CDTF">2023-12-07T18:33:01Z</dcterms:modified>
</cp:coreProperties>
</file>