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6" r:id="rId8"/>
    <p:sldId id="260" r:id="rId9"/>
    <p:sldId id="264" r:id="rId10"/>
    <p:sldId id="265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E3E55E5-F5EB-4141-805D-F5CC90258CCC}">
          <p14:sldIdLst>
            <p14:sldId id="256"/>
            <p14:sldId id="257"/>
            <p14:sldId id="262"/>
            <p14:sldId id="263"/>
            <p14:sldId id="258"/>
            <p14:sldId id="259"/>
            <p14:sldId id="266"/>
            <p14:sldId id="260"/>
            <p14:sldId id="264"/>
            <p14:sldId id="265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4" autoAdjust="0"/>
    <p:restoredTop sz="94660"/>
  </p:normalViewPr>
  <p:slideViewPr>
    <p:cSldViewPr snapToGrid="0">
      <p:cViewPr varScale="1">
        <p:scale>
          <a:sx n="81" d="100"/>
          <a:sy n="81" d="100"/>
        </p:scale>
        <p:origin x="5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05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0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32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5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23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9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9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829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4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1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0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D06A1-1F50-4F1C-8A58-6BE14222860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9AB2E-CA8A-4FBA-853D-DFA3FE7E1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7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86BAC-16CE-109B-45AA-FD4FB76BB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254613"/>
            <a:ext cx="8679915" cy="1748729"/>
          </a:xfrm>
        </p:spPr>
        <p:txBody>
          <a:bodyPr>
            <a:normAutofit fontScale="90000"/>
          </a:bodyPr>
          <a:lstStyle/>
          <a:p>
            <a:r>
              <a:rPr lang="ru-RU" dirty="0"/>
              <a:t>Встречи выпускников химического факультета ПГНИУ с первокурсниками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763B9E-D11B-A74A-E103-3E2C9EFDE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6" y="4207924"/>
            <a:ext cx="8673427" cy="844843"/>
          </a:xfrm>
        </p:spPr>
        <p:txBody>
          <a:bodyPr>
            <a:normAutofit/>
          </a:bodyPr>
          <a:lstStyle/>
          <a:p>
            <a:r>
              <a:rPr lang="ru-RU" sz="2400" dirty="0"/>
              <a:t>Команда проекта: студенты ТБЗ-1-2021 Безматерных М., </a:t>
            </a:r>
            <a:r>
              <a:rPr lang="ru-RU" sz="2400" dirty="0" err="1"/>
              <a:t>Вотинова</a:t>
            </a:r>
            <a:r>
              <a:rPr lang="ru-RU" sz="2400" dirty="0"/>
              <a:t> Д., Полуянова А., </a:t>
            </a:r>
            <a:r>
              <a:rPr lang="ru-RU" sz="2400" dirty="0" err="1"/>
              <a:t>Ясырев</a:t>
            </a:r>
            <a:r>
              <a:rPr lang="ru-RU" sz="2400" dirty="0"/>
              <a:t> Д.</a:t>
            </a:r>
          </a:p>
        </p:txBody>
      </p:sp>
    </p:spTree>
    <p:extLst>
      <p:ext uri="{BB962C8B-B14F-4D97-AF65-F5344CB8AC3E}">
        <p14:creationId xmlns:p14="http://schemas.microsoft.com/office/powerpoint/2010/main" val="298945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E8668-0A6D-29B5-1C4D-56A225BB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Проблема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0BCDB9-EB30-AC24-C53B-32622A28B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0"/>
            <a:ext cx="6281873" cy="6858000"/>
          </a:xfrm>
        </p:spPr>
        <p:txBody>
          <a:bodyPr>
            <a:normAutofit/>
          </a:bodyPr>
          <a:lstStyle/>
          <a:p>
            <a:r>
              <a:rPr lang="ru-RU" sz="2800" dirty="0"/>
              <a:t>Неосведомленность первокурсников химического факультета ПГНИУ о будущей специальности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73605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CBDA1-1AC2-E436-8C2C-A78024258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Цель проекта по системе </a:t>
            </a:r>
            <a:r>
              <a:rPr lang="en-US" sz="4400" dirty="0"/>
              <a:t>SMART</a:t>
            </a: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FD3BF4-82E7-80DC-646D-D0436D57C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269" y="0"/>
            <a:ext cx="6734052" cy="6683604"/>
          </a:xfrm>
        </p:spPr>
        <p:txBody>
          <a:bodyPr/>
          <a:lstStyle/>
          <a:p>
            <a:r>
              <a:rPr lang="ru-RU" dirty="0"/>
              <a:t>Цель: рассказать первокурсникам о том, какие профессии им подойдут после выпуска, на какие производства можно пойти работать, про особенности их будущей профессии и ее актуальность</a:t>
            </a:r>
          </a:p>
          <a:p>
            <a:r>
              <a:rPr lang="en-US" dirty="0"/>
              <a:t>S – </a:t>
            </a:r>
            <a:r>
              <a:rPr lang="ru-RU" dirty="0"/>
              <a:t>сформированное первокурсниками понимание, кем они могут работать после выпуска</a:t>
            </a:r>
            <a:endParaRPr lang="en-US" dirty="0"/>
          </a:p>
          <a:p>
            <a:r>
              <a:rPr lang="en-US" dirty="0"/>
              <a:t>M</a:t>
            </a:r>
            <a:r>
              <a:rPr lang="ru-RU" dirty="0"/>
              <a:t> – знания первокурсников о будущей работе проверяются до и после лекций в формате опроса, результаты опроса будут сравнивать</a:t>
            </a:r>
            <a:endParaRPr lang="en-US" dirty="0"/>
          </a:p>
          <a:p>
            <a:r>
              <a:rPr lang="en-US" dirty="0"/>
              <a:t>A</a:t>
            </a:r>
            <a:r>
              <a:rPr lang="ru-RU" dirty="0"/>
              <a:t> – лекции проводятся строго по плану и обозначенным срокам</a:t>
            </a:r>
          </a:p>
          <a:p>
            <a:r>
              <a:rPr lang="en-US" dirty="0"/>
              <a:t>R</a:t>
            </a:r>
            <a:r>
              <a:rPr lang="ru-RU" dirty="0"/>
              <a:t> – Реализация проекта выполнима; Проект актуален для первокурсников</a:t>
            </a:r>
            <a:endParaRPr lang="en-US" dirty="0"/>
          </a:p>
          <a:p>
            <a:r>
              <a:rPr lang="en-US" dirty="0"/>
              <a:t>T</a:t>
            </a:r>
            <a:r>
              <a:rPr lang="ru-RU" dirty="0"/>
              <a:t> – Август 2024 – Сентябрь 2024</a:t>
            </a:r>
          </a:p>
        </p:txBody>
      </p:sp>
    </p:spTree>
    <p:extLst>
      <p:ext uri="{BB962C8B-B14F-4D97-AF65-F5344CB8AC3E}">
        <p14:creationId xmlns:p14="http://schemas.microsoft.com/office/powerpoint/2010/main" val="3056058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6C18D-3F88-E59F-53EF-E18B06449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Задачи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5D640B-B330-07C9-CB93-D577CB7D9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1. Организовать встречу первокурсников и выпускников химического факультета ПГНИУ</a:t>
            </a:r>
          </a:p>
          <a:p>
            <a:r>
              <a:rPr lang="ru-RU" sz="2400" dirty="0"/>
              <a:t>2. Ознакомить первокурсников с опытом выпускников на работе по их специальности</a:t>
            </a:r>
          </a:p>
          <a:p>
            <a:r>
              <a:rPr lang="ru-RU" sz="2400" dirty="0"/>
              <a:t>3. Провести опросы среди первокурсников до и после встречи и обработать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558938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FD1EC-3425-A22A-235D-14F6106008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52138" y="5323900"/>
            <a:ext cx="3500438" cy="122237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Декомпозиции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92DE2C-359C-1418-F821-EE5B49E5DD3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125905" y="2798279"/>
            <a:ext cx="3608454" cy="39703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dirty="0"/>
              <a:t>- Провести первичный опрос среди первокурсников о их представлениях о будущей работе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/>
              <a:t>- Обработать опрос и передать результаты выпускникам, чтобы им было понятнее, о чем рассказывать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/>
              <a:t>- Провести вторичный опрос, стало ли студентам понятнее, кем и где работать после обучения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/>
              <a:t>- Обработать результаты и сравнить с первичным опросом, определить результаты проекта и его реализацию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95A85-E3AF-D402-DE75-5B89A6A1350E}"/>
              </a:ext>
            </a:extLst>
          </p:cNvPr>
          <p:cNvSpPr txBox="1"/>
          <p:nvPr/>
        </p:nvSpPr>
        <p:spPr>
          <a:xfrm>
            <a:off x="4945144" y="133097"/>
            <a:ext cx="1789522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+mj-lt"/>
              </a:rPr>
              <a:t>Задачи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32146AC-6713-E334-7D4E-D080DE362C67}"/>
              </a:ext>
            </a:extLst>
          </p:cNvPr>
          <p:cNvCxnSpPr>
            <a:cxnSpLocks/>
            <a:stCxn id="5" idx="1"/>
            <a:endCxn id="13" idx="3"/>
          </p:cNvCxnSpPr>
          <p:nvPr/>
        </p:nvCxnSpPr>
        <p:spPr>
          <a:xfrm flipH="1">
            <a:off x="3230950" y="487040"/>
            <a:ext cx="1714194" cy="770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9004F9B-A0FF-DFE3-A219-2F8FE0834A49}"/>
              </a:ext>
            </a:extLst>
          </p:cNvPr>
          <p:cNvCxnSpPr>
            <a:cxnSpLocks/>
          </p:cNvCxnSpPr>
          <p:nvPr/>
        </p:nvCxnSpPr>
        <p:spPr>
          <a:xfrm>
            <a:off x="5869363" y="808238"/>
            <a:ext cx="0" cy="714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F1B67DC-735F-A49E-61E9-6C80EB9969C2}"/>
              </a:ext>
            </a:extLst>
          </p:cNvPr>
          <p:cNvCxnSpPr>
            <a:cxnSpLocks/>
          </p:cNvCxnSpPr>
          <p:nvPr/>
        </p:nvCxnSpPr>
        <p:spPr>
          <a:xfrm>
            <a:off x="6704839" y="492191"/>
            <a:ext cx="1720391" cy="695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213A65-0622-652B-5EFE-A6AB2709A04D}"/>
              </a:ext>
            </a:extLst>
          </p:cNvPr>
          <p:cNvSpPr txBox="1"/>
          <p:nvPr/>
        </p:nvSpPr>
        <p:spPr>
          <a:xfrm>
            <a:off x="377721" y="518437"/>
            <a:ext cx="2853229" cy="1477328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Организовать встречу первокурсников и выпускников химического факультета ПГНИУ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514B05-FDBF-F9C4-85AD-724B5C6D1342}"/>
              </a:ext>
            </a:extLst>
          </p:cNvPr>
          <p:cNvSpPr txBox="1"/>
          <p:nvPr/>
        </p:nvSpPr>
        <p:spPr>
          <a:xfrm>
            <a:off x="4091146" y="1545523"/>
            <a:ext cx="3440783" cy="92333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Ознакомить первокурсников с опытом выпускников на работе по их специальности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19013-EBAD-B930-105B-128606108B0C}"/>
              </a:ext>
            </a:extLst>
          </p:cNvPr>
          <p:cNvSpPr txBox="1"/>
          <p:nvPr/>
        </p:nvSpPr>
        <p:spPr>
          <a:xfrm>
            <a:off x="8425230" y="795436"/>
            <a:ext cx="3167406" cy="120032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Провести опросы среди первокурсников до и после встречи и обработать результаты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48FAF06-EA35-4D51-443C-B6C38DB38662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1804335" y="1995765"/>
            <a:ext cx="1" cy="80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BC5223D-6A15-0496-1EA9-D2287FFEA668}"/>
              </a:ext>
            </a:extLst>
          </p:cNvPr>
          <p:cNvSpPr txBox="1"/>
          <p:nvPr/>
        </p:nvSpPr>
        <p:spPr>
          <a:xfrm>
            <a:off x="178373" y="2798278"/>
            <a:ext cx="3500437" cy="3970318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- Собрать информацию о местах работы выпускников</a:t>
            </a:r>
          </a:p>
          <a:p>
            <a:r>
              <a:rPr lang="ru-RU" dirty="0"/>
              <a:t>- Связаться с выпускниками и узнать, готовы ли они встретиться с первокурсниками</a:t>
            </a:r>
          </a:p>
          <a:p>
            <a:r>
              <a:rPr lang="ru-RU" dirty="0"/>
              <a:t>- Договориться с выпускниками (5 человек), ознакомить с требованиями (рассказ о своей работе, как пригодились полученные в университете знания)</a:t>
            </a:r>
          </a:p>
          <a:p>
            <a:r>
              <a:rPr lang="ru-RU" dirty="0"/>
              <a:t>- Построить график лекций, забронировать аудитории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0A85BD2-DAEC-1E80-997D-DF563000F39E}"/>
              </a:ext>
            </a:extLst>
          </p:cNvPr>
          <p:cNvCxnSpPr>
            <a:stCxn id="14" idx="2"/>
          </p:cNvCxnSpPr>
          <p:nvPr/>
        </p:nvCxnSpPr>
        <p:spPr>
          <a:xfrm flipH="1">
            <a:off x="5811537" y="2468853"/>
            <a:ext cx="1" cy="681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97FB96A-019B-F420-9196-87EC91D5DF37}"/>
              </a:ext>
            </a:extLst>
          </p:cNvPr>
          <p:cNvSpPr txBox="1"/>
          <p:nvPr/>
        </p:nvSpPr>
        <p:spPr>
          <a:xfrm>
            <a:off x="4609707" y="3150547"/>
            <a:ext cx="2682125" cy="203132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- Провести лекции от выпускников каждого направления химического факультета (кроме ПДВ, потому что выпускников еще нет)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3FB0423-BFC8-6828-2C30-17403AC08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7" y="2015431"/>
            <a:ext cx="158510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5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E6C25-5420-3BAE-7E40-BD6492A5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График мероприятий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5D8A39-DEF1-7E15-C82F-392309A97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73377"/>
            <a:ext cx="6281873" cy="6419653"/>
          </a:xfrm>
        </p:spPr>
        <p:txBody>
          <a:bodyPr>
            <a:normAutofit/>
          </a:bodyPr>
          <a:lstStyle/>
          <a:p>
            <a:r>
              <a:rPr lang="ru-RU" sz="2000" dirty="0"/>
              <a:t>12.08 – сбор информации (</a:t>
            </a:r>
            <a:r>
              <a:rPr lang="ru-RU" sz="2000" dirty="0" err="1"/>
              <a:t>Вотинова</a:t>
            </a:r>
            <a:r>
              <a:rPr lang="ru-RU" sz="2000" dirty="0"/>
              <a:t> Д.)</a:t>
            </a:r>
          </a:p>
          <a:p>
            <a:r>
              <a:rPr lang="ru-RU" sz="2000" dirty="0"/>
              <a:t>19.08 – связь с выпускниками (</a:t>
            </a:r>
            <a:r>
              <a:rPr lang="ru-RU" sz="2000" dirty="0" err="1"/>
              <a:t>Ясырев</a:t>
            </a:r>
            <a:r>
              <a:rPr lang="ru-RU" sz="2000" dirty="0"/>
              <a:t> Д.)</a:t>
            </a:r>
          </a:p>
          <a:p>
            <a:r>
              <a:rPr lang="ru-RU" sz="2000" dirty="0"/>
              <a:t>9.09 – первичный опрос первокурсников (Безматерных М.)</a:t>
            </a:r>
          </a:p>
          <a:p>
            <a:r>
              <a:rPr lang="ru-RU" sz="2000" dirty="0"/>
              <a:t>11.09 – обработка результатов (Безматерных М.)</a:t>
            </a:r>
          </a:p>
          <a:p>
            <a:r>
              <a:rPr lang="ru-RU" sz="2000" dirty="0"/>
              <a:t>12.09 – передача выпускникам результатов опроса и требований к лекциям (</a:t>
            </a:r>
            <a:r>
              <a:rPr lang="ru-RU" sz="2000" dirty="0" err="1"/>
              <a:t>Ясырев</a:t>
            </a:r>
            <a:r>
              <a:rPr lang="ru-RU" sz="2000" dirty="0"/>
              <a:t> Д.)</a:t>
            </a:r>
          </a:p>
          <a:p>
            <a:r>
              <a:rPr lang="ru-RU" sz="2000" dirty="0"/>
              <a:t>16.09 - 20.09 – проведение лекций (1 в день для каждого направления), проведение вторичного опроса (Полуянова А.)</a:t>
            </a:r>
          </a:p>
          <a:p>
            <a:r>
              <a:rPr lang="ru-RU" sz="2000" dirty="0"/>
              <a:t>23.09-26.09 – обработка результатов (Безматерных М.) и подведение итогов (весь состав)</a:t>
            </a:r>
          </a:p>
        </p:txBody>
      </p:sp>
    </p:spTree>
    <p:extLst>
      <p:ext uri="{BB962C8B-B14F-4D97-AF65-F5344CB8AC3E}">
        <p14:creationId xmlns:p14="http://schemas.microsoft.com/office/powerpoint/2010/main" val="193041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FE765-973D-0BE6-0060-BC7A60F0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Участники и их роли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56A33E-CB3E-784C-0320-BC23A55AC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339365"/>
            <a:ext cx="6281873" cy="6315959"/>
          </a:xfrm>
        </p:spPr>
        <p:txBody>
          <a:bodyPr>
            <a:normAutofit/>
          </a:bodyPr>
          <a:lstStyle/>
          <a:p>
            <a:r>
              <a:rPr lang="ru-RU" sz="2000" dirty="0"/>
              <a:t>Участники: Безматерных Маргарита, </a:t>
            </a:r>
            <a:r>
              <a:rPr lang="ru-RU" sz="2000" dirty="0" err="1"/>
              <a:t>Вотинова</a:t>
            </a:r>
            <a:r>
              <a:rPr lang="ru-RU" sz="2000" dirty="0"/>
              <a:t> Дарья, Полуянова Анастасия, </a:t>
            </a:r>
            <a:r>
              <a:rPr lang="ru-RU" sz="2000" dirty="0" err="1"/>
              <a:t>Ясырев</a:t>
            </a:r>
            <a:r>
              <a:rPr lang="ru-RU" sz="2000" dirty="0"/>
              <a:t> Денис</a:t>
            </a:r>
          </a:p>
          <a:p>
            <a:r>
              <a:rPr lang="ru-RU" sz="2000" dirty="0"/>
              <a:t>Роли:</a:t>
            </a:r>
          </a:p>
          <a:p>
            <a:pPr marL="0" indent="0">
              <a:buNone/>
            </a:pPr>
            <a:r>
              <a:rPr lang="ru-RU" sz="2000" dirty="0"/>
              <a:t>Безматерных Маргарита – проведение первичного опроса первокурсников, обработка результатов первичного и вторичного опросов.</a:t>
            </a:r>
          </a:p>
          <a:p>
            <a:pPr marL="0" indent="0">
              <a:buNone/>
            </a:pPr>
            <a:r>
              <a:rPr lang="ru-RU" sz="2000" dirty="0" err="1"/>
              <a:t>Вотинова</a:t>
            </a:r>
            <a:r>
              <a:rPr lang="ru-RU" sz="2000" dirty="0"/>
              <a:t> Дарья – сбор информации о выпускниках, их месте работы. </a:t>
            </a:r>
          </a:p>
          <a:p>
            <a:pPr marL="0" indent="0">
              <a:buNone/>
            </a:pPr>
            <a:r>
              <a:rPr lang="ru-RU" sz="2000" dirty="0"/>
              <a:t>Полуянова Анастасия – проведение вторичного опроса первокурсников.</a:t>
            </a:r>
          </a:p>
          <a:p>
            <a:pPr marL="0" indent="0">
              <a:buNone/>
            </a:pPr>
            <a:r>
              <a:rPr lang="ru-RU" sz="2000" dirty="0" err="1"/>
              <a:t>Ясырев</a:t>
            </a:r>
            <a:r>
              <a:rPr lang="ru-RU" sz="2000" dirty="0"/>
              <a:t> Денис - связь с выпускниками, передача выпускникам результатов опроса и требований к лекциям.</a:t>
            </a:r>
          </a:p>
        </p:txBody>
      </p:sp>
    </p:spTree>
    <p:extLst>
      <p:ext uri="{BB962C8B-B14F-4D97-AF65-F5344CB8AC3E}">
        <p14:creationId xmlns:p14="http://schemas.microsoft.com/office/powerpoint/2010/main" val="249357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D434C-F3FD-6A4D-7BBC-B5D36C88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Смета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B0CFE-C94E-B380-46EC-F9DF709A0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Проект некоммерческий, затрат и дохода нет</a:t>
            </a:r>
          </a:p>
          <a:p>
            <a:r>
              <a:rPr lang="ru-RU" sz="2400" dirty="0"/>
              <a:t>Аудитории – 1 аудитория на одну пару в течение 5 дней</a:t>
            </a:r>
          </a:p>
          <a:p>
            <a:r>
              <a:rPr lang="ru-RU" sz="2400" dirty="0"/>
              <a:t>Выпускники – 5 человек, по 1 выпускнику с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71239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B4CF7-16B5-2EE2-EA51-80C05E42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Риски и пути их снижения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C9487C-94B8-CFA2-3C99-4C8BDCC5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7979" y="1273955"/>
            <a:ext cx="6265088" cy="685800"/>
          </a:xfrm>
        </p:spPr>
        <p:txBody>
          <a:bodyPr/>
          <a:lstStyle/>
          <a:p>
            <a:r>
              <a:rPr lang="ru-RU" sz="2800" dirty="0"/>
              <a:t>Отказ выпускников читать лекции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80FEF2-1878-A506-37BF-EBF809E84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25137" y="1959755"/>
            <a:ext cx="6264350" cy="1235361"/>
          </a:xfrm>
        </p:spPr>
        <p:txBody>
          <a:bodyPr>
            <a:normAutofit/>
          </a:bodyPr>
          <a:lstStyle/>
          <a:p>
            <a:r>
              <a:rPr lang="ru-RU" sz="2400" dirty="0"/>
              <a:t>Мотивировать тем, что они помогут первокурсникам и университету 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AA353A-8826-5635-B6B3-9A018B475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2800" dirty="0"/>
              <a:t>Отказ первокурсников добровольно идти на лекции</a:t>
            </a:r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F7B5B4-D170-3670-2105-87A0E54262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Изменить порядок посещения лекций с добровольного на принудительный</a:t>
            </a:r>
          </a:p>
        </p:txBody>
      </p:sp>
    </p:spTree>
    <p:extLst>
      <p:ext uri="{BB962C8B-B14F-4D97-AF65-F5344CB8AC3E}">
        <p14:creationId xmlns:p14="http://schemas.microsoft.com/office/powerpoint/2010/main" val="155171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9B7CD43-7F42-E42D-28AE-A08B133ED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988093"/>
              </p:ext>
            </p:extLst>
          </p:nvPr>
        </p:nvGraphicFramePr>
        <p:xfrm>
          <a:off x="2031999" y="3993321"/>
          <a:ext cx="8469460" cy="2246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7365">
                  <a:extLst>
                    <a:ext uri="{9D8B030D-6E8A-4147-A177-3AD203B41FA5}">
                      <a16:colId xmlns:a16="http://schemas.microsoft.com/office/drawing/2014/main" val="1610876027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441231771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168600629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391604631"/>
                    </a:ext>
                  </a:extLst>
                </a:gridCol>
              </a:tblGrid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66035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862124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362540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451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97CE141-3420-2223-A5B0-77C813E063F9}"/>
              </a:ext>
            </a:extLst>
          </p:cNvPr>
          <p:cNvSpPr txBox="1"/>
          <p:nvPr/>
        </p:nvSpPr>
        <p:spPr>
          <a:xfrm>
            <a:off x="3533987" y="403808"/>
            <a:ext cx="5455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Отказ выпускников читать лекции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21294-A748-2158-3C12-9EEC3B38012F}"/>
              </a:ext>
            </a:extLst>
          </p:cNvPr>
          <p:cNvSpPr txBox="1"/>
          <p:nvPr/>
        </p:nvSpPr>
        <p:spPr>
          <a:xfrm>
            <a:off x="2403266" y="3454924"/>
            <a:ext cx="7717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Отказ первокурсников добровольно идти на лекции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C2C090-20EE-E084-3689-F59716A46616}"/>
              </a:ext>
            </a:extLst>
          </p:cNvPr>
          <p:cNvSpPr txBox="1"/>
          <p:nvPr/>
        </p:nvSpPr>
        <p:spPr>
          <a:xfrm>
            <a:off x="1451479" y="943794"/>
            <a:ext cx="461665" cy="17814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Вероятность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084D53-E965-E418-2797-DD6308DD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79" y="4177921"/>
            <a:ext cx="499915" cy="1877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B32428-F24E-00B5-C5C1-8CE5903DAB04}"/>
              </a:ext>
            </a:extLst>
          </p:cNvPr>
          <p:cNvSpPr txBox="1"/>
          <p:nvPr/>
        </p:nvSpPr>
        <p:spPr>
          <a:xfrm>
            <a:off x="5809184" y="313017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Влияние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A785B03-2FA4-D581-21C4-3F4AF9BA1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642" y="6240253"/>
            <a:ext cx="1194920" cy="493819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FFADE17B-4DB4-4A66-BEBB-26C9415C5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19006"/>
              </p:ext>
            </p:extLst>
          </p:nvPr>
        </p:nvGraphicFramePr>
        <p:xfrm>
          <a:off x="2031999" y="885428"/>
          <a:ext cx="8469460" cy="2246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7365">
                  <a:extLst>
                    <a:ext uri="{9D8B030D-6E8A-4147-A177-3AD203B41FA5}">
                      <a16:colId xmlns:a16="http://schemas.microsoft.com/office/drawing/2014/main" val="2612983443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2301062371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3156385771"/>
                    </a:ext>
                  </a:extLst>
                </a:gridCol>
                <a:gridCol w="2117365">
                  <a:extLst>
                    <a:ext uri="{9D8B030D-6E8A-4147-A177-3AD203B41FA5}">
                      <a16:colId xmlns:a16="http://schemas.microsoft.com/office/drawing/2014/main" val="3962135322"/>
                    </a:ext>
                  </a:extLst>
                </a:gridCol>
              </a:tblGrid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588192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24846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562739"/>
                  </a:ext>
                </a:extLst>
              </a:tr>
              <a:tr h="5617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882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26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E1524-A4CD-8885-4CE5-C03EE9636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Результаты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0AE00-12AD-3E2D-7E72-A1CCC8624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Сформировавшееся представление студентов химического факультета ПГНИУ о их будущей специальности, возможностях в выборе профессии по результатам опроса слушателей</a:t>
            </a:r>
          </a:p>
        </p:txBody>
      </p:sp>
    </p:spTree>
    <p:extLst>
      <p:ext uri="{BB962C8B-B14F-4D97-AF65-F5344CB8AC3E}">
        <p14:creationId xmlns:p14="http://schemas.microsoft.com/office/powerpoint/2010/main" val="1703088997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1436</TotalTime>
  <Words>586</Words>
  <Application>Microsoft Office PowerPoint</Application>
  <PresentationFormat>Широкоэкранный</PresentationFormat>
  <Paragraphs>71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 Light</vt:lpstr>
      <vt:lpstr>Rockwell</vt:lpstr>
      <vt:lpstr>Wingdings</vt:lpstr>
      <vt:lpstr>Атлас</vt:lpstr>
      <vt:lpstr>Встречи выпускников химического факультета ПГНИУ с первокурсниками</vt:lpstr>
      <vt:lpstr>Проблема проекта</vt:lpstr>
      <vt:lpstr>Цель проекта по системе SMART</vt:lpstr>
      <vt:lpstr>Задачи проекта</vt:lpstr>
      <vt:lpstr>Декомпозиции</vt:lpstr>
      <vt:lpstr>График мероприятий</vt:lpstr>
      <vt:lpstr>Участники и их роли</vt:lpstr>
      <vt:lpstr>Смета</vt:lpstr>
      <vt:lpstr>Риски и пути их снижения</vt:lpstr>
      <vt:lpstr>Презентация PowerPoint</vt:lpstr>
      <vt:lpstr>Результаты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Встречи выпускников химического факультета ПГНИУ с первокурсниками</dc:title>
  <dc:creator>Анастасия Полуянова</dc:creator>
  <cp:lastModifiedBy>Анастасия Полуянова</cp:lastModifiedBy>
  <cp:revision>16</cp:revision>
  <dcterms:created xsi:type="dcterms:W3CDTF">2023-10-31T14:42:52Z</dcterms:created>
  <dcterms:modified xsi:type="dcterms:W3CDTF">2023-12-07T07:33:54Z</dcterms:modified>
</cp:coreProperties>
</file>