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09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54" d="100"/>
          <a:sy n="154" d="100"/>
        </p:scale>
        <p:origin x="156" y="12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775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2497498"/>
            <a:ext cx="4353674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solidFill>
                  <a:schemeClr val="tx1"/>
                </a:solidFill>
              </a:rPr>
              <a:t>Разработка элементов программного комплекса оптимизации складской логистики</a:t>
            </a:r>
            <a:endParaRPr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Проект ориентирован на разработку программного комплекса для оптимизации складской логистики.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Цель — повысить эффективность управления запасами, ускорить обработку заказов и снизить операционные расходы на складах.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Программа будет использовать алгоритмы машинного обучения для анализа данных о движении товаров, прогнозирования спроса и оптимизации расположения товаров на складе.</a:t>
            </a: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Анализ Рынка</a:t>
            </a:r>
          </a:p>
          <a:p>
            <a:pPr marL="0" indent="0">
              <a:buNone/>
            </a:pPr>
            <a:r>
              <a:rPr lang="ru-RU" dirty="0"/>
              <a:t>   Целевой рынок: Компании различных размеров, занимающиеся хранением и распределением товаров.</a:t>
            </a:r>
          </a:p>
          <a:p>
            <a:pPr marL="0" indent="0">
              <a:buNone/>
            </a:pPr>
            <a:r>
              <a:rPr lang="ru-RU" dirty="0"/>
              <a:t>   Конкуренция: Исследование существующих решений и анализ их недостатков для выявления конкурентных преимуществ</a:t>
            </a: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80AEC-BBD2-A66F-8DAE-DBDF535F3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55E1D-6F6B-CDDC-C221-D9D6AF48E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702AA3-F693-5DA2-CAE3-8445CC992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Продукт</a:t>
            </a:r>
          </a:p>
          <a:p>
            <a:pPr marL="0" indent="0">
              <a:buNone/>
            </a:pPr>
            <a:r>
              <a:rPr lang="ru-RU" dirty="0"/>
              <a:t>   Функционал:</a:t>
            </a:r>
          </a:p>
          <a:p>
            <a:pPr marL="0" indent="0">
              <a:buNone/>
            </a:pPr>
            <a:r>
              <a:rPr lang="ru-RU" dirty="0"/>
              <a:t>     Анализ текущих процессов.</a:t>
            </a:r>
          </a:p>
          <a:p>
            <a:pPr marL="0" indent="0">
              <a:buNone/>
            </a:pPr>
            <a:r>
              <a:rPr lang="ru-RU" dirty="0"/>
              <a:t>     Автоматизированное управление запасами.</a:t>
            </a:r>
          </a:p>
          <a:p>
            <a:pPr marL="0" indent="0">
              <a:buNone/>
            </a:pPr>
            <a:r>
              <a:rPr lang="ru-RU" dirty="0"/>
              <a:t>     Интерактивные отчёты и прогнозы.</a:t>
            </a:r>
          </a:p>
          <a:p>
            <a:pPr marL="0" indent="0">
              <a:buNone/>
            </a:pPr>
            <a:r>
              <a:rPr lang="ru-RU" dirty="0"/>
              <a:t>     Возможности интеграции с существующими системами (ERP и WMS).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err="1"/>
              <a:t>Технологологии</a:t>
            </a:r>
            <a:r>
              <a:rPr lang="ru-RU" dirty="0"/>
              <a:t>: Облачные платформы, машинное обучение, аналитика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6982766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F79C-3EE1-626D-432E-1154DB58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AA2D0-DA11-00F1-6F97-CB3D55CC4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B7227F-A233-C1F1-7D51-505EC93E3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Команда</a:t>
            </a:r>
          </a:p>
          <a:p>
            <a:pPr marL="0" indent="0">
              <a:buNone/>
            </a:pPr>
            <a:r>
              <a:rPr lang="ru-RU" dirty="0"/>
              <a:t>   Ключевые роли:</a:t>
            </a:r>
          </a:p>
          <a:p>
            <a:pPr marL="0" indent="0">
              <a:buNone/>
            </a:pPr>
            <a:r>
              <a:rPr lang="ru-RU" dirty="0"/>
              <a:t>     Программисты (разработчики ПО).</a:t>
            </a:r>
          </a:p>
          <a:p>
            <a:pPr marL="0" indent="0">
              <a:buNone/>
            </a:pPr>
            <a:r>
              <a:rPr lang="ru-RU" dirty="0"/>
              <a:t>     Аналитики данных.</a:t>
            </a:r>
          </a:p>
          <a:p>
            <a:pPr marL="0" indent="0">
              <a:buNone/>
            </a:pPr>
            <a:r>
              <a:rPr lang="ru-RU" dirty="0"/>
              <a:t>     Специалисты по логистике.</a:t>
            </a:r>
          </a:p>
          <a:p>
            <a:pPr marL="0" indent="0">
              <a:buNone/>
            </a:pPr>
            <a:r>
              <a:rPr lang="ru-RU" dirty="0"/>
              <a:t>     Маркетологи.</a:t>
            </a:r>
          </a:p>
        </p:txBody>
      </p:sp>
    </p:spTree>
    <p:extLst>
      <p:ext uri="{BB962C8B-B14F-4D97-AF65-F5344CB8AC3E}">
        <p14:creationId xmlns:p14="http://schemas.microsoft.com/office/powerpoint/2010/main" val="394204589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32AA2-F6BB-A33F-EBCF-3D17FE031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78AF8F-8D49-B37D-6539-88C90437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19FCF6-FDD0-6573-DFDE-47BC6C463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Маркетинг и Продажи</a:t>
            </a:r>
          </a:p>
          <a:p>
            <a:pPr marL="0" indent="0">
              <a:buNone/>
            </a:pPr>
            <a:r>
              <a:rPr lang="ru-RU" dirty="0"/>
              <a:t>   Стратегия:</a:t>
            </a:r>
          </a:p>
          <a:p>
            <a:pPr marL="0" indent="0">
              <a:buNone/>
            </a:pPr>
            <a:r>
              <a:rPr lang="ru-RU" dirty="0"/>
              <a:t>     Проведение вебинаров и демонстраций для потенциальных клиентов.</a:t>
            </a:r>
          </a:p>
          <a:p>
            <a:pPr marL="0" indent="0">
              <a:buNone/>
            </a:pPr>
            <a:r>
              <a:rPr lang="ru-RU" dirty="0"/>
              <a:t>     Создание контента (блоги, исследования случаев) для привлечения внимания.</a:t>
            </a:r>
          </a:p>
          <a:p>
            <a:pPr marL="0" indent="0">
              <a:buNone/>
            </a:pPr>
            <a:r>
              <a:rPr lang="ru-RU" dirty="0"/>
              <a:t>     Участие в выставках и конференциях в области логистики.</a:t>
            </a:r>
          </a:p>
        </p:txBody>
      </p:sp>
    </p:spTree>
    <p:extLst>
      <p:ext uri="{BB962C8B-B14F-4D97-AF65-F5344CB8AC3E}">
        <p14:creationId xmlns:p14="http://schemas.microsoft.com/office/powerpoint/2010/main" val="139543096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320C9-E66D-D15C-EF73-A086D8E1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2B043-BB30-35ED-E6C7-6CA7DF7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942988-A5E5-F82F-D587-22735AAAC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Финансовый План</a:t>
            </a:r>
          </a:p>
          <a:p>
            <a:pPr marL="0" indent="0">
              <a:buNone/>
            </a:pPr>
            <a:r>
              <a:rPr lang="ru-RU" dirty="0"/>
              <a:t>   Стартовые расходы: Разработка ПО, маркетинг, зарплаты.</a:t>
            </a:r>
          </a:p>
          <a:p>
            <a:pPr marL="0" indent="0">
              <a:buNone/>
            </a:pPr>
            <a:r>
              <a:rPr lang="ru-RU" dirty="0"/>
              <a:t>   Источники дохода: Подписки на продукт, платные обновления, кастомизация под клиента.</a:t>
            </a:r>
          </a:p>
          <a:p>
            <a:pPr marL="0" indent="0">
              <a:buNone/>
            </a:pPr>
            <a:r>
              <a:rPr lang="ru-RU" dirty="0"/>
              <a:t>   Прогнозы выручки: Ожидание роста клиентской базы в течение первых трех лет.</a:t>
            </a:r>
          </a:p>
        </p:txBody>
      </p:sp>
    </p:spTree>
    <p:extLst>
      <p:ext uri="{BB962C8B-B14F-4D97-AF65-F5344CB8AC3E}">
        <p14:creationId xmlns:p14="http://schemas.microsoft.com/office/powerpoint/2010/main" val="39855434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16CE-3A31-1512-4AFD-760130551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B4BE4-D218-6A8C-D22A-A23A935E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F0D3D9-7315-EE67-A753-E4EB05EB8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Риски и Устойчивость</a:t>
            </a:r>
          </a:p>
          <a:p>
            <a:pPr marL="0" indent="0">
              <a:buNone/>
            </a:pPr>
            <a:r>
              <a:rPr lang="ru-RU" dirty="0"/>
              <a:t>   Возможные риски: Конкуренция, изменения в технологиях, зависимость от ключевых сотрудников.</a:t>
            </a:r>
          </a:p>
          <a:p>
            <a:pPr marL="0" indent="0">
              <a:buNone/>
            </a:pPr>
            <a:r>
              <a:rPr lang="ru-RU" dirty="0"/>
              <a:t>   Стратегии снижения рисков: Диверсификация сервисов, постоянное обучение команды, начальные пилотные проекты с клиентами.</a:t>
            </a:r>
          </a:p>
        </p:txBody>
      </p:sp>
    </p:spTree>
    <p:extLst>
      <p:ext uri="{BB962C8B-B14F-4D97-AF65-F5344CB8AC3E}">
        <p14:creationId xmlns:p14="http://schemas.microsoft.com/office/powerpoint/2010/main" val="22342343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3451</TotalTime>
  <Words>353</Words>
  <Application>Microsoft Office PowerPoint</Application>
  <PresentationFormat>Широкоэкранный</PresentationFormat>
  <Paragraphs>44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Описание бизнес-модели: ключевые потребители, объем рынка, маркетинговая стратегия</vt:lpstr>
      <vt:lpstr>Описание бизнес-модели: ключевые потребители, объем рынка, маркетинговая стратегия</vt:lpstr>
      <vt:lpstr>Описание бизнес-модели: ключевые потребители, объем рынка, маркетинговая стратегия</vt:lpstr>
      <vt:lpstr>Описание бизнес-модели: ключевые потребители, объем рынка, маркетинговая стратегия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Anastasiya Kristin</cp:lastModifiedBy>
  <cp:revision>47</cp:revision>
  <dcterms:modified xsi:type="dcterms:W3CDTF">2024-11-25T07:56:01Z</dcterms:modified>
</cp:coreProperties>
</file>