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72" r:id="rId4"/>
  </p:sldMasterIdLst>
  <p:notesMasterIdLst>
    <p:notesMasterId r:id="rId26"/>
  </p:notesMasterIdLst>
  <p:handoutMasterIdLst>
    <p:handoutMasterId r:id="rId27"/>
  </p:handoutMasterIdLst>
  <p:sldIdLst>
    <p:sldId id="360" r:id="rId5"/>
    <p:sldId id="265" r:id="rId6"/>
    <p:sldId id="326" r:id="rId7"/>
    <p:sldId id="363" r:id="rId8"/>
    <p:sldId id="361" r:id="rId9"/>
    <p:sldId id="261" r:id="rId10"/>
    <p:sldId id="634" r:id="rId11"/>
    <p:sldId id="362" r:id="rId12"/>
    <p:sldId id="357" r:id="rId13"/>
    <p:sldId id="366" r:id="rId14"/>
    <p:sldId id="367" r:id="rId15"/>
    <p:sldId id="368" r:id="rId16"/>
    <p:sldId id="636" r:id="rId17"/>
    <p:sldId id="371" r:id="rId18"/>
    <p:sldId id="372" r:id="rId19"/>
    <p:sldId id="356" r:id="rId20"/>
    <p:sldId id="373" r:id="rId21"/>
    <p:sldId id="374" r:id="rId22"/>
    <p:sldId id="350" r:id="rId23"/>
    <p:sldId id="375" r:id="rId24"/>
    <p:sldId id="376" r:id="rId2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3725" autoAdjust="0"/>
  </p:normalViewPr>
  <p:slideViewPr>
    <p:cSldViewPr snapToGrid="0" showGuides="1">
      <p:cViewPr>
        <p:scale>
          <a:sx n="90" d="100"/>
          <a:sy n="90" d="100"/>
        </p:scale>
        <p:origin x="-149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635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3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rgbClr val="C00000"/>
                </a:solidFill>
              </a:rPr>
              <a:t>Сокращение лесных площадей</a:t>
            </a:r>
            <a:endParaRPr lang="ru-RU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23942134823820593"/>
          <c:y val="2.836872663644317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explosion val="10"/>
          <c:dPt>
            <c:idx val="0"/>
            <c:bubble3D val="0"/>
            <c:explosion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0-1387-4177-BD54-E8F1D03407D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1"/>
                      <a:t>6</a:t>
                    </a:r>
                    <a:r>
                      <a:rPr lang="en-US"/>
                      <a:t>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387-4177-BD54-E8F1D03407D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/>
                      <a:t>2</a:t>
                    </a:r>
                    <a:r>
                      <a:rPr lang="en-US"/>
                      <a:t>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387-4177-BD54-E8F1D03407D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1"/>
                      <a:t>6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387-4177-BD54-E8F1D03407D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b="1"/>
                      <a:t>9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387-4177-BD54-E8F1D03407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Лесные пожары</c:v>
                </c:pt>
                <c:pt idx="1">
                  <c:v>Лесозагатовка</c:v>
                </c:pt>
                <c:pt idx="2">
                  <c:v>Болезни леса</c:v>
                </c:pt>
                <c:pt idx="3">
                  <c:v>Несанкционированные вырубки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</c:v>
                </c:pt>
                <c:pt idx="1">
                  <c:v>21</c:v>
                </c:pt>
                <c:pt idx="2">
                  <c:v>6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387-4177-BD54-E8F1D03407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Лесные пожары</c:v>
                </c:pt>
                <c:pt idx="1">
                  <c:v>Лесозагатовка</c:v>
                </c:pt>
                <c:pt idx="2">
                  <c:v>Болезни леса</c:v>
                </c:pt>
                <c:pt idx="3">
                  <c:v>Несанкционированные вырубки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387-4177-BD54-E8F1D03407D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Лесные пожары</c:v>
                </c:pt>
                <c:pt idx="1">
                  <c:v>Лесозагатовка</c:v>
                </c:pt>
                <c:pt idx="2">
                  <c:v>Болезни леса</c:v>
                </c:pt>
                <c:pt idx="3">
                  <c:v>Несанкционированные вырубки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387-4177-BD54-E8F1D03407D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2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="1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0" b="1"/>
            </a:pPr>
            <a:endParaRPr lang="ru-RU"/>
          </a:p>
        </c:txPr>
      </c:legendEntry>
      <c:layout>
        <c:manualLayout>
          <c:xMode val="edge"/>
          <c:yMode val="edge"/>
          <c:x val="0.54681782424255787"/>
          <c:y val="0.21990751663943803"/>
          <c:w val="0.3168609806127175"/>
          <c:h val="0.60357161903958811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902422082410737"/>
          <c:y val="0.29048621273344871"/>
          <c:w val="0.36741599004440478"/>
          <c:h val="0.5800256449005225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6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Аэросев</c:v>
                </c:pt>
                <c:pt idx="1">
                  <c:v>Посадка леса</c:v>
                </c:pt>
                <c:pt idx="2">
                  <c:v>Посев леса</c:v>
                </c:pt>
                <c:pt idx="3">
                  <c:v>Содействие естественному лесовосстановлению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71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C7-418C-9812-27CDA1A9F3E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.67649782060568009"/>
          <c:y val="0.24861557541749055"/>
          <c:w val="0.32350217939431991"/>
          <c:h val="0.4043399066795281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3D12254D-5759-4EB3-BF8D-D68E90DC2D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1A69FF-7820-4FCC-B849-D3678A21A4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80D95BA-7ABD-45D4-B691-9F58B13542F8}" type="datetimeFigureOut">
              <a:rPr lang="en-US" smtClean="0"/>
              <a:pPr rtl="0"/>
              <a:t>6/21/2024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4FAC37F-43E8-47E4-A8D1-19743C1136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7D279E6-0ADC-4707-A0E5-8B8058228F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03308A-A8B4-43FF-8C57-7C15CEEAA8C3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27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99D14A6-BAC8-4A71-919C-314181CF34EF}" type="datetimeFigureOut">
              <a:rPr lang="en-US" smtClean="0"/>
              <a:pPr rtl="0"/>
              <a:t>6/21/2024</a:t>
            </a:fld>
            <a:endParaRPr lang="en-US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62F9892-4FA8-4E47-8751-DA9332AF5A19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596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145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53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53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36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524D99E-06C2-4ACA-84FC-8F6740F111CE}" type="slidenum">
              <a:rPr lang="en-US" smtClean="0"/>
              <a:pPr rtl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791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62F9892-4FA8-4E47-8751-DA9332AF5A19}" type="slidenum">
              <a:rPr lang="en-US" smtClean="0"/>
              <a:pPr rtl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666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62F9892-4FA8-4E47-8751-DA9332AF5A19}" type="slidenum">
              <a:rPr lang="en-US" smtClean="0"/>
              <a:pPr rtl="0"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5AED7D4B-97B3-4766-A7B9-D67E5D2612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43" name="Заголовок 42">
            <a:extLst>
              <a:ext uri="{FF2B5EF4-FFF2-40B4-BE49-F238E27FC236}">
                <a16:creationId xmlns:a16="http://schemas.microsoft.com/office/drawing/2014/main" xmlns="" id="{F6B9C4AD-0A5C-4CF8-8BBB-04DDB6305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1496" y="1695899"/>
            <a:ext cx="4453151" cy="4028034"/>
          </a:xfrm>
          <a:custGeom>
            <a:avLst/>
            <a:gdLst>
              <a:gd name="connsiteX0" fmla="*/ 1904725 w 4453151"/>
              <a:gd name="connsiteY0" fmla="*/ 0 h 4028034"/>
              <a:gd name="connsiteX1" fmla="*/ 2839696 w 4453151"/>
              <a:gd name="connsiteY1" fmla="*/ 173112 h 4028034"/>
              <a:gd name="connsiteX2" fmla="*/ 3670313 w 4453151"/>
              <a:gd name="connsiteY2" fmla="*/ 648665 h 4028034"/>
              <a:gd name="connsiteX3" fmla="*/ 4244827 w 4453151"/>
              <a:gd name="connsiteY3" fmla="*/ 1334400 h 4028034"/>
              <a:gd name="connsiteX4" fmla="*/ 4453151 w 4453151"/>
              <a:gd name="connsiteY4" fmla="*/ 2132445 h 4028034"/>
              <a:gd name="connsiteX5" fmla="*/ 4108366 w 4453151"/>
              <a:gd name="connsiteY5" fmla="*/ 2873461 h 4028034"/>
              <a:gd name="connsiteX6" fmla="*/ 3934636 w 4453151"/>
              <a:gd name="connsiteY6" fmla="*/ 3108662 h 4028034"/>
              <a:gd name="connsiteX7" fmla="*/ 2304458 w 4453151"/>
              <a:gd name="connsiteY7" fmla="*/ 4028034 h 4028034"/>
              <a:gd name="connsiteX8" fmla="*/ 1066940 w 4453151"/>
              <a:gd name="connsiteY8" fmla="*/ 3462430 h 4028034"/>
              <a:gd name="connsiteX9" fmla="*/ 916336 w 4453151"/>
              <a:gd name="connsiteY9" fmla="*/ 3350118 h 4028034"/>
              <a:gd name="connsiteX10" fmla="*/ 231353 w 4453151"/>
              <a:gd name="connsiteY10" fmla="*/ 2762989 h 4028034"/>
              <a:gd name="connsiteX11" fmla="*/ 0 w 4453151"/>
              <a:gd name="connsiteY11" fmla="*/ 2132445 h 4028034"/>
              <a:gd name="connsiteX12" fmla="*/ 519376 w 4453151"/>
              <a:gd name="connsiteY12" fmla="*/ 594947 h 4028034"/>
              <a:gd name="connsiteX13" fmla="*/ 1103636 w 4453151"/>
              <a:gd name="connsiteY13" fmla="*/ 160879 h 4028034"/>
              <a:gd name="connsiteX14" fmla="*/ 1904725 w 4453151"/>
              <a:gd name="connsiteY14" fmla="*/ 0 h 40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3151" h="4028034">
                <a:moveTo>
                  <a:pt x="1904725" y="0"/>
                </a:moveTo>
                <a:cubicBezTo>
                  <a:pt x="2215204" y="0"/>
                  <a:pt x="2529887" y="58226"/>
                  <a:pt x="2839696" y="173112"/>
                </a:cubicBezTo>
                <a:cubicBezTo>
                  <a:pt x="3141383" y="284780"/>
                  <a:pt x="3428543" y="449245"/>
                  <a:pt x="3670313" y="648665"/>
                </a:cubicBezTo>
                <a:cubicBezTo>
                  <a:pt x="3916289" y="851489"/>
                  <a:pt x="4109608" y="1082273"/>
                  <a:pt x="4244827" y="1334400"/>
                </a:cubicBezTo>
                <a:cubicBezTo>
                  <a:pt x="4383010" y="1592136"/>
                  <a:pt x="4453151" y="1860636"/>
                  <a:pt x="4453151" y="2132445"/>
                </a:cubicBezTo>
                <a:cubicBezTo>
                  <a:pt x="4453151" y="2406187"/>
                  <a:pt x="4341249" y="2566053"/>
                  <a:pt x="4108366" y="2873461"/>
                </a:cubicBezTo>
                <a:cubicBezTo>
                  <a:pt x="4052176" y="2947600"/>
                  <a:pt x="3994075" y="3024314"/>
                  <a:pt x="3934636" y="3108662"/>
                </a:cubicBezTo>
                <a:cubicBezTo>
                  <a:pt x="3480433" y="3753096"/>
                  <a:pt x="2992881" y="4028034"/>
                  <a:pt x="2304458" y="4028034"/>
                </a:cubicBezTo>
                <a:cubicBezTo>
                  <a:pt x="1852645" y="4028034"/>
                  <a:pt x="1521143" y="3804056"/>
                  <a:pt x="1066940" y="3462430"/>
                </a:cubicBezTo>
                <a:cubicBezTo>
                  <a:pt x="1016198" y="3424258"/>
                  <a:pt x="965455" y="3386544"/>
                  <a:pt x="916336" y="3350118"/>
                </a:cubicBezTo>
                <a:cubicBezTo>
                  <a:pt x="650103" y="3152447"/>
                  <a:pt x="398681" y="2965721"/>
                  <a:pt x="231353" y="2762989"/>
                </a:cubicBezTo>
                <a:cubicBezTo>
                  <a:pt x="71384" y="2569182"/>
                  <a:pt x="0" y="2374730"/>
                  <a:pt x="0" y="2132445"/>
                </a:cubicBezTo>
                <a:cubicBezTo>
                  <a:pt x="0" y="1525172"/>
                  <a:pt x="184432" y="979159"/>
                  <a:pt x="519376" y="594947"/>
                </a:cubicBezTo>
                <a:cubicBezTo>
                  <a:pt x="683262" y="407026"/>
                  <a:pt x="879831" y="260956"/>
                  <a:pt x="1103636" y="160879"/>
                </a:cubicBezTo>
                <a:cubicBezTo>
                  <a:pt x="1342444" y="54178"/>
                  <a:pt x="1611926" y="0"/>
                  <a:pt x="1904725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317500">
            <a:noFill/>
          </a:ln>
          <a:effectLst>
            <a:outerShdw sx="107000" sy="107000" algn="c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365760" rtlCol="0" anchor="ctr">
            <a:noAutofit/>
          </a:bodyPr>
          <a:lstStyle>
            <a:lvl1pPr algn="ctr">
              <a:defRPr lang="en-US" sz="4000" b="1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rtl="0"/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BE55C2A-633D-42FC-AF3D-3B5D77E69FDF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7545417" y="4452155"/>
            <a:ext cx="3246438" cy="620588"/>
          </a:xfrm>
        </p:spPr>
        <p:txBody>
          <a:bodyPr rtlCol="0"/>
          <a:lstStyle>
            <a:lvl1pPr algn="ctr">
              <a:defRPr sz="1800"/>
            </a:lvl1pPr>
          </a:lstStyle>
          <a:p>
            <a:pPr lvl="0" rtl="0"/>
            <a:r>
              <a:rPr lang="ru"/>
              <a:t>Щелкните, чтобы изменить образец</a:t>
            </a:r>
          </a:p>
        </p:txBody>
      </p:sp>
      <p:sp>
        <p:nvSpPr>
          <p:cNvPr id="5" name="Полилиния: Фигура 4">
            <a:extLst>
              <a:ext uri="{FF2B5EF4-FFF2-40B4-BE49-F238E27FC236}">
                <a16:creationId xmlns:a16="http://schemas.microsoft.com/office/drawing/2014/main" xmlns="" id="{CCA5388B-F01D-43AF-9723-C2ADB6899E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21300000" flipH="1">
            <a:off x="6652574" y="1272209"/>
            <a:ext cx="5147826" cy="483924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3189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1259330E-45A9-4294-A077-3852502CC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481" y="442913"/>
            <a:ext cx="7134415" cy="1843087"/>
          </a:xfrm>
        </p:spPr>
        <p:txBody>
          <a:bodyPr rtlCol="0" anchor="b"/>
          <a:lstStyle/>
          <a:p>
            <a:pPr rtl="0"/>
            <a:endParaRPr lang="en-US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4FE3AE0F-39BB-48ED-A13E-75DF0DCFA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481" y="2404069"/>
            <a:ext cx="5485331" cy="3560169"/>
          </a:xfrm>
        </p:spPr>
        <p:txBody>
          <a:bodyPr rtlCol="0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892B51F-EEC4-4161-806C-6E0CA9F57B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97970" y="0"/>
            <a:ext cx="3293877" cy="2743212"/>
          </a:xfrm>
          <a:custGeom>
            <a:avLst/>
            <a:gdLst>
              <a:gd name="connsiteX0" fmla="*/ 37772 w 3293877"/>
              <a:gd name="connsiteY0" fmla="*/ 0 h 2743212"/>
              <a:gd name="connsiteX1" fmla="*/ 3293877 w 3293877"/>
              <a:gd name="connsiteY1" fmla="*/ 0 h 2743212"/>
              <a:gd name="connsiteX2" fmla="*/ 3293877 w 3293877"/>
              <a:gd name="connsiteY2" fmla="*/ 2133887 h 2743212"/>
              <a:gd name="connsiteX3" fmla="*/ 3222757 w 3293877"/>
              <a:gd name="connsiteY3" fmla="*/ 2223039 h 2743212"/>
              <a:gd name="connsiteX4" fmla="*/ 2503136 w 3293877"/>
              <a:gd name="connsiteY4" fmla="*/ 2565392 h 2743212"/>
              <a:gd name="connsiteX5" fmla="*/ 2232111 w 3293877"/>
              <a:gd name="connsiteY5" fmla="*/ 2635826 h 2743212"/>
              <a:gd name="connsiteX6" fmla="*/ 542319 w 3293877"/>
              <a:gd name="connsiteY6" fmla="*/ 2345567 h 2743212"/>
              <a:gd name="connsiteX7" fmla="*/ 96920 w 3293877"/>
              <a:gd name="connsiteY7" fmla="*/ 1191868 h 2743212"/>
              <a:gd name="connsiteX8" fmla="*/ 71529 w 3293877"/>
              <a:gd name="connsiteY8" fmla="*/ 1019346 h 2743212"/>
              <a:gd name="connsiteX9" fmla="*/ 6623 w 3293877"/>
              <a:gd name="connsiteY9" fmla="*/ 178315 h 2743212"/>
              <a:gd name="connsiteX10" fmla="*/ 34833 w 3293877"/>
              <a:gd name="connsiteY10" fmla="*/ 8680 h 27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93877" h="2743212">
                <a:moveTo>
                  <a:pt x="37772" y="0"/>
                </a:moveTo>
                <a:lnTo>
                  <a:pt x="3293877" y="0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6292C5C6-6AF9-4248-B2DA-ACA4A1BD39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787255" y="-15240"/>
            <a:ext cx="3418080" cy="2896208"/>
          </a:xfrm>
          <a:custGeom>
            <a:avLst/>
            <a:gdLst>
              <a:gd name="connsiteX0" fmla="*/ 30625 w 3404592"/>
              <a:gd name="connsiteY0" fmla="*/ 0 h 2880968"/>
              <a:gd name="connsiteX1" fmla="*/ 3404591 w 3404592"/>
              <a:gd name="connsiteY1" fmla="*/ 0 h 2880968"/>
              <a:gd name="connsiteX2" fmla="*/ 3404592 w 3404592"/>
              <a:gd name="connsiteY2" fmla="*/ 2363677 h 2880968"/>
              <a:gd name="connsiteX3" fmla="*/ 3368234 w 3404592"/>
              <a:gd name="connsiteY3" fmla="*/ 2400463 h 2880968"/>
              <a:gd name="connsiteX4" fmla="*/ 2673169 w 3404592"/>
              <a:gd name="connsiteY4" fmla="*/ 2691710 h 2880968"/>
              <a:gd name="connsiteX5" fmla="*/ 2383908 w 3404592"/>
              <a:gd name="connsiteY5" fmla="*/ 2766733 h 2880968"/>
              <a:gd name="connsiteX6" fmla="*/ 580011 w 3404592"/>
              <a:gd name="connsiteY6" fmla="*/ 2455996 h 2880968"/>
              <a:gd name="connsiteX7" fmla="*/ 103935 w 3404592"/>
              <a:gd name="connsiteY7" fmla="*/ 1224395 h 2880968"/>
              <a:gd name="connsiteX8" fmla="*/ 76737 w 3404592"/>
              <a:gd name="connsiteY8" fmla="*/ 1040246 h 2880968"/>
              <a:gd name="connsiteX9" fmla="*/ 6986 w 3404592"/>
              <a:gd name="connsiteY9" fmla="*/ 142569 h 288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04592" h="2880968">
                <a:moveTo>
                  <a:pt x="30625" y="0"/>
                </a:moveTo>
                <a:lnTo>
                  <a:pt x="3404591" y="0"/>
                </a:lnTo>
                <a:lnTo>
                  <a:pt x="3404592" y="2363677"/>
                </a:lnTo>
                <a:lnTo>
                  <a:pt x="3368234" y="2400463"/>
                </a:lnTo>
                <a:cubicBezTo>
                  <a:pt x="3196560" y="2556781"/>
                  <a:pt x="3007578" y="2609148"/>
                  <a:pt x="2673169" y="2691710"/>
                </a:cubicBezTo>
                <a:cubicBezTo>
                  <a:pt x="2580978" y="2714454"/>
                  <a:pt x="2485617" y="2738008"/>
                  <a:pt x="2383908" y="2766733"/>
                </a:cubicBezTo>
                <a:cubicBezTo>
                  <a:pt x="1606788" y="2986132"/>
                  <a:pt x="1067300" y="2893177"/>
                  <a:pt x="580011" y="2455996"/>
                </a:cubicBezTo>
                <a:cubicBezTo>
                  <a:pt x="260201" y="2169073"/>
                  <a:pt x="183906" y="1782048"/>
                  <a:pt x="103935" y="1224395"/>
                </a:cubicBezTo>
                <a:cubicBezTo>
                  <a:pt x="95007" y="1162089"/>
                  <a:pt x="85753" y="1100145"/>
                  <a:pt x="76737" y="1040246"/>
                </a:cubicBezTo>
                <a:cubicBezTo>
                  <a:pt x="28042" y="715402"/>
                  <a:pt x="-17905" y="408591"/>
                  <a:pt x="6986" y="14256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xmlns="" id="{3A499CB4-9592-40E3-B804-ECCA6B2403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611772" y="-15240"/>
            <a:ext cx="3593564" cy="3044504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Нижний колонтитул 4">
            <a:extLst>
              <a:ext uri="{FF2B5EF4-FFF2-40B4-BE49-F238E27FC236}">
                <a16:creationId xmlns:a16="http://schemas.microsoft.com/office/drawing/2014/main" xmlns="" id="{9C9246C2-8173-4093-9B73-2CEBC7ECC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2482" y="6170613"/>
            <a:ext cx="5181820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xmlns="" id="{A3A06B29-0534-404B-BF1A-C3EBA8B3EE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184771" y="3247617"/>
            <a:ext cx="6020564" cy="3631340"/>
          </a:xfrm>
          <a:custGeom>
            <a:avLst/>
            <a:gdLst>
              <a:gd name="connsiteX0" fmla="*/ 3008109 w 5959692"/>
              <a:gd name="connsiteY0" fmla="*/ 42 h 3560169"/>
              <a:gd name="connsiteX1" fmla="*/ 4702247 w 5959692"/>
              <a:gd name="connsiteY1" fmla="*/ 626282 h 3560169"/>
              <a:gd name="connsiteX2" fmla="*/ 5069411 w 5959692"/>
              <a:gd name="connsiteY2" fmla="*/ 865826 h 3560169"/>
              <a:gd name="connsiteX3" fmla="*/ 5895906 w 5959692"/>
              <a:gd name="connsiteY3" fmla="*/ 1594994 h 3560169"/>
              <a:gd name="connsiteX4" fmla="*/ 5959691 w 5959692"/>
              <a:gd name="connsiteY4" fmla="*/ 1728783 h 3560169"/>
              <a:gd name="connsiteX5" fmla="*/ 5959692 w 5959692"/>
              <a:gd name="connsiteY5" fmla="*/ 3560169 h 3560169"/>
              <a:gd name="connsiteX6" fmla="*/ 635 w 5959692"/>
              <a:gd name="connsiteY6" fmla="*/ 3560169 h 3560169"/>
              <a:gd name="connsiteX7" fmla="*/ 0 w 5959692"/>
              <a:gd name="connsiteY7" fmla="*/ 3534810 h 3560169"/>
              <a:gd name="connsiteX8" fmla="*/ 56896 w 5959692"/>
              <a:gd name="connsiteY8" fmla="*/ 3142342 h 3560169"/>
              <a:gd name="connsiteX9" fmla="*/ 605568 w 5959692"/>
              <a:gd name="connsiteY9" fmla="*/ 1932853 h 3560169"/>
              <a:gd name="connsiteX10" fmla="*/ 736162 w 5959692"/>
              <a:gd name="connsiteY10" fmla="*/ 1690788 h 3560169"/>
              <a:gd name="connsiteX11" fmla="*/ 2021319 w 5959692"/>
              <a:gd name="connsiteY11" fmla="*/ 209863 h 3560169"/>
              <a:gd name="connsiteX12" fmla="*/ 3008109 w 5959692"/>
              <a:gd name="connsiteY12" fmla="*/ 42 h 356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959692" h="3560169">
                <a:moveTo>
                  <a:pt x="3008109" y="42"/>
                </a:moveTo>
                <a:cubicBezTo>
                  <a:pt x="3549058" y="3372"/>
                  <a:pt x="4091345" y="208628"/>
                  <a:pt x="4702247" y="626282"/>
                </a:cubicBezTo>
                <a:cubicBezTo>
                  <a:pt x="4830168" y="713755"/>
                  <a:pt x="4951806" y="791097"/>
                  <a:pt x="5069411" y="865826"/>
                </a:cubicBezTo>
                <a:cubicBezTo>
                  <a:pt x="5495976" y="1136988"/>
                  <a:pt x="5734167" y="1298128"/>
                  <a:pt x="5895906" y="1594994"/>
                </a:cubicBezTo>
                <a:lnTo>
                  <a:pt x="5959691" y="1728783"/>
                </a:lnTo>
                <a:lnTo>
                  <a:pt x="5959692" y="3560169"/>
                </a:lnTo>
                <a:lnTo>
                  <a:pt x="635" y="3560169"/>
                </a:lnTo>
                <a:lnTo>
                  <a:pt x="0" y="3534810"/>
                </a:lnTo>
                <a:cubicBezTo>
                  <a:pt x="2402" y="3407978"/>
                  <a:pt x="21463" y="3278501"/>
                  <a:pt x="56896" y="3142342"/>
                </a:cubicBezTo>
                <a:cubicBezTo>
                  <a:pt x="155720" y="2762537"/>
                  <a:pt x="374193" y="2359525"/>
                  <a:pt x="605568" y="1932853"/>
                </a:cubicBezTo>
                <a:cubicBezTo>
                  <a:pt x="648282" y="1854194"/>
                  <a:pt x="692359" y="1772817"/>
                  <a:pt x="736162" y="1690788"/>
                </a:cubicBezTo>
                <a:cubicBezTo>
                  <a:pt x="1128289" y="956620"/>
                  <a:pt x="1429537" y="456850"/>
                  <a:pt x="2021319" y="209863"/>
                </a:cubicBezTo>
                <a:cubicBezTo>
                  <a:pt x="2359453" y="68739"/>
                  <a:pt x="2683541" y="-1956"/>
                  <a:pt x="3008109" y="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xmlns="" id="{D10AF802-8BEE-4DC7-8296-B52D4BE43F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56294" y="3065460"/>
            <a:ext cx="6249041" cy="3813498"/>
          </a:xfrm>
          <a:custGeom>
            <a:avLst/>
            <a:gdLst>
              <a:gd name="connsiteX0" fmla="*/ 3215595 w 6141507"/>
              <a:gd name="connsiteY0" fmla="*/ 37 h 3752389"/>
              <a:gd name="connsiteX1" fmla="*/ 5025810 w 6141507"/>
              <a:gd name="connsiteY1" fmla="*/ 667544 h 3752389"/>
              <a:gd name="connsiteX2" fmla="*/ 5418068 w 6141507"/>
              <a:gd name="connsiteY2" fmla="*/ 923043 h 3752389"/>
              <a:gd name="connsiteX3" fmla="*/ 6130109 w 6141507"/>
              <a:gd name="connsiteY3" fmla="*/ 1458777 h 3752389"/>
              <a:gd name="connsiteX4" fmla="*/ 6141506 w 6141507"/>
              <a:gd name="connsiteY4" fmla="*/ 1473047 h 3752389"/>
              <a:gd name="connsiteX5" fmla="*/ 6141507 w 6141507"/>
              <a:gd name="connsiteY5" fmla="*/ 3752389 h 3752389"/>
              <a:gd name="connsiteX6" fmla="*/ 0 w 6141507"/>
              <a:gd name="connsiteY6" fmla="*/ 3752389 h 3752389"/>
              <a:gd name="connsiteX7" fmla="*/ 7127 w 6141507"/>
              <a:gd name="connsiteY7" fmla="*/ 3638865 h 3752389"/>
              <a:gd name="connsiteX8" fmla="*/ 59603 w 6141507"/>
              <a:gd name="connsiteY8" fmla="*/ 3356358 h 3752389"/>
              <a:gd name="connsiteX9" fmla="*/ 646726 w 6141507"/>
              <a:gd name="connsiteY9" fmla="*/ 2064848 h 3752389"/>
              <a:gd name="connsiteX10" fmla="*/ 786444 w 6141507"/>
              <a:gd name="connsiteY10" fmla="*/ 1806355 h 3752389"/>
              <a:gd name="connsiteX11" fmla="*/ 2160845 w 6141507"/>
              <a:gd name="connsiteY11" fmla="*/ 224629 h 3752389"/>
              <a:gd name="connsiteX12" fmla="*/ 3215595 w 6141507"/>
              <a:gd name="connsiteY12" fmla="*/ 37 h 3752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1507" h="3752389">
                <a:moveTo>
                  <a:pt x="3215595" y="37"/>
                </a:moveTo>
                <a:cubicBezTo>
                  <a:pt x="3793727" y="3265"/>
                  <a:pt x="4373168" y="222053"/>
                  <a:pt x="5025810" y="667544"/>
                </a:cubicBezTo>
                <a:cubicBezTo>
                  <a:pt x="5162471" y="760846"/>
                  <a:pt x="5292423" y="843339"/>
                  <a:pt x="5418068" y="923043"/>
                </a:cubicBezTo>
                <a:cubicBezTo>
                  <a:pt x="5743584" y="1129628"/>
                  <a:pt x="5966418" y="1276344"/>
                  <a:pt x="6130109" y="1458777"/>
                </a:cubicBezTo>
                <a:lnTo>
                  <a:pt x="6141506" y="1473047"/>
                </a:lnTo>
                <a:lnTo>
                  <a:pt x="6141507" y="3752389"/>
                </a:lnTo>
                <a:lnTo>
                  <a:pt x="0" y="3752389"/>
                </a:lnTo>
                <a:lnTo>
                  <a:pt x="7127" y="3638865"/>
                </a:lnTo>
                <a:cubicBezTo>
                  <a:pt x="16780" y="3547020"/>
                  <a:pt x="34303" y="3453276"/>
                  <a:pt x="59603" y="3356358"/>
                </a:cubicBezTo>
                <a:cubicBezTo>
                  <a:pt x="165452" y="2950843"/>
                  <a:pt x="399187" y="2520480"/>
                  <a:pt x="646726" y="2064848"/>
                </a:cubicBezTo>
                <a:cubicBezTo>
                  <a:pt x="692424" y="1980851"/>
                  <a:pt x="739580" y="1893951"/>
                  <a:pt x="786444" y="1806355"/>
                </a:cubicBezTo>
                <a:cubicBezTo>
                  <a:pt x="1205972" y="1022363"/>
                  <a:pt x="1528233" y="488656"/>
                  <a:pt x="2160845" y="224629"/>
                </a:cubicBezTo>
                <a:cubicBezTo>
                  <a:pt x="2522310" y="73767"/>
                  <a:pt x="2868717" y="-1899"/>
                  <a:pt x="3215595" y="37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012C926C-C55F-482B-A653-A99E71E490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1961" y="3374037"/>
            <a:ext cx="5810040" cy="3483963"/>
          </a:xfrm>
          <a:custGeom>
            <a:avLst/>
            <a:gdLst>
              <a:gd name="connsiteX0" fmla="*/ 2808622 w 5724034"/>
              <a:gd name="connsiteY0" fmla="*/ 207 h 3451166"/>
              <a:gd name="connsiteX1" fmla="*/ 4400004 w 5724034"/>
              <a:gd name="connsiteY1" fmla="*/ 607462 h 3451166"/>
              <a:gd name="connsiteX2" fmla="*/ 4745277 w 5724034"/>
              <a:gd name="connsiteY2" fmla="*/ 837612 h 3451166"/>
              <a:gd name="connsiteX3" fmla="*/ 5584627 w 5724034"/>
              <a:gd name="connsiteY3" fmla="*/ 1665805 h 3451166"/>
              <a:gd name="connsiteX4" fmla="*/ 5682689 w 5724034"/>
              <a:gd name="connsiteY4" fmla="*/ 1947596 h 3451166"/>
              <a:gd name="connsiteX5" fmla="*/ 5724034 w 5724034"/>
              <a:gd name="connsiteY5" fmla="*/ 2133764 h 3451166"/>
              <a:gd name="connsiteX6" fmla="*/ 5724034 w 5724034"/>
              <a:gd name="connsiteY6" fmla="*/ 3254784 h 3451166"/>
              <a:gd name="connsiteX7" fmla="*/ 5682668 w 5724034"/>
              <a:gd name="connsiteY7" fmla="*/ 3451166 h 3451166"/>
              <a:gd name="connsiteX8" fmla="*/ 3398 w 5724034"/>
              <a:gd name="connsiteY8" fmla="*/ 3451166 h 3451166"/>
              <a:gd name="connsiteX9" fmla="*/ 0 w 5724034"/>
              <a:gd name="connsiteY9" fmla="*/ 3332475 h 3451166"/>
              <a:gd name="connsiteX10" fmla="*/ 51930 w 5724034"/>
              <a:gd name="connsiteY10" fmla="*/ 2960389 h 3451166"/>
              <a:gd name="connsiteX11" fmla="*/ 562146 w 5724034"/>
              <a:gd name="connsiteY11" fmla="*/ 1816544 h 3451166"/>
              <a:gd name="connsiteX12" fmla="*/ 683754 w 5724034"/>
              <a:gd name="connsiteY12" fmla="*/ 1587775 h 3451166"/>
              <a:gd name="connsiteX13" fmla="*/ 1883792 w 5724034"/>
              <a:gd name="connsiteY13" fmla="*/ 191878 h 3451166"/>
              <a:gd name="connsiteX14" fmla="*/ 2808622 w 5724034"/>
              <a:gd name="connsiteY14" fmla="*/ 207 h 345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24034" h="3451166">
                <a:moveTo>
                  <a:pt x="2808622" y="207"/>
                </a:moveTo>
                <a:cubicBezTo>
                  <a:pt x="3316039" y="7471"/>
                  <a:pt x="3825452" y="206405"/>
                  <a:pt x="4400004" y="607462"/>
                </a:cubicBezTo>
                <a:cubicBezTo>
                  <a:pt x="4520314" y="691458"/>
                  <a:pt x="4634691" y="765791"/>
                  <a:pt x="4745277" y="837612"/>
                </a:cubicBezTo>
                <a:cubicBezTo>
                  <a:pt x="5203686" y="1135457"/>
                  <a:pt x="5430786" y="1295036"/>
                  <a:pt x="5584627" y="1665805"/>
                </a:cubicBezTo>
                <a:cubicBezTo>
                  <a:pt x="5622816" y="1757843"/>
                  <a:pt x="5655511" y="1851832"/>
                  <a:pt x="5682689" y="1947596"/>
                </a:cubicBezTo>
                <a:lnTo>
                  <a:pt x="5724034" y="2133764"/>
                </a:lnTo>
                <a:lnTo>
                  <a:pt x="5724034" y="3254784"/>
                </a:lnTo>
                <a:lnTo>
                  <a:pt x="5682668" y="3451166"/>
                </a:lnTo>
                <a:lnTo>
                  <a:pt x="3398" y="3451166"/>
                </a:lnTo>
                <a:lnTo>
                  <a:pt x="0" y="3332475"/>
                </a:lnTo>
                <a:cubicBezTo>
                  <a:pt x="1789" y="3212109"/>
                  <a:pt x="19193" y="3089357"/>
                  <a:pt x="51930" y="2960389"/>
                </a:cubicBezTo>
                <a:cubicBezTo>
                  <a:pt x="143234" y="2600640"/>
                  <a:pt x="346682" y="2219774"/>
                  <a:pt x="562146" y="1816544"/>
                </a:cubicBezTo>
                <a:cubicBezTo>
                  <a:pt x="601922" y="1742209"/>
                  <a:pt x="642967" y="1665303"/>
                  <a:pt x="683754" y="1587775"/>
                </a:cubicBezTo>
                <a:cubicBezTo>
                  <a:pt x="1048876" y="893902"/>
                  <a:pt x="1329611" y="421821"/>
                  <a:pt x="1883792" y="191878"/>
                </a:cubicBezTo>
                <a:cubicBezTo>
                  <a:pt x="2200442" y="60492"/>
                  <a:pt x="2504173" y="-4151"/>
                  <a:pt x="2808622" y="20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9" name="Дата 6">
            <a:extLst>
              <a:ext uri="{FF2B5EF4-FFF2-40B4-BE49-F238E27FC236}">
                <a16:creationId xmlns:a16="http://schemas.microsoft.com/office/drawing/2014/main" xmlns="" id="{729B24BA-95BE-4289-901E-61D7E952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0727" y="6170491"/>
            <a:ext cx="2840083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27" name="Номер слайда 31">
            <a:extLst>
              <a:ext uri="{FF2B5EF4-FFF2-40B4-BE49-F238E27FC236}">
                <a16:creationId xmlns:a16="http://schemas.microsoft.com/office/drawing/2014/main" xmlns="" id="{34C5C85A-7E92-4F46-8832-010DD22D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7870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Заголовок 1">
            <a:extLst>
              <a:ext uri="{FF2B5EF4-FFF2-40B4-BE49-F238E27FC236}">
                <a16:creationId xmlns:a16="http://schemas.microsoft.com/office/drawing/2014/main" xmlns="" id="{C3501222-3F13-4879-ABD3-E175AC9CE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382" y="620202"/>
            <a:ext cx="4917906" cy="1598211"/>
          </a:xfrm>
        </p:spPr>
        <p:txBody>
          <a:bodyPr rtlCol="0" anchor="b"/>
          <a:lstStyle/>
          <a:p>
            <a:pPr rtl="0"/>
            <a:endParaRPr lang="en-US" dirty="0"/>
          </a:p>
        </p:txBody>
      </p:sp>
      <p:sp>
        <p:nvSpPr>
          <p:cNvPr id="71" name="Полилиния: фигура 70">
            <a:extLst>
              <a:ext uri="{FF2B5EF4-FFF2-40B4-BE49-F238E27FC236}">
                <a16:creationId xmlns:a16="http://schemas.microsoft.com/office/drawing/2014/main" xmlns="" id="{D130A797-4ADE-4B76-A524-71E3EFEFD9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89616" y="3699058"/>
            <a:ext cx="3957664" cy="3172277"/>
          </a:xfrm>
          <a:custGeom>
            <a:avLst/>
            <a:gdLst>
              <a:gd name="connsiteX0" fmla="*/ 2048049 w 3957664"/>
              <a:gd name="connsiteY0" fmla="*/ 0 h 3189422"/>
              <a:gd name="connsiteX1" fmla="*/ 3496843 w 3957664"/>
              <a:gd name="connsiteY1" fmla="*/ 893975 h 3189422"/>
              <a:gd name="connsiteX2" fmla="*/ 3651243 w 3957664"/>
              <a:gd name="connsiteY2" fmla="*/ 1122679 h 3189422"/>
              <a:gd name="connsiteX3" fmla="*/ 3957664 w 3957664"/>
              <a:gd name="connsiteY3" fmla="*/ 1843225 h 3189422"/>
              <a:gd name="connsiteX4" fmla="*/ 3772520 w 3957664"/>
              <a:gd name="connsiteY4" fmla="*/ 2619224 h 3189422"/>
              <a:gd name="connsiteX5" fmla="*/ 3417035 w 3957664"/>
              <a:gd name="connsiteY5" fmla="*/ 3133103 h 3189422"/>
              <a:gd name="connsiteX6" fmla="*/ 3359909 w 3957664"/>
              <a:gd name="connsiteY6" fmla="*/ 3189422 h 3189422"/>
              <a:gd name="connsiteX7" fmla="*/ 355401 w 3957664"/>
              <a:gd name="connsiteY7" fmla="*/ 3189422 h 3189422"/>
              <a:gd name="connsiteX8" fmla="*/ 263882 w 3957664"/>
              <a:gd name="connsiteY8" fmla="*/ 3030079 h 3189422"/>
              <a:gd name="connsiteX9" fmla="*/ 0 w 3957664"/>
              <a:gd name="connsiteY9" fmla="*/ 1843225 h 3189422"/>
              <a:gd name="connsiteX10" fmla="*/ 205612 w 3957664"/>
              <a:gd name="connsiteY10" fmla="*/ 1230099 h 3189422"/>
              <a:gd name="connsiteX11" fmla="*/ 814378 w 3957664"/>
              <a:gd name="connsiteY11" fmla="*/ 659189 h 3189422"/>
              <a:gd name="connsiteX12" fmla="*/ 948225 w 3957664"/>
              <a:gd name="connsiteY12" fmla="*/ 549980 h 3189422"/>
              <a:gd name="connsiteX13" fmla="*/ 2048049 w 3957664"/>
              <a:gd name="connsiteY13" fmla="*/ 0 h 3189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57664" h="3189422">
                <a:moveTo>
                  <a:pt x="2048049" y="0"/>
                </a:moveTo>
                <a:cubicBezTo>
                  <a:pt x="2659874" y="0"/>
                  <a:pt x="3093177" y="267343"/>
                  <a:pt x="3496843" y="893975"/>
                </a:cubicBezTo>
                <a:cubicBezTo>
                  <a:pt x="3549668" y="975994"/>
                  <a:pt x="3601305" y="1050587"/>
                  <a:pt x="3651243" y="1122679"/>
                </a:cubicBezTo>
                <a:cubicBezTo>
                  <a:pt x="3858213" y="1421594"/>
                  <a:pt x="3957664" y="1577044"/>
                  <a:pt x="3957664" y="1843225"/>
                </a:cubicBezTo>
                <a:cubicBezTo>
                  <a:pt x="3957664" y="2107525"/>
                  <a:pt x="3895327" y="2368608"/>
                  <a:pt x="3772520" y="2619224"/>
                </a:cubicBezTo>
                <a:cubicBezTo>
                  <a:pt x="3682390" y="2803096"/>
                  <a:pt x="3563214" y="2975293"/>
                  <a:pt x="3417035" y="3133103"/>
                </a:cubicBezTo>
                <a:lnTo>
                  <a:pt x="3359909" y="3189422"/>
                </a:lnTo>
                <a:lnTo>
                  <a:pt x="355401" y="3189422"/>
                </a:lnTo>
                <a:lnTo>
                  <a:pt x="263882" y="3030079"/>
                </a:lnTo>
                <a:cubicBezTo>
                  <a:pt x="92200" y="2695464"/>
                  <a:pt x="0" y="2286098"/>
                  <a:pt x="0" y="1843225"/>
                </a:cubicBezTo>
                <a:cubicBezTo>
                  <a:pt x="0" y="1607633"/>
                  <a:pt x="63442" y="1418552"/>
                  <a:pt x="205612" y="1230099"/>
                </a:cubicBezTo>
                <a:cubicBezTo>
                  <a:pt x="354321" y="1032967"/>
                  <a:pt x="577768" y="851400"/>
                  <a:pt x="814378" y="659189"/>
                </a:cubicBezTo>
                <a:cubicBezTo>
                  <a:pt x="858032" y="623770"/>
                  <a:pt x="903129" y="587098"/>
                  <a:pt x="948225" y="549980"/>
                </a:cubicBezTo>
                <a:cubicBezTo>
                  <a:pt x="1351891" y="217791"/>
                  <a:pt x="1646508" y="0"/>
                  <a:pt x="2048049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2" name="Полилиния: Фигура 71">
            <a:extLst>
              <a:ext uri="{FF2B5EF4-FFF2-40B4-BE49-F238E27FC236}">
                <a16:creationId xmlns:a16="http://schemas.microsoft.com/office/drawing/2014/main" xmlns="" id="{8F62D565-3FCF-4F30-BF43-A5BA7175D6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5240" y="-15240"/>
            <a:ext cx="2996705" cy="3945518"/>
          </a:xfrm>
          <a:custGeom>
            <a:avLst/>
            <a:gdLst>
              <a:gd name="connsiteX0" fmla="*/ 0 w 2943938"/>
              <a:gd name="connsiteY0" fmla="*/ 0 h 3856970"/>
              <a:gd name="connsiteX1" fmla="*/ 2330196 w 2943938"/>
              <a:gd name="connsiteY1" fmla="*/ 0 h 3856970"/>
              <a:gd name="connsiteX2" fmla="*/ 2432846 w 2943938"/>
              <a:gd name="connsiteY2" fmla="*/ 201819 h 3856970"/>
              <a:gd name="connsiteX3" fmla="*/ 2529757 w 2943938"/>
              <a:gd name="connsiteY3" fmla="*/ 393271 h 3856970"/>
              <a:gd name="connsiteX4" fmla="*/ 2920427 w 2943938"/>
              <a:gd name="connsiteY4" fmla="*/ 1886722 h 3856970"/>
              <a:gd name="connsiteX5" fmla="*/ 1545251 w 2943938"/>
              <a:gd name="connsiteY5" fmla="*/ 3482689 h 3856970"/>
              <a:gd name="connsiteX6" fmla="*/ 1242892 w 2943938"/>
              <a:gd name="connsiteY6" fmla="*/ 3622158 h 3856970"/>
              <a:gd name="connsiteX7" fmla="*/ 331469 w 2943938"/>
              <a:gd name="connsiteY7" fmla="*/ 3837762 h 3856970"/>
              <a:gd name="connsiteX8" fmla="*/ 103513 w 2943938"/>
              <a:gd name="connsiteY8" fmla="*/ 3777951 h 3856970"/>
              <a:gd name="connsiteX9" fmla="*/ 0 w 2943938"/>
              <a:gd name="connsiteY9" fmla="*/ 3736526 h 385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43938" h="3856970">
                <a:moveTo>
                  <a:pt x="0" y="0"/>
                </a:moveTo>
                <a:lnTo>
                  <a:pt x="2330196" y="0"/>
                </a:lnTo>
                <a:lnTo>
                  <a:pt x="2432846" y="201819"/>
                </a:lnTo>
                <a:cubicBezTo>
                  <a:pt x="2464222" y="264214"/>
                  <a:pt x="2496729" y="328691"/>
                  <a:pt x="2529757" y="393271"/>
                </a:cubicBezTo>
                <a:cubicBezTo>
                  <a:pt x="2825326" y="971312"/>
                  <a:pt x="3012255" y="1387540"/>
                  <a:pt x="2920427" y="1886722"/>
                </a:cubicBezTo>
                <a:cubicBezTo>
                  <a:pt x="2780510" y="2647319"/>
                  <a:pt x="2369254" y="3124645"/>
                  <a:pt x="1545251" y="3482689"/>
                </a:cubicBezTo>
                <a:cubicBezTo>
                  <a:pt x="1437401" y="3529541"/>
                  <a:pt x="1338491" y="3576618"/>
                  <a:pt x="1242892" y="3622158"/>
                </a:cubicBezTo>
                <a:cubicBezTo>
                  <a:pt x="846531" y="3810872"/>
                  <a:pt x="642275" y="3898836"/>
                  <a:pt x="331469" y="3837762"/>
                </a:cubicBezTo>
                <a:cubicBezTo>
                  <a:pt x="254316" y="3822602"/>
                  <a:pt x="178289" y="3802644"/>
                  <a:pt x="103513" y="3777951"/>
                </a:cubicBezTo>
                <a:lnTo>
                  <a:pt x="0" y="3736526"/>
                </a:ln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3" name="Полилиния: Фигура 72">
            <a:extLst>
              <a:ext uri="{FF2B5EF4-FFF2-40B4-BE49-F238E27FC236}">
                <a16:creationId xmlns:a16="http://schemas.microsoft.com/office/drawing/2014/main" xmlns="" id="{4AA5E076-2B14-4FF7-A39D-A33BA61751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2658910" cy="3413870"/>
          </a:xfrm>
          <a:custGeom>
            <a:avLst/>
            <a:gdLst>
              <a:gd name="connsiteX0" fmla="*/ 0 w 2623694"/>
              <a:gd name="connsiteY0" fmla="*/ 0 h 3356093"/>
              <a:gd name="connsiteX1" fmla="*/ 1963100 w 2623694"/>
              <a:gd name="connsiteY1" fmla="*/ 0 h 3356093"/>
              <a:gd name="connsiteX2" fmla="*/ 1971450 w 2623694"/>
              <a:gd name="connsiteY2" fmla="*/ 12938 h 3356093"/>
              <a:gd name="connsiteX3" fmla="*/ 2187660 w 2623694"/>
              <a:gd name="connsiteY3" fmla="*/ 405191 h 3356093"/>
              <a:gd name="connsiteX4" fmla="*/ 2270165 w 2623694"/>
              <a:gd name="connsiteY4" fmla="*/ 560198 h 3356093"/>
              <a:gd name="connsiteX5" fmla="*/ 2604330 w 2623694"/>
              <a:gd name="connsiteY5" fmla="*/ 1768541 h 3356093"/>
              <a:gd name="connsiteX6" fmla="*/ 1442984 w 2623694"/>
              <a:gd name="connsiteY6" fmla="*/ 3055795 h 3356093"/>
              <a:gd name="connsiteX7" fmla="*/ 1187181 w 2623694"/>
              <a:gd name="connsiteY7" fmla="*/ 3167876 h 3356093"/>
              <a:gd name="connsiteX8" fmla="*/ 415643 w 2623694"/>
              <a:gd name="connsiteY8" fmla="*/ 3340141 h 3356093"/>
              <a:gd name="connsiteX9" fmla="*/ 35506 w 2623694"/>
              <a:gd name="connsiteY9" fmla="*/ 3219446 h 3356093"/>
              <a:gd name="connsiteX10" fmla="*/ 0 w 2623694"/>
              <a:gd name="connsiteY10" fmla="*/ 3200809 h 335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23694" h="3356093">
                <a:moveTo>
                  <a:pt x="0" y="0"/>
                </a:moveTo>
                <a:lnTo>
                  <a:pt x="1963100" y="0"/>
                </a:lnTo>
                <a:lnTo>
                  <a:pt x="1971450" y="12938"/>
                </a:lnTo>
                <a:cubicBezTo>
                  <a:pt x="2044657" y="135139"/>
                  <a:pt x="2115157" y="268262"/>
                  <a:pt x="2187660" y="405191"/>
                </a:cubicBezTo>
                <a:cubicBezTo>
                  <a:pt x="2214373" y="455709"/>
                  <a:pt x="2242048" y="507912"/>
                  <a:pt x="2270165" y="560198"/>
                </a:cubicBezTo>
                <a:cubicBezTo>
                  <a:pt x="2521781" y="1028213"/>
                  <a:pt x="2681023" y="1365157"/>
                  <a:pt x="2604330" y="1768541"/>
                </a:cubicBezTo>
                <a:cubicBezTo>
                  <a:pt x="2487472" y="2383175"/>
                  <a:pt x="2140165" y="2768170"/>
                  <a:pt x="1442984" y="3055795"/>
                </a:cubicBezTo>
                <a:cubicBezTo>
                  <a:pt x="1351733" y="3093432"/>
                  <a:pt x="1268057" y="3131272"/>
                  <a:pt x="1187181" y="3167876"/>
                </a:cubicBezTo>
                <a:cubicBezTo>
                  <a:pt x="851859" y="3319560"/>
                  <a:pt x="679039" y="3390221"/>
                  <a:pt x="415643" y="3340141"/>
                </a:cubicBezTo>
                <a:cubicBezTo>
                  <a:pt x="284874" y="3315279"/>
                  <a:pt x="157878" y="3274912"/>
                  <a:pt x="35506" y="3219446"/>
                </a:cubicBezTo>
                <a:lnTo>
                  <a:pt x="0" y="3200809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4" name="Полилиния: Фигура 73">
            <a:extLst>
              <a:ext uri="{FF2B5EF4-FFF2-40B4-BE49-F238E27FC236}">
                <a16:creationId xmlns:a16="http://schemas.microsoft.com/office/drawing/2014/main" xmlns="" id="{6123B1F1-2AA9-45A3-A764-6FFA3D5A10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5240" y="-15240"/>
            <a:ext cx="2851586" cy="3651532"/>
          </a:xfrm>
          <a:custGeom>
            <a:avLst/>
            <a:gdLst>
              <a:gd name="connsiteX0" fmla="*/ 0 w 2803183"/>
              <a:gd name="connsiteY0" fmla="*/ 0 h 3571826"/>
              <a:gd name="connsiteX1" fmla="*/ 2204260 w 2803183"/>
              <a:gd name="connsiteY1" fmla="*/ 0 h 3571826"/>
              <a:gd name="connsiteX2" fmla="*/ 2219596 w 2803183"/>
              <a:gd name="connsiteY2" fmla="*/ 27890 h 3571826"/>
              <a:gd name="connsiteX3" fmla="*/ 2335863 w 2803183"/>
              <a:gd name="connsiteY3" fmla="*/ 252934 h 3571826"/>
              <a:gd name="connsiteX4" fmla="*/ 2424807 w 2803183"/>
              <a:gd name="connsiteY4" fmla="*/ 425928 h 3571826"/>
              <a:gd name="connsiteX5" fmla="*/ 2780331 w 2803183"/>
              <a:gd name="connsiteY5" fmla="*/ 1776962 h 3571826"/>
              <a:gd name="connsiteX6" fmla="*/ 1500120 w 2803183"/>
              <a:gd name="connsiteY6" fmla="*/ 3228411 h 3571826"/>
              <a:gd name="connsiteX7" fmla="*/ 1219529 w 2803183"/>
              <a:gd name="connsiteY7" fmla="*/ 3356030 h 3571826"/>
              <a:gd name="connsiteX8" fmla="*/ 374577 w 2803183"/>
              <a:gd name="connsiteY8" fmla="*/ 3555218 h 3571826"/>
              <a:gd name="connsiteX9" fmla="*/ 163724 w 2803183"/>
              <a:gd name="connsiteY9" fmla="*/ 3502019 h 3571826"/>
              <a:gd name="connsiteX10" fmla="*/ 0 w 2803183"/>
              <a:gd name="connsiteY10" fmla="*/ 3438577 h 357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3183" h="3571826">
                <a:moveTo>
                  <a:pt x="0" y="0"/>
                </a:moveTo>
                <a:lnTo>
                  <a:pt x="2204260" y="0"/>
                </a:lnTo>
                <a:lnTo>
                  <a:pt x="2219596" y="27890"/>
                </a:lnTo>
                <a:cubicBezTo>
                  <a:pt x="2258246" y="101175"/>
                  <a:pt x="2296785" y="176523"/>
                  <a:pt x="2335863" y="252934"/>
                </a:cubicBezTo>
                <a:cubicBezTo>
                  <a:pt x="2364658" y="309314"/>
                  <a:pt x="2394491" y="367575"/>
                  <a:pt x="2424807" y="425928"/>
                </a:cubicBezTo>
                <a:cubicBezTo>
                  <a:pt x="2696101" y="948228"/>
                  <a:pt x="2867464" y="1324430"/>
                  <a:pt x="2780331" y="1776962"/>
                </a:cubicBezTo>
                <a:cubicBezTo>
                  <a:pt x="2647567" y="2466479"/>
                  <a:pt x="2264711" y="2900581"/>
                  <a:pt x="1500120" y="3228411"/>
                </a:cubicBezTo>
                <a:cubicBezTo>
                  <a:pt x="1400046" y="3271308"/>
                  <a:pt x="1308251" y="3314372"/>
                  <a:pt x="1219529" y="3356030"/>
                </a:cubicBezTo>
                <a:cubicBezTo>
                  <a:pt x="851676" y="3528655"/>
                  <a:pt x="662152" y="3609205"/>
                  <a:pt x="374577" y="3555218"/>
                </a:cubicBezTo>
                <a:cubicBezTo>
                  <a:pt x="303192" y="3541816"/>
                  <a:pt x="232869" y="3524065"/>
                  <a:pt x="163724" y="3502019"/>
                </a:cubicBezTo>
                <a:lnTo>
                  <a:pt x="0" y="3438577"/>
                </a:ln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6" name="Полилиния: Фигура 75">
            <a:extLst>
              <a:ext uri="{FF2B5EF4-FFF2-40B4-BE49-F238E27FC236}">
                <a16:creationId xmlns:a16="http://schemas.microsoft.com/office/drawing/2014/main" xmlns="" id="{4F1BC949-2CC9-471B-B631-56A9ED6B44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013545" y="985363"/>
            <a:ext cx="2825510" cy="2688140"/>
          </a:xfrm>
          <a:custGeom>
            <a:avLst/>
            <a:gdLst>
              <a:gd name="connsiteX0" fmla="*/ 1393873 w 2791301"/>
              <a:gd name="connsiteY0" fmla="*/ 4 h 2663436"/>
              <a:gd name="connsiteX1" fmla="*/ 1544624 w 2791301"/>
              <a:gd name="connsiteY1" fmla="*/ 7531 h 2663436"/>
              <a:gd name="connsiteX2" fmla="*/ 2114171 w 2791301"/>
              <a:gd name="connsiteY2" fmla="*/ 174340 h 2663436"/>
              <a:gd name="connsiteX3" fmla="*/ 2558937 w 2791301"/>
              <a:gd name="connsiteY3" fmla="*/ 535959 h 2663436"/>
              <a:gd name="connsiteX4" fmla="*/ 2772402 w 2791301"/>
              <a:gd name="connsiteY4" fmla="*/ 994216 h 2663436"/>
              <a:gd name="connsiteX5" fmla="*/ 2756393 w 2791301"/>
              <a:gd name="connsiteY5" fmla="*/ 1480474 h 2663436"/>
              <a:gd name="connsiteX6" fmla="*/ 2344917 w 2791301"/>
              <a:gd name="connsiteY6" fmla="*/ 2236976 h 2663436"/>
              <a:gd name="connsiteX7" fmla="*/ 2117882 w 2791301"/>
              <a:gd name="connsiteY7" fmla="*/ 2465527 h 2663436"/>
              <a:gd name="connsiteX8" fmla="*/ 1689239 w 2791301"/>
              <a:gd name="connsiteY8" fmla="*/ 2658152 h 2663436"/>
              <a:gd name="connsiteX9" fmla="*/ 1113871 w 2791301"/>
              <a:gd name="connsiteY9" fmla="*/ 2614170 h 2663436"/>
              <a:gd name="connsiteX10" fmla="*/ 996462 w 2791301"/>
              <a:gd name="connsiteY10" fmla="*/ 2596447 h 2663436"/>
              <a:gd name="connsiteX11" fmla="*/ 225377 w 2791301"/>
              <a:gd name="connsiteY11" fmla="*/ 2279322 h 2663436"/>
              <a:gd name="connsiteX12" fmla="*/ 111893 w 2791301"/>
              <a:gd name="connsiteY12" fmla="*/ 1062629 h 2663436"/>
              <a:gd name="connsiteX13" fmla="*/ 174186 w 2791301"/>
              <a:gd name="connsiteY13" fmla="*/ 867095 h 2663436"/>
              <a:gd name="connsiteX14" fmla="*/ 446468 w 2791301"/>
              <a:gd name="connsiteY14" fmla="*/ 347405 h 2663436"/>
              <a:gd name="connsiteX15" fmla="*/ 957265 w 2791301"/>
              <a:gd name="connsiteY15" fmla="*/ 63425 h 2663436"/>
              <a:gd name="connsiteX16" fmla="*/ 1393873 w 2791301"/>
              <a:gd name="connsiteY16" fmla="*/ 4 h 2663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91301" h="2663436">
                <a:moveTo>
                  <a:pt x="1393873" y="4"/>
                </a:moveTo>
                <a:cubicBezTo>
                  <a:pt x="1443777" y="115"/>
                  <a:pt x="1494056" y="2621"/>
                  <a:pt x="1544624" y="7531"/>
                </a:cubicBezTo>
                <a:cubicBezTo>
                  <a:pt x="1743470" y="26804"/>
                  <a:pt x="1940404" y="84446"/>
                  <a:pt x="2114171" y="174340"/>
                </a:cubicBezTo>
                <a:cubicBezTo>
                  <a:pt x="2292730" y="266553"/>
                  <a:pt x="2442405" y="388281"/>
                  <a:pt x="2558937" y="535959"/>
                </a:cubicBezTo>
                <a:cubicBezTo>
                  <a:pt x="2668833" y="675228"/>
                  <a:pt x="2740611" y="829411"/>
                  <a:pt x="2772402" y="994216"/>
                </a:cubicBezTo>
                <a:cubicBezTo>
                  <a:pt x="2802153" y="1148707"/>
                  <a:pt x="2796751" y="1312318"/>
                  <a:pt x="2756393" y="1480474"/>
                </a:cubicBezTo>
                <a:cubicBezTo>
                  <a:pt x="2694473" y="1738280"/>
                  <a:pt x="2551441" y="1999502"/>
                  <a:pt x="2344917" y="2236976"/>
                </a:cubicBezTo>
                <a:cubicBezTo>
                  <a:pt x="2276075" y="2316133"/>
                  <a:pt x="2200179" y="2392652"/>
                  <a:pt x="2117882" y="2465527"/>
                </a:cubicBezTo>
                <a:cubicBezTo>
                  <a:pt x="1986543" y="2581826"/>
                  <a:pt x="1854341" y="2641210"/>
                  <a:pt x="1689239" y="2658152"/>
                </a:cubicBezTo>
                <a:cubicBezTo>
                  <a:pt x="1516539" y="2675876"/>
                  <a:pt x="1320951" y="2645919"/>
                  <a:pt x="1113871" y="2614170"/>
                </a:cubicBezTo>
                <a:cubicBezTo>
                  <a:pt x="1075689" y="2608293"/>
                  <a:pt x="1036200" y="2602259"/>
                  <a:pt x="996462" y="2596447"/>
                </a:cubicBezTo>
                <a:cubicBezTo>
                  <a:pt x="640795" y="2544391"/>
                  <a:pt x="394957" y="2494225"/>
                  <a:pt x="225377" y="2279322"/>
                </a:cubicBezTo>
                <a:cubicBezTo>
                  <a:pt x="-33010" y="1951877"/>
                  <a:pt x="-66965" y="1588003"/>
                  <a:pt x="111893" y="1062629"/>
                </a:cubicBezTo>
                <a:cubicBezTo>
                  <a:pt x="135308" y="993869"/>
                  <a:pt x="155086" y="929410"/>
                  <a:pt x="174186" y="867095"/>
                </a:cubicBezTo>
                <a:cubicBezTo>
                  <a:pt x="253418" y="608767"/>
                  <a:pt x="298077" y="478805"/>
                  <a:pt x="446468" y="347405"/>
                </a:cubicBezTo>
                <a:cubicBezTo>
                  <a:pt x="593811" y="216935"/>
                  <a:pt x="765687" y="121414"/>
                  <a:pt x="957265" y="63425"/>
                </a:cubicBezTo>
                <a:cubicBezTo>
                  <a:pt x="1097834" y="20894"/>
                  <a:pt x="1244162" y="-329"/>
                  <a:pt x="1393873" y="4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7" name="Полилиния: Фигура 76">
            <a:extLst>
              <a:ext uri="{FF2B5EF4-FFF2-40B4-BE49-F238E27FC236}">
                <a16:creationId xmlns:a16="http://schemas.microsoft.com/office/drawing/2014/main" xmlns="" id="{CD2D00FA-311A-45B4-BEF8-AE54AED30D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907418" y="885195"/>
            <a:ext cx="3040473" cy="2903550"/>
          </a:xfrm>
          <a:custGeom>
            <a:avLst/>
            <a:gdLst>
              <a:gd name="connsiteX0" fmla="*/ 1525339 w 3040473"/>
              <a:gd name="connsiteY0" fmla="*/ 5 h 2903550"/>
              <a:gd name="connsiteX1" fmla="*/ 1689388 w 3040473"/>
              <a:gd name="connsiteY1" fmla="*/ 7465 h 2903550"/>
              <a:gd name="connsiteX2" fmla="*/ 2308491 w 3040473"/>
              <a:gd name="connsiteY2" fmla="*/ 186546 h 2903550"/>
              <a:gd name="connsiteX3" fmla="*/ 2790810 w 3040473"/>
              <a:gd name="connsiteY3" fmla="*/ 578683 h 2903550"/>
              <a:gd name="connsiteX4" fmla="*/ 3020886 w 3040473"/>
              <a:gd name="connsiteY4" fmla="*/ 1077350 h 2903550"/>
              <a:gd name="connsiteX5" fmla="*/ 3001050 w 3040473"/>
              <a:gd name="connsiteY5" fmla="*/ 1607690 h 2903550"/>
              <a:gd name="connsiteX6" fmla="*/ 2549423 w 3040473"/>
              <a:gd name="connsiteY6" fmla="*/ 2434689 h 2903550"/>
              <a:gd name="connsiteX7" fmla="*/ 2301170 w 3040473"/>
              <a:gd name="connsiteY7" fmla="*/ 2685047 h 2903550"/>
              <a:gd name="connsiteX8" fmla="*/ 1833654 w 3040473"/>
              <a:gd name="connsiteY8" fmla="*/ 2897229 h 2903550"/>
              <a:gd name="connsiteX9" fmla="*/ 1207605 w 3040473"/>
              <a:gd name="connsiteY9" fmla="*/ 2852120 h 2903550"/>
              <a:gd name="connsiteX10" fmla="*/ 1079897 w 3040473"/>
              <a:gd name="connsiteY10" fmla="*/ 2833375 h 2903550"/>
              <a:gd name="connsiteX11" fmla="*/ 242172 w 3040473"/>
              <a:gd name="connsiteY11" fmla="*/ 2491376 h 2903550"/>
              <a:gd name="connsiteX12" fmla="*/ 124682 w 3040473"/>
              <a:gd name="connsiteY12" fmla="*/ 1165145 h 2903550"/>
              <a:gd name="connsiteX13" fmla="*/ 193455 w 3040473"/>
              <a:gd name="connsiteY13" fmla="*/ 951608 h 2903550"/>
              <a:gd name="connsiteX14" fmla="*/ 492401 w 3040473"/>
              <a:gd name="connsiteY14" fmla="*/ 383541 h 2903550"/>
              <a:gd name="connsiteX15" fmla="*/ 1049792 w 3040473"/>
              <a:gd name="connsiteY15" fmla="*/ 71329 h 2903550"/>
              <a:gd name="connsiteX16" fmla="*/ 1525339 w 3040473"/>
              <a:gd name="connsiteY16" fmla="*/ 5 h 29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40473" h="2903550">
                <a:moveTo>
                  <a:pt x="1525339" y="5"/>
                </a:moveTo>
                <a:cubicBezTo>
                  <a:pt x="1579656" y="-122"/>
                  <a:pt x="1634371" y="2362"/>
                  <a:pt x="1689388" y="7465"/>
                </a:cubicBezTo>
                <a:cubicBezTo>
                  <a:pt x="1905729" y="27497"/>
                  <a:pt x="2119799" y="89379"/>
                  <a:pt x="2308491" y="186546"/>
                </a:cubicBezTo>
                <a:cubicBezTo>
                  <a:pt x="2502388" y="286218"/>
                  <a:pt x="2664701" y="418219"/>
                  <a:pt x="2790810" y="578683"/>
                </a:cubicBezTo>
                <a:cubicBezTo>
                  <a:pt x="2909737" y="730010"/>
                  <a:pt x="2987100" y="897790"/>
                  <a:pt x="3020886" y="1077350"/>
                </a:cubicBezTo>
                <a:cubicBezTo>
                  <a:pt x="3052503" y="1245674"/>
                  <a:pt x="3045812" y="1424117"/>
                  <a:pt x="3001050" y="1607690"/>
                </a:cubicBezTo>
                <a:cubicBezTo>
                  <a:pt x="2932375" y="1889131"/>
                  <a:pt x="2775394" y="2174701"/>
                  <a:pt x="2549423" y="2434689"/>
                </a:cubicBezTo>
                <a:cubicBezTo>
                  <a:pt x="2474098" y="2521351"/>
                  <a:pt x="2391109" y="2605170"/>
                  <a:pt x="2301170" y="2685047"/>
                </a:cubicBezTo>
                <a:cubicBezTo>
                  <a:pt x="2157636" y="2812522"/>
                  <a:pt x="2013445" y="2877936"/>
                  <a:pt x="1833654" y="2897229"/>
                </a:cubicBezTo>
                <a:cubicBezTo>
                  <a:pt x="1645588" y="2917413"/>
                  <a:pt x="1432846" y="2885715"/>
                  <a:pt x="1207605" y="2852120"/>
                </a:cubicBezTo>
                <a:cubicBezTo>
                  <a:pt x="1166075" y="2845900"/>
                  <a:pt x="1123122" y="2839517"/>
                  <a:pt x="1079897" y="2833375"/>
                </a:cubicBezTo>
                <a:cubicBezTo>
                  <a:pt x="693025" y="2778372"/>
                  <a:pt x="425689" y="2724885"/>
                  <a:pt x="242172" y="2491376"/>
                </a:cubicBezTo>
                <a:cubicBezTo>
                  <a:pt x="-37449" y="2135581"/>
                  <a:pt x="-72603" y="1738947"/>
                  <a:pt x="124682" y="1165145"/>
                </a:cubicBezTo>
                <a:cubicBezTo>
                  <a:pt x="150509" y="1090046"/>
                  <a:pt x="172357" y="1019656"/>
                  <a:pt x="193455" y="951608"/>
                </a:cubicBezTo>
                <a:cubicBezTo>
                  <a:pt x="280976" y="669511"/>
                  <a:pt x="330232" y="527567"/>
                  <a:pt x="492401" y="383541"/>
                </a:cubicBezTo>
                <a:cubicBezTo>
                  <a:pt x="653425" y="240534"/>
                  <a:pt x="840979" y="135517"/>
                  <a:pt x="1049792" y="71329"/>
                </a:cubicBezTo>
                <a:cubicBezTo>
                  <a:pt x="1203007" y="24254"/>
                  <a:pt x="1362385" y="385"/>
                  <a:pt x="1525339" y="5"/>
                </a:cubicBezTo>
                <a:close/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8" name="Полилиния: Фигура 77">
            <a:extLst>
              <a:ext uri="{FF2B5EF4-FFF2-40B4-BE49-F238E27FC236}">
                <a16:creationId xmlns:a16="http://schemas.microsoft.com/office/drawing/2014/main" xmlns="" id="{1B2264C6-CC03-41E5-AD74-124047B40A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116911" y="1112823"/>
            <a:ext cx="2578595" cy="2401654"/>
          </a:xfrm>
          <a:custGeom>
            <a:avLst/>
            <a:gdLst>
              <a:gd name="connsiteX0" fmla="*/ 1283956 w 2536609"/>
              <a:gd name="connsiteY0" fmla="*/ 129 h 2390777"/>
              <a:gd name="connsiteX1" fmla="*/ 1420555 w 2536609"/>
              <a:gd name="connsiteY1" fmla="*/ 4761 h 2390777"/>
              <a:gd name="connsiteX2" fmla="*/ 1934956 w 2536609"/>
              <a:gd name="connsiteY2" fmla="*/ 146592 h 2390777"/>
              <a:gd name="connsiteX3" fmla="*/ 2333843 w 2536609"/>
              <a:gd name="connsiteY3" fmla="*/ 465224 h 2390777"/>
              <a:gd name="connsiteX4" fmla="*/ 2521826 w 2536609"/>
              <a:gd name="connsiteY4" fmla="*/ 873957 h 2390777"/>
              <a:gd name="connsiteX5" fmla="*/ 2501395 w 2536609"/>
              <a:gd name="connsiteY5" fmla="*/ 1311092 h 2390777"/>
              <a:gd name="connsiteX6" fmla="*/ 2209320 w 2536609"/>
              <a:gd name="connsiteY6" fmla="*/ 1886897 h 2390777"/>
              <a:gd name="connsiteX7" fmla="*/ 1910451 w 2536609"/>
              <a:gd name="connsiteY7" fmla="*/ 2205196 h 2390777"/>
              <a:gd name="connsiteX8" fmla="*/ 1519442 w 2536609"/>
              <a:gd name="connsiteY8" fmla="*/ 2384330 h 2390777"/>
              <a:gd name="connsiteX9" fmla="*/ 998270 w 2536609"/>
              <a:gd name="connsiteY9" fmla="*/ 2352944 h 2390777"/>
              <a:gd name="connsiteX10" fmla="*/ 892026 w 2536609"/>
              <a:gd name="connsiteY10" fmla="*/ 2338680 h 2390777"/>
              <a:gd name="connsiteX11" fmla="*/ 196712 w 2536609"/>
              <a:gd name="connsiteY11" fmla="*/ 2064638 h 2390777"/>
              <a:gd name="connsiteX12" fmla="*/ 108612 w 2536609"/>
              <a:gd name="connsiteY12" fmla="*/ 973028 h 2390777"/>
              <a:gd name="connsiteX13" fmla="*/ 167473 w 2536609"/>
              <a:gd name="connsiteY13" fmla="*/ 796459 h 2390777"/>
              <a:gd name="connsiteX14" fmla="*/ 420683 w 2536609"/>
              <a:gd name="connsiteY14" fmla="*/ 325664 h 2390777"/>
              <a:gd name="connsiteX15" fmla="*/ 887296 w 2536609"/>
              <a:gd name="connsiteY15" fmla="*/ 63284 h 2390777"/>
              <a:gd name="connsiteX16" fmla="*/ 1283956 w 2536609"/>
              <a:gd name="connsiteY16" fmla="*/ 129 h 23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36609" h="2390777">
                <a:moveTo>
                  <a:pt x="1283956" y="129"/>
                </a:moveTo>
                <a:cubicBezTo>
                  <a:pt x="1329204" y="-477"/>
                  <a:pt x="1374764" y="1064"/>
                  <a:pt x="1420555" y="4761"/>
                </a:cubicBezTo>
                <a:cubicBezTo>
                  <a:pt x="1600623" y="19268"/>
                  <a:pt x="1778488" y="68277"/>
                  <a:pt x="1934956" y="146592"/>
                </a:cubicBezTo>
                <a:cubicBezTo>
                  <a:pt x="2095741" y="226922"/>
                  <a:pt x="2229975" y="334182"/>
                  <a:pt x="2333843" y="465224"/>
                </a:cubicBezTo>
                <a:cubicBezTo>
                  <a:pt x="2431797" y="588805"/>
                  <a:pt x="2495004" y="726327"/>
                  <a:pt x="2521826" y="873957"/>
                </a:cubicBezTo>
                <a:cubicBezTo>
                  <a:pt x="2546923" y="1012347"/>
                  <a:pt x="2540034" y="1159432"/>
                  <a:pt x="2501395" y="1311092"/>
                </a:cubicBezTo>
                <a:cubicBezTo>
                  <a:pt x="2451995" y="1504854"/>
                  <a:pt x="2351490" y="1701546"/>
                  <a:pt x="2209320" y="1886897"/>
                </a:cubicBezTo>
                <a:cubicBezTo>
                  <a:pt x="2124017" y="1998106"/>
                  <a:pt x="2023715" y="2105235"/>
                  <a:pt x="1910451" y="2205196"/>
                </a:cubicBezTo>
                <a:cubicBezTo>
                  <a:pt x="1789948" y="2311549"/>
                  <a:pt x="1669352" y="2366775"/>
                  <a:pt x="1519442" y="2384330"/>
                </a:cubicBezTo>
                <a:cubicBezTo>
                  <a:pt x="1362632" y="2402698"/>
                  <a:pt x="1185651" y="2378545"/>
                  <a:pt x="998270" y="2352944"/>
                </a:cubicBezTo>
                <a:cubicBezTo>
                  <a:pt x="963720" y="2348202"/>
                  <a:pt x="927987" y="2343340"/>
                  <a:pt x="892026" y="2338680"/>
                </a:cubicBezTo>
                <a:cubicBezTo>
                  <a:pt x="570163" y="2296934"/>
                  <a:pt x="347863" y="2255334"/>
                  <a:pt x="196712" y="2064638"/>
                </a:cubicBezTo>
                <a:cubicBezTo>
                  <a:pt x="-33594" y="1774076"/>
                  <a:pt x="-59958" y="1447611"/>
                  <a:pt x="108612" y="973028"/>
                </a:cubicBezTo>
                <a:cubicBezTo>
                  <a:pt x="130679" y="910916"/>
                  <a:pt x="149396" y="852719"/>
                  <a:pt x="167473" y="796459"/>
                </a:cubicBezTo>
                <a:cubicBezTo>
                  <a:pt x="242457" y="563228"/>
                  <a:pt x="284533" y="445824"/>
                  <a:pt x="420683" y="325664"/>
                </a:cubicBezTo>
                <a:cubicBezTo>
                  <a:pt x="555871" y="206352"/>
                  <a:pt x="712879" y="118097"/>
                  <a:pt x="887296" y="63284"/>
                </a:cubicBezTo>
                <a:cubicBezTo>
                  <a:pt x="1015273" y="23084"/>
                  <a:pt x="1148212" y="1947"/>
                  <a:pt x="1283956" y="129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1" name="Полилиния: Фигура 80">
            <a:extLst>
              <a:ext uri="{FF2B5EF4-FFF2-40B4-BE49-F238E27FC236}">
                <a16:creationId xmlns:a16="http://schemas.microsoft.com/office/drawing/2014/main" xmlns="" id="{2DBA87A6-EC43-4D46-87BC-406D6C9C7D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86989" y="3782543"/>
            <a:ext cx="3779450" cy="3075458"/>
          </a:xfrm>
          <a:custGeom>
            <a:avLst/>
            <a:gdLst>
              <a:gd name="connsiteX0" fmla="*/ 1955825 w 3779450"/>
              <a:gd name="connsiteY0" fmla="*/ 0 h 3105939"/>
              <a:gd name="connsiteX1" fmla="*/ 3339380 w 3779450"/>
              <a:gd name="connsiteY1" fmla="*/ 843766 h 3105939"/>
              <a:gd name="connsiteX2" fmla="*/ 3486827 w 3779450"/>
              <a:gd name="connsiteY2" fmla="*/ 1059625 h 3105939"/>
              <a:gd name="connsiteX3" fmla="*/ 3779450 w 3779450"/>
              <a:gd name="connsiteY3" fmla="*/ 1739702 h 3105939"/>
              <a:gd name="connsiteX4" fmla="*/ 3602643 w 3779450"/>
              <a:gd name="connsiteY4" fmla="*/ 2472118 h 3105939"/>
              <a:gd name="connsiteX5" fmla="*/ 3115045 w 3779450"/>
              <a:gd name="connsiteY5" fmla="*/ 3101460 h 3105939"/>
              <a:gd name="connsiteX6" fmla="*/ 3109550 w 3779450"/>
              <a:gd name="connsiteY6" fmla="*/ 3105939 h 3105939"/>
              <a:gd name="connsiteX7" fmla="*/ 408379 w 3779450"/>
              <a:gd name="connsiteY7" fmla="*/ 3105939 h 3105939"/>
              <a:gd name="connsiteX8" fmla="*/ 340244 w 3779450"/>
              <a:gd name="connsiteY8" fmla="*/ 3011749 h 3105939"/>
              <a:gd name="connsiteX9" fmla="*/ 0 w 3779450"/>
              <a:gd name="connsiteY9" fmla="*/ 1739702 h 3105939"/>
              <a:gd name="connsiteX10" fmla="*/ 196353 w 3779450"/>
              <a:gd name="connsiteY10" fmla="*/ 1161012 h 3105939"/>
              <a:gd name="connsiteX11" fmla="*/ 777707 w 3779450"/>
              <a:gd name="connsiteY11" fmla="*/ 622167 h 3105939"/>
              <a:gd name="connsiteX12" fmla="*/ 905527 w 3779450"/>
              <a:gd name="connsiteY12" fmla="*/ 519091 h 3105939"/>
              <a:gd name="connsiteX13" fmla="*/ 1955825 w 3779450"/>
              <a:gd name="connsiteY13" fmla="*/ 0 h 3105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79450" h="3105939">
                <a:moveTo>
                  <a:pt x="1955825" y="0"/>
                </a:moveTo>
                <a:cubicBezTo>
                  <a:pt x="2540099" y="0"/>
                  <a:pt x="2953891" y="252328"/>
                  <a:pt x="3339380" y="843766"/>
                </a:cubicBezTo>
                <a:cubicBezTo>
                  <a:pt x="3389826" y="921178"/>
                  <a:pt x="3439138" y="991582"/>
                  <a:pt x="3486827" y="1059625"/>
                </a:cubicBezTo>
                <a:cubicBezTo>
                  <a:pt x="3684478" y="1341752"/>
                  <a:pt x="3779450" y="1488471"/>
                  <a:pt x="3779450" y="1739702"/>
                </a:cubicBezTo>
                <a:cubicBezTo>
                  <a:pt x="3779450" y="1989158"/>
                  <a:pt x="3719920" y="2235578"/>
                  <a:pt x="3602643" y="2472118"/>
                </a:cubicBezTo>
                <a:cubicBezTo>
                  <a:pt x="3487881" y="2703511"/>
                  <a:pt x="3323808" y="2915316"/>
                  <a:pt x="3115045" y="3101460"/>
                </a:cubicBezTo>
                <a:lnTo>
                  <a:pt x="3109550" y="3105939"/>
                </a:lnTo>
                <a:lnTo>
                  <a:pt x="408379" y="3105939"/>
                </a:lnTo>
                <a:lnTo>
                  <a:pt x="340244" y="3011749"/>
                </a:lnTo>
                <a:cubicBezTo>
                  <a:pt x="119844" y="2671989"/>
                  <a:pt x="0" y="2227368"/>
                  <a:pt x="0" y="1739702"/>
                </a:cubicBezTo>
                <a:cubicBezTo>
                  <a:pt x="0" y="1517342"/>
                  <a:pt x="60585" y="1338881"/>
                  <a:pt x="196353" y="1161012"/>
                </a:cubicBezTo>
                <a:cubicBezTo>
                  <a:pt x="338366" y="974951"/>
                  <a:pt x="551751" y="803582"/>
                  <a:pt x="777707" y="622167"/>
                </a:cubicBezTo>
                <a:cubicBezTo>
                  <a:pt x="819395" y="588736"/>
                  <a:pt x="862461" y="554124"/>
                  <a:pt x="905527" y="519091"/>
                </a:cubicBezTo>
                <a:cubicBezTo>
                  <a:pt x="1291015" y="205559"/>
                  <a:pt x="1572365" y="0"/>
                  <a:pt x="1955825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2" name="Полилиния: фигура 81">
            <a:extLst>
              <a:ext uri="{FF2B5EF4-FFF2-40B4-BE49-F238E27FC236}">
                <a16:creationId xmlns:a16="http://schemas.microsoft.com/office/drawing/2014/main" xmlns="" id="{6431D197-D3D6-4ADE-A689-90E0AFF598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44132" y="3499226"/>
            <a:ext cx="4246072" cy="3372109"/>
          </a:xfrm>
          <a:custGeom>
            <a:avLst/>
            <a:gdLst>
              <a:gd name="connsiteX0" fmla="*/ 2197297 w 4246072"/>
              <a:gd name="connsiteY0" fmla="*/ 0 h 3389255"/>
              <a:gd name="connsiteX1" fmla="*/ 3751669 w 4246072"/>
              <a:gd name="connsiteY1" fmla="*/ 961057 h 3389255"/>
              <a:gd name="connsiteX2" fmla="*/ 3917321 w 4246072"/>
              <a:gd name="connsiteY2" fmla="*/ 1206923 h 3389255"/>
              <a:gd name="connsiteX3" fmla="*/ 4246072 w 4246072"/>
              <a:gd name="connsiteY3" fmla="*/ 1981537 h 3389255"/>
              <a:gd name="connsiteX4" fmla="*/ 4047436 w 4246072"/>
              <a:gd name="connsiteY4" fmla="*/ 2815766 h 3389255"/>
              <a:gd name="connsiteX5" fmla="*/ 3666046 w 4246072"/>
              <a:gd name="connsiteY5" fmla="*/ 3368206 h 3389255"/>
              <a:gd name="connsiteX6" fmla="*/ 3644738 w 4246072"/>
              <a:gd name="connsiteY6" fmla="*/ 3389255 h 3389255"/>
              <a:gd name="connsiteX7" fmla="*/ 358661 w 4246072"/>
              <a:gd name="connsiteY7" fmla="*/ 3389255 h 3389255"/>
              <a:gd name="connsiteX8" fmla="*/ 283112 w 4246072"/>
              <a:gd name="connsiteY8" fmla="*/ 3257451 h 3389255"/>
              <a:gd name="connsiteX9" fmla="*/ 0 w 4246072"/>
              <a:gd name="connsiteY9" fmla="*/ 1981537 h 3389255"/>
              <a:gd name="connsiteX10" fmla="*/ 220595 w 4246072"/>
              <a:gd name="connsiteY10" fmla="*/ 1322403 h 3389255"/>
              <a:gd name="connsiteX11" fmla="*/ 873725 w 4246072"/>
              <a:gd name="connsiteY11" fmla="*/ 708654 h 3389255"/>
              <a:gd name="connsiteX12" fmla="*/ 1017325 w 4246072"/>
              <a:gd name="connsiteY12" fmla="*/ 591249 h 3389255"/>
              <a:gd name="connsiteX13" fmla="*/ 2197297 w 4246072"/>
              <a:gd name="connsiteY13" fmla="*/ 0 h 3389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46072" h="3389255">
                <a:moveTo>
                  <a:pt x="2197297" y="0"/>
                </a:moveTo>
                <a:cubicBezTo>
                  <a:pt x="2853708" y="0"/>
                  <a:pt x="3318587" y="287404"/>
                  <a:pt x="3751669" y="961057"/>
                </a:cubicBezTo>
                <a:cubicBezTo>
                  <a:pt x="3808344" y="1049230"/>
                  <a:pt x="3863744" y="1129422"/>
                  <a:pt x="3917321" y="1206923"/>
                </a:cubicBezTo>
                <a:cubicBezTo>
                  <a:pt x="4139374" y="1528268"/>
                  <a:pt x="4246072" y="1695383"/>
                  <a:pt x="4246072" y="1981537"/>
                </a:cubicBezTo>
                <a:cubicBezTo>
                  <a:pt x="4246072" y="2265670"/>
                  <a:pt x="4179193" y="2546344"/>
                  <a:pt x="4047436" y="2815766"/>
                </a:cubicBezTo>
                <a:cubicBezTo>
                  <a:pt x="3950738" y="3013435"/>
                  <a:pt x="3822878" y="3198554"/>
                  <a:pt x="3666046" y="3368206"/>
                </a:cubicBezTo>
                <a:lnTo>
                  <a:pt x="3644738" y="3389255"/>
                </a:lnTo>
                <a:lnTo>
                  <a:pt x="358661" y="3389255"/>
                </a:lnTo>
                <a:lnTo>
                  <a:pt x="283112" y="3257451"/>
                </a:lnTo>
                <a:cubicBezTo>
                  <a:pt x="98919" y="2897727"/>
                  <a:pt x="0" y="2457642"/>
                  <a:pt x="0" y="1981537"/>
                </a:cubicBezTo>
                <a:cubicBezTo>
                  <a:pt x="0" y="1728267"/>
                  <a:pt x="68065" y="1524998"/>
                  <a:pt x="220595" y="1322403"/>
                </a:cubicBezTo>
                <a:cubicBezTo>
                  <a:pt x="380142" y="1110479"/>
                  <a:pt x="619873" y="915287"/>
                  <a:pt x="873725" y="708654"/>
                </a:cubicBezTo>
                <a:cubicBezTo>
                  <a:pt x="920559" y="670576"/>
                  <a:pt x="968943" y="631153"/>
                  <a:pt x="1017325" y="591249"/>
                </a:cubicBezTo>
                <a:cubicBezTo>
                  <a:pt x="1450408" y="234134"/>
                  <a:pt x="1766494" y="0"/>
                  <a:pt x="2197297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9" name="Рисунок 88">
            <a:extLst>
              <a:ext uri="{FF2B5EF4-FFF2-40B4-BE49-F238E27FC236}">
                <a16:creationId xmlns:a16="http://schemas.microsoft.com/office/drawing/2014/main" xmlns="" id="{90D459AE-B4F3-4C42-8A12-9BF1CD1102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54053" cy="3175473"/>
          </a:xfrm>
          <a:custGeom>
            <a:avLst/>
            <a:gdLst>
              <a:gd name="connsiteX0" fmla="*/ 0 w 2424997"/>
              <a:gd name="connsiteY0" fmla="*/ 0 h 3124865"/>
              <a:gd name="connsiteX1" fmla="*/ 1724737 w 2424997"/>
              <a:gd name="connsiteY1" fmla="*/ 0 h 3124865"/>
              <a:gd name="connsiteX2" fmla="*/ 1747203 w 2424997"/>
              <a:gd name="connsiteY2" fmla="*/ 28350 h 3124865"/>
              <a:gd name="connsiteX3" fmla="*/ 2038508 w 2424997"/>
              <a:gd name="connsiteY3" fmla="*/ 527042 h 3124865"/>
              <a:gd name="connsiteX4" fmla="*/ 2111635 w 2424997"/>
              <a:gd name="connsiteY4" fmla="*/ 663503 h 3124865"/>
              <a:gd name="connsiteX5" fmla="*/ 2407832 w 2424997"/>
              <a:gd name="connsiteY5" fmla="*/ 1727267 h 3124865"/>
              <a:gd name="connsiteX6" fmla="*/ 1378437 w 2424997"/>
              <a:gd name="connsiteY6" fmla="*/ 2860499 h 3124865"/>
              <a:gd name="connsiteX7" fmla="*/ 1151698 w 2424997"/>
              <a:gd name="connsiteY7" fmla="*/ 2959167 h 3124865"/>
              <a:gd name="connsiteX8" fmla="*/ 467819 w 2424997"/>
              <a:gd name="connsiteY8" fmla="*/ 3110822 h 3124865"/>
              <a:gd name="connsiteX9" fmla="*/ 130874 w 2424997"/>
              <a:gd name="connsiteY9" fmla="*/ 3004568 h 3124865"/>
              <a:gd name="connsiteX10" fmla="*/ 0 w 2424997"/>
              <a:gd name="connsiteY10" fmla="*/ 2936339 h 312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4997" h="3124865">
                <a:moveTo>
                  <a:pt x="0" y="0"/>
                </a:moveTo>
                <a:lnTo>
                  <a:pt x="1724737" y="0"/>
                </a:lnTo>
                <a:lnTo>
                  <a:pt x="1747203" y="28350"/>
                </a:lnTo>
                <a:cubicBezTo>
                  <a:pt x="1849704" y="172946"/>
                  <a:pt x="1942108" y="346224"/>
                  <a:pt x="2038508" y="527042"/>
                </a:cubicBezTo>
                <a:cubicBezTo>
                  <a:pt x="2062183" y="571517"/>
                  <a:pt x="2086714" y="617474"/>
                  <a:pt x="2111635" y="663503"/>
                </a:cubicBezTo>
                <a:cubicBezTo>
                  <a:pt x="2334664" y="1075517"/>
                  <a:pt x="2475813" y="1372148"/>
                  <a:pt x="2407832" y="1727267"/>
                </a:cubicBezTo>
                <a:cubicBezTo>
                  <a:pt x="2304253" y="2268357"/>
                  <a:pt x="1996405" y="2607287"/>
                  <a:pt x="1378437" y="2860499"/>
                </a:cubicBezTo>
                <a:cubicBezTo>
                  <a:pt x="1297555" y="2893630"/>
                  <a:pt x="1223386" y="2926944"/>
                  <a:pt x="1151698" y="2959167"/>
                </a:cubicBezTo>
                <a:cubicBezTo>
                  <a:pt x="854475" y="3092702"/>
                  <a:pt x="701291" y="3154909"/>
                  <a:pt x="467819" y="3110822"/>
                </a:cubicBezTo>
                <a:cubicBezTo>
                  <a:pt x="351909" y="3088935"/>
                  <a:pt x="239342" y="3053398"/>
                  <a:pt x="130874" y="3004568"/>
                </a:cubicBezTo>
                <a:lnTo>
                  <a:pt x="0" y="2936339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97" name="Рисунок 96">
            <a:extLst>
              <a:ext uri="{FF2B5EF4-FFF2-40B4-BE49-F238E27FC236}">
                <a16:creationId xmlns:a16="http://schemas.microsoft.com/office/drawing/2014/main" xmlns="" id="{0344694E-FBEE-4E6E-B940-5A77EE1224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97583" y="1237408"/>
            <a:ext cx="2233692" cy="2164296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92" name="Рисунок 91">
            <a:extLst>
              <a:ext uri="{FF2B5EF4-FFF2-40B4-BE49-F238E27FC236}">
                <a16:creationId xmlns:a16="http://schemas.microsoft.com/office/drawing/2014/main" xmlns="" id="{D848FBF2-F963-4A1F-B265-AB689736B7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4202" y="4007060"/>
            <a:ext cx="3444873" cy="2850940"/>
          </a:xfrm>
          <a:custGeom>
            <a:avLst/>
            <a:gdLst>
              <a:gd name="connsiteX0" fmla="*/ 1782686 w 3444873"/>
              <a:gd name="connsiteY0" fmla="*/ 0 h 2881420"/>
              <a:gd name="connsiteX1" fmla="*/ 3043760 w 3444873"/>
              <a:gd name="connsiteY1" fmla="*/ 738072 h 2881420"/>
              <a:gd name="connsiteX2" fmla="*/ 3178153 w 3444873"/>
              <a:gd name="connsiteY2" fmla="*/ 926892 h 2881420"/>
              <a:gd name="connsiteX3" fmla="*/ 3444873 w 3444873"/>
              <a:gd name="connsiteY3" fmla="*/ 1521780 h 2881420"/>
              <a:gd name="connsiteX4" fmla="*/ 3283718 w 3444873"/>
              <a:gd name="connsiteY4" fmla="*/ 2162452 h 2881420"/>
              <a:gd name="connsiteX5" fmla="*/ 2839285 w 3444873"/>
              <a:gd name="connsiteY5" fmla="*/ 2712960 h 2881420"/>
              <a:gd name="connsiteX6" fmla="*/ 2692803 w 3444873"/>
              <a:gd name="connsiteY6" fmla="*/ 2827545 h 2881420"/>
              <a:gd name="connsiteX7" fmla="*/ 2610242 w 3444873"/>
              <a:gd name="connsiteY7" fmla="*/ 2881420 h 2881420"/>
              <a:gd name="connsiteX8" fmla="*/ 523032 w 3444873"/>
              <a:gd name="connsiteY8" fmla="*/ 2881420 h 2881420"/>
              <a:gd name="connsiteX9" fmla="*/ 501539 w 3444873"/>
              <a:gd name="connsiteY9" fmla="*/ 2862881 h 2881420"/>
              <a:gd name="connsiteX10" fmla="*/ 401780 w 3444873"/>
              <a:gd name="connsiteY10" fmla="*/ 2756085 h 2881420"/>
              <a:gd name="connsiteX11" fmla="*/ 0 w 3444873"/>
              <a:gd name="connsiteY11" fmla="*/ 1521780 h 2881420"/>
              <a:gd name="connsiteX12" fmla="*/ 178970 w 3444873"/>
              <a:gd name="connsiteY12" fmla="*/ 1015579 h 2881420"/>
              <a:gd name="connsiteX13" fmla="*/ 708859 w 3444873"/>
              <a:gd name="connsiteY13" fmla="*/ 544230 h 2881420"/>
              <a:gd name="connsiteX14" fmla="*/ 825365 w 3444873"/>
              <a:gd name="connsiteY14" fmla="*/ 454067 h 2881420"/>
              <a:gd name="connsiteX15" fmla="*/ 1782686 w 3444873"/>
              <a:gd name="connsiteY15" fmla="*/ 0 h 288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44873" h="2881420">
                <a:moveTo>
                  <a:pt x="1782686" y="0"/>
                </a:moveTo>
                <a:cubicBezTo>
                  <a:pt x="2315236" y="0"/>
                  <a:pt x="2692396" y="220721"/>
                  <a:pt x="3043760" y="738072"/>
                </a:cubicBezTo>
                <a:cubicBezTo>
                  <a:pt x="3089740" y="805787"/>
                  <a:pt x="3134687" y="867372"/>
                  <a:pt x="3178153" y="926892"/>
                </a:cubicBezTo>
                <a:cubicBezTo>
                  <a:pt x="3358308" y="1173678"/>
                  <a:pt x="3444873" y="1302019"/>
                  <a:pt x="3444873" y="1521780"/>
                </a:cubicBezTo>
                <a:cubicBezTo>
                  <a:pt x="3444873" y="1739988"/>
                  <a:pt x="3390613" y="1955541"/>
                  <a:pt x="3283718" y="2162452"/>
                </a:cubicBezTo>
                <a:cubicBezTo>
                  <a:pt x="3179115" y="2364860"/>
                  <a:pt x="3029567" y="2550133"/>
                  <a:pt x="2839285" y="2712960"/>
                </a:cubicBezTo>
                <a:cubicBezTo>
                  <a:pt x="2792528" y="2752984"/>
                  <a:pt x="2743576" y="2791253"/>
                  <a:pt x="2692803" y="2827545"/>
                </a:cubicBezTo>
                <a:lnTo>
                  <a:pt x="2610242" y="2881420"/>
                </a:lnTo>
                <a:lnTo>
                  <a:pt x="523032" y="2881420"/>
                </a:lnTo>
                <a:lnTo>
                  <a:pt x="501539" y="2862881"/>
                </a:lnTo>
                <a:cubicBezTo>
                  <a:pt x="466750" y="2829417"/>
                  <a:pt x="433475" y="2793801"/>
                  <a:pt x="401780" y="2756085"/>
                </a:cubicBezTo>
                <a:cubicBezTo>
                  <a:pt x="142674" y="2447638"/>
                  <a:pt x="0" y="2009299"/>
                  <a:pt x="0" y="1521780"/>
                </a:cubicBezTo>
                <a:cubicBezTo>
                  <a:pt x="0" y="1327273"/>
                  <a:pt x="55222" y="1171168"/>
                  <a:pt x="178970" y="1015579"/>
                </a:cubicBezTo>
                <a:cubicBezTo>
                  <a:pt x="308413" y="852825"/>
                  <a:pt x="502908" y="702921"/>
                  <a:pt x="708859" y="544230"/>
                </a:cubicBezTo>
                <a:cubicBezTo>
                  <a:pt x="746858" y="514988"/>
                  <a:pt x="786112" y="484711"/>
                  <a:pt x="825365" y="454067"/>
                </a:cubicBezTo>
                <a:cubicBezTo>
                  <a:pt x="1176728" y="179810"/>
                  <a:pt x="1433172" y="0"/>
                  <a:pt x="1782686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algn="ctr">
              <a:defRPr/>
            </a:lvl1pPr>
          </a:lstStyle>
          <a:p>
            <a:pPr rtl="0"/>
            <a:endParaRPr lang="en-US" dirty="0"/>
          </a:p>
        </p:txBody>
      </p:sp>
      <p:sp>
        <p:nvSpPr>
          <p:cNvPr id="84" name="Объект 2">
            <a:extLst>
              <a:ext uri="{FF2B5EF4-FFF2-40B4-BE49-F238E27FC236}">
                <a16:creationId xmlns:a16="http://schemas.microsoft.com/office/drawing/2014/main" xmlns="" id="{5AE605FD-E2BD-48D3-A2C4-60E67DD8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1382" y="2312988"/>
            <a:ext cx="4774784" cy="3651250"/>
          </a:xfrm>
        </p:spPr>
        <p:txBody>
          <a:bodyPr rtlCol="0">
            <a:normAutofit/>
          </a:bodyPr>
          <a:lstStyle>
            <a:lvl1pPr>
              <a:defRPr spc="0"/>
            </a:lvl1pPr>
          </a:lstStyle>
          <a:p>
            <a:pPr rtl="0"/>
            <a:endParaRPr lang="en-US" dirty="0"/>
          </a:p>
        </p:txBody>
      </p:sp>
      <p:sp>
        <p:nvSpPr>
          <p:cNvPr id="85" name="Нижний колонтитул 4">
            <a:extLst>
              <a:ext uri="{FF2B5EF4-FFF2-40B4-BE49-F238E27FC236}">
                <a16:creationId xmlns:a16="http://schemas.microsoft.com/office/drawing/2014/main" xmlns="" id="{0175CA32-28D6-4BB4-A489-25BCF1FA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01382" y="6170613"/>
            <a:ext cx="2437439" cy="457077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79" name="Дата 22">
            <a:extLst>
              <a:ext uri="{FF2B5EF4-FFF2-40B4-BE49-F238E27FC236}">
                <a16:creationId xmlns:a16="http://schemas.microsoft.com/office/drawing/2014/main" xmlns="" id="{1BE603F5-0A57-4324-882D-14EC1A8C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1745" y="6170490"/>
            <a:ext cx="1829076" cy="457200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9" name="Номер слайда 31">
            <a:extLst>
              <a:ext uri="{FF2B5EF4-FFF2-40B4-BE49-F238E27FC236}">
                <a16:creationId xmlns:a16="http://schemas.microsoft.com/office/drawing/2014/main" xmlns="" id="{959C448F-2494-48EB-82EF-21C67128C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157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33C76B81-402B-4E5D-8078-908DB1F2DD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586" y="0"/>
            <a:ext cx="7212414" cy="6858000"/>
          </a:xfrm>
          <a:custGeom>
            <a:avLst/>
            <a:gdLst>
              <a:gd name="connsiteX0" fmla="*/ 1494409 w 7212414"/>
              <a:gd name="connsiteY0" fmla="*/ 0 h 6858000"/>
              <a:gd name="connsiteX1" fmla="*/ 7212414 w 7212414"/>
              <a:gd name="connsiteY1" fmla="*/ 0 h 6858000"/>
              <a:gd name="connsiteX2" fmla="*/ 7212414 w 7212414"/>
              <a:gd name="connsiteY2" fmla="*/ 6858000 h 6858000"/>
              <a:gd name="connsiteX3" fmla="*/ 238313 w 7212414"/>
              <a:gd name="connsiteY3" fmla="*/ 6858000 h 6858000"/>
              <a:gd name="connsiteX4" fmla="*/ 251264 w 7212414"/>
              <a:gd name="connsiteY4" fmla="*/ 6849373 h 6858000"/>
              <a:gd name="connsiteX5" fmla="*/ 776282 w 7212414"/>
              <a:gd name="connsiteY5" fmla="*/ 6451411 h 6858000"/>
              <a:gd name="connsiteX6" fmla="*/ 2741607 w 7212414"/>
              <a:gd name="connsiteY6" fmla="*/ 3678515 h 6858000"/>
              <a:gd name="connsiteX7" fmla="*/ 1521342 w 7212414"/>
              <a:gd name="connsiteY7" fmla="*/ 24338 h 6858000"/>
              <a:gd name="connsiteX8" fmla="*/ 879874 w 7212414"/>
              <a:gd name="connsiteY8" fmla="*/ 0 h 6858000"/>
              <a:gd name="connsiteX9" fmla="*/ 1477051 w 7212414"/>
              <a:gd name="connsiteY9" fmla="*/ 0 h 6858000"/>
              <a:gd name="connsiteX10" fmla="*/ 1503062 w 7212414"/>
              <a:gd name="connsiteY10" fmla="*/ 23504 h 6858000"/>
              <a:gd name="connsiteX11" fmla="*/ 2723328 w 7212414"/>
              <a:gd name="connsiteY11" fmla="*/ 3677682 h 6858000"/>
              <a:gd name="connsiteX12" fmla="*/ 758003 w 7212414"/>
              <a:gd name="connsiteY12" fmla="*/ 6450578 h 6858000"/>
              <a:gd name="connsiteX13" fmla="*/ 232984 w 7212414"/>
              <a:gd name="connsiteY13" fmla="*/ 6848540 h 6858000"/>
              <a:gd name="connsiteX14" fmla="*/ 218782 w 7212414"/>
              <a:gd name="connsiteY14" fmla="*/ 6858000 h 6858000"/>
              <a:gd name="connsiteX15" fmla="*/ 0 w 7212414"/>
              <a:gd name="connsiteY15" fmla="*/ 6858000 h 6858000"/>
              <a:gd name="connsiteX16" fmla="*/ 105163 w 7212414"/>
              <a:gd name="connsiteY16" fmla="*/ 6785068 h 6858000"/>
              <a:gd name="connsiteX17" fmla="*/ 621812 w 7212414"/>
              <a:gd name="connsiteY17" fmla="*/ 6378742 h 6858000"/>
              <a:gd name="connsiteX18" fmla="*/ 2496161 w 7212414"/>
              <a:gd name="connsiteY18" fmla="*/ 3621913 h 6858000"/>
              <a:gd name="connsiteX19" fmla="*/ 895263 w 7212414"/>
              <a:gd name="connsiteY19" fmla="*/ 10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12414" h="6858000">
                <a:moveTo>
                  <a:pt x="1494409" y="0"/>
                </a:moveTo>
                <a:lnTo>
                  <a:pt x="7212414" y="0"/>
                </a:lnTo>
                <a:lnTo>
                  <a:pt x="7212414" y="6858000"/>
                </a:lnTo>
                <a:lnTo>
                  <a:pt x="238313" y="6858000"/>
                </a:lnTo>
                <a:lnTo>
                  <a:pt x="251264" y="6849373"/>
                </a:lnTo>
                <a:cubicBezTo>
                  <a:pt x="427471" y="6724853"/>
                  <a:pt x="601037" y="6589587"/>
                  <a:pt x="776282" y="6451411"/>
                </a:cubicBezTo>
                <a:cubicBezTo>
                  <a:pt x="1738612" y="5692656"/>
                  <a:pt x="2677854" y="5076606"/>
                  <a:pt x="2741607" y="3678515"/>
                </a:cubicBezTo>
                <a:cubicBezTo>
                  <a:pt x="2809404" y="2191755"/>
                  <a:pt x="2375613" y="855667"/>
                  <a:pt x="1521342" y="24338"/>
                </a:cubicBezTo>
                <a:close/>
                <a:moveTo>
                  <a:pt x="879874" y="0"/>
                </a:moveTo>
                <a:lnTo>
                  <a:pt x="1477051" y="0"/>
                </a:lnTo>
                <a:lnTo>
                  <a:pt x="1503062" y="23504"/>
                </a:lnTo>
                <a:cubicBezTo>
                  <a:pt x="2357333" y="854834"/>
                  <a:pt x="2791125" y="2190921"/>
                  <a:pt x="2723328" y="3677682"/>
                </a:cubicBezTo>
                <a:cubicBezTo>
                  <a:pt x="2659574" y="5075773"/>
                  <a:pt x="1720332" y="5691822"/>
                  <a:pt x="758003" y="6450578"/>
                </a:cubicBezTo>
                <a:cubicBezTo>
                  <a:pt x="582758" y="6588754"/>
                  <a:pt x="409191" y="6724020"/>
                  <a:pt x="232984" y="6848540"/>
                </a:cubicBezTo>
                <a:lnTo>
                  <a:pt x="218782" y="6858000"/>
                </a:lnTo>
                <a:lnTo>
                  <a:pt x="0" y="6858000"/>
                </a:lnTo>
                <a:lnTo>
                  <a:pt x="105163" y="6785068"/>
                </a:lnTo>
                <a:cubicBezTo>
                  <a:pt x="278981" y="6657407"/>
                  <a:pt x="449608" y="6519512"/>
                  <a:pt x="621812" y="6378742"/>
                </a:cubicBezTo>
                <a:cubicBezTo>
                  <a:pt x="1567436" y="5605738"/>
                  <a:pt x="2496161" y="4971185"/>
                  <a:pt x="2496161" y="3621913"/>
                </a:cubicBezTo>
                <a:cubicBezTo>
                  <a:pt x="2496161" y="2091411"/>
                  <a:pt x="1922425" y="751075"/>
                  <a:pt x="895263" y="10445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52" name="Полилиния: Фигура 51">
            <a:extLst>
              <a:ext uri="{FF2B5EF4-FFF2-40B4-BE49-F238E27FC236}">
                <a16:creationId xmlns:a16="http://schemas.microsoft.com/office/drawing/2014/main" xmlns="" id="{35F199FA-581E-485F-8470-9B9F10DBBD26}"/>
              </a:ext>
            </a:extLst>
          </p:cNvPr>
          <p:cNvSpPr/>
          <p:nvPr userDrawn="1"/>
        </p:nvSpPr>
        <p:spPr>
          <a:xfrm>
            <a:off x="519836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7" name="Заголовок 1">
            <a:extLst>
              <a:ext uri="{FF2B5EF4-FFF2-40B4-BE49-F238E27FC236}">
                <a16:creationId xmlns:a16="http://schemas.microsoft.com/office/drawing/2014/main" xmlns="" id="{9DFE2504-DE79-4AC0-BD70-A3F274715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4712" y="1346268"/>
            <a:ext cx="5274860" cy="3066706"/>
          </a:xfrm>
        </p:spPr>
        <p:txBody>
          <a:bodyPr rtlCol="0" anchor="b"/>
          <a:lstStyle>
            <a:lvl1pPr>
              <a:defRPr sz="6000" spc="0"/>
            </a:lvl1pPr>
          </a:lstStyle>
          <a:p>
            <a:pPr rtl="0"/>
            <a:endParaRPr lang="en-US" sz="6000" dirty="0"/>
          </a:p>
        </p:txBody>
      </p:sp>
      <p:sp>
        <p:nvSpPr>
          <p:cNvPr id="68" name="Подзаголовок 2">
            <a:extLst>
              <a:ext uri="{FF2B5EF4-FFF2-40B4-BE49-F238E27FC236}">
                <a16:creationId xmlns:a16="http://schemas.microsoft.com/office/drawing/2014/main" xmlns="" id="{F51F0DB4-631C-4CFA-B7CD-271E701A3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712" y="4412974"/>
            <a:ext cx="4162357" cy="1576188"/>
          </a:xfrm>
        </p:spPr>
        <p:txBody>
          <a:bodyPr rtlCol="0" anchor="t"/>
          <a:lstStyle>
            <a:lvl1pPr>
              <a:defRPr strike="noStrike"/>
            </a:lvl1pPr>
          </a:lstStyle>
          <a:p>
            <a:pPr rtl="0"/>
            <a:endParaRPr lang="en-US" b="0" dirty="0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xmlns="" id="{FDD4E4E3-A06F-4EA0-9228-3B72D4CE6A1B}"/>
              </a:ext>
            </a:extLst>
          </p:cNvPr>
          <p:cNvSpPr/>
          <p:nvPr userDrawn="1"/>
        </p:nvSpPr>
        <p:spPr>
          <a:xfrm>
            <a:off x="4648079" y="0"/>
            <a:ext cx="2827669" cy="6858000"/>
          </a:xfrm>
          <a:custGeom>
            <a:avLst/>
            <a:gdLst>
              <a:gd name="connsiteX0" fmla="*/ 952351 w 2827669"/>
              <a:gd name="connsiteY0" fmla="*/ 0 h 6858000"/>
              <a:gd name="connsiteX1" fmla="*/ 1298165 w 2827669"/>
              <a:gd name="connsiteY1" fmla="*/ 0 h 6858000"/>
              <a:gd name="connsiteX2" fmla="*/ 1414021 w 2827669"/>
              <a:gd name="connsiteY2" fmla="*/ 91085 h 6858000"/>
              <a:gd name="connsiteX3" fmla="*/ 2827669 w 2827669"/>
              <a:gd name="connsiteY3" fmla="*/ 3590451 h 6858000"/>
              <a:gd name="connsiteX4" fmla="*/ 953320 w 2827669"/>
              <a:gd name="connsiteY4" fmla="*/ 6374083 h 6858000"/>
              <a:gd name="connsiteX5" fmla="*/ 436671 w 2827669"/>
              <a:gd name="connsiteY5" fmla="*/ 6784359 h 6858000"/>
              <a:gd name="connsiteX6" fmla="*/ 331508 w 2827669"/>
              <a:gd name="connsiteY6" fmla="*/ 6858000 h 6858000"/>
              <a:gd name="connsiteX7" fmla="*/ 0 w 2827669"/>
              <a:gd name="connsiteY7" fmla="*/ 6858000 h 6858000"/>
              <a:gd name="connsiteX8" fmla="*/ 92067 w 2827669"/>
              <a:gd name="connsiteY8" fmla="*/ 6794395 h 6858000"/>
              <a:gd name="connsiteX9" fmla="*/ 615750 w 2827669"/>
              <a:gd name="connsiteY9" fmla="*/ 6384118 h 6858000"/>
              <a:gd name="connsiteX10" fmla="*/ 2515617 w 2827669"/>
              <a:gd name="connsiteY10" fmla="*/ 3600487 h 6858000"/>
              <a:gd name="connsiteX11" fmla="*/ 1082723 w 2827669"/>
              <a:gd name="connsiteY11" fmla="*/ 1011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27669" h="6858000">
                <a:moveTo>
                  <a:pt x="952351" y="0"/>
                </a:moveTo>
                <a:lnTo>
                  <a:pt x="1298165" y="0"/>
                </a:lnTo>
                <a:lnTo>
                  <a:pt x="1414021" y="91085"/>
                </a:lnTo>
                <a:cubicBezTo>
                  <a:pt x="2323409" y="861623"/>
                  <a:pt x="2827669" y="2141656"/>
                  <a:pt x="2827669" y="3590451"/>
                </a:cubicBezTo>
                <a:cubicBezTo>
                  <a:pt x="2827669" y="4952841"/>
                  <a:pt x="1898944" y="5593563"/>
                  <a:pt x="953320" y="6374083"/>
                </a:cubicBezTo>
                <a:cubicBezTo>
                  <a:pt x="781116" y="6516221"/>
                  <a:pt x="610489" y="6655457"/>
                  <a:pt x="436671" y="6784359"/>
                </a:cubicBezTo>
                <a:lnTo>
                  <a:pt x="331508" y="6858000"/>
                </a:lnTo>
                <a:lnTo>
                  <a:pt x="0" y="6858000"/>
                </a:lnTo>
                <a:lnTo>
                  <a:pt x="92067" y="6794395"/>
                </a:lnTo>
                <a:cubicBezTo>
                  <a:pt x="268252" y="6665493"/>
                  <a:pt x="441202" y="6526257"/>
                  <a:pt x="615750" y="6384118"/>
                </a:cubicBezTo>
                <a:cubicBezTo>
                  <a:pt x="1574248" y="5603599"/>
                  <a:pt x="2515617" y="4962877"/>
                  <a:pt x="2515617" y="3600487"/>
                </a:cubicBezTo>
                <a:cubicBezTo>
                  <a:pt x="2515617" y="2151691"/>
                  <a:pt x="2004492" y="871659"/>
                  <a:pt x="1082723" y="1011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2604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DCE10AF-EFC7-450A-8AB0-0BDC36897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222" y="442913"/>
            <a:ext cx="8263570" cy="1344612"/>
          </a:xfrm>
        </p:spPr>
        <p:txBody>
          <a:bodyPr rtlCol="0" anchor="b"/>
          <a:lstStyle>
            <a:lvl1pPr>
              <a:defRPr spc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F073D2B5-4489-48A5-BD84-C92B7179A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75" y="2107096"/>
            <a:ext cx="8391967" cy="2846567"/>
          </a:xfrm>
        </p:spPr>
        <p:txBody>
          <a:bodyPr rtlCol="0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7CBB1601-97BD-4C51-82D2-26EA206278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3" y="3978381"/>
            <a:ext cx="12188647" cy="2879619"/>
          </a:xfrm>
          <a:custGeom>
            <a:avLst/>
            <a:gdLst>
              <a:gd name="connsiteX0" fmla="*/ 0 w 12188647"/>
              <a:gd name="connsiteY0" fmla="*/ 0 h 2879619"/>
              <a:gd name="connsiteX1" fmla="*/ 136072 w 12188647"/>
              <a:gd name="connsiteY1" fmla="*/ 82968 h 2879619"/>
              <a:gd name="connsiteX2" fmla="*/ 857450 w 12188647"/>
              <a:gd name="connsiteY2" fmla="*/ 470830 h 2879619"/>
              <a:gd name="connsiteX3" fmla="*/ 5751832 w 12188647"/>
              <a:gd name="connsiteY3" fmla="*/ 1877960 h 2879619"/>
              <a:gd name="connsiteX4" fmla="*/ 12163508 w 12188647"/>
              <a:gd name="connsiteY4" fmla="*/ 676118 h 2879619"/>
              <a:gd name="connsiteX5" fmla="*/ 12188647 w 12188647"/>
              <a:gd name="connsiteY5" fmla="*/ 660457 h 2879619"/>
              <a:gd name="connsiteX6" fmla="*/ 12188647 w 12188647"/>
              <a:gd name="connsiteY6" fmla="*/ 2879619 h 2879619"/>
              <a:gd name="connsiteX7" fmla="*/ 0 w 12188647"/>
              <a:gd name="connsiteY7" fmla="*/ 2879619 h 2879619"/>
              <a:gd name="connsiteX8" fmla="*/ 0 w 12188647"/>
              <a:gd name="connsiteY8" fmla="*/ 309760 h 2879619"/>
              <a:gd name="connsiteX9" fmla="*/ 11983 w 12188647"/>
              <a:gd name="connsiteY9" fmla="*/ 317356 h 2879619"/>
              <a:gd name="connsiteX10" fmla="*/ 719453 w 12188647"/>
              <a:gd name="connsiteY10" fmla="*/ 711503 h 2879619"/>
              <a:gd name="connsiteX11" fmla="*/ 5648922 w 12188647"/>
              <a:gd name="connsiteY11" fmla="*/ 2186930 h 2879619"/>
              <a:gd name="connsiteX12" fmla="*/ 12145074 w 12188647"/>
              <a:gd name="connsiteY12" fmla="*/ 1270841 h 2879619"/>
              <a:gd name="connsiteX13" fmla="*/ 12188341 w 12188647"/>
              <a:gd name="connsiteY13" fmla="*/ 1250622 h 2879619"/>
              <a:gd name="connsiteX14" fmla="*/ 12188341 w 12188647"/>
              <a:gd name="connsiteY14" fmla="*/ 1237591 h 2879619"/>
              <a:gd name="connsiteX15" fmla="*/ 12146557 w 12188647"/>
              <a:gd name="connsiteY15" fmla="*/ 1257118 h 2879619"/>
              <a:gd name="connsiteX16" fmla="*/ 5650403 w 12188647"/>
              <a:gd name="connsiteY16" fmla="*/ 2173208 h 2879619"/>
              <a:gd name="connsiteX17" fmla="*/ 720934 w 12188647"/>
              <a:gd name="connsiteY17" fmla="*/ 697780 h 2879619"/>
              <a:gd name="connsiteX18" fmla="*/ 13463 w 12188647"/>
              <a:gd name="connsiteY18" fmla="*/ 303633 h 2879619"/>
              <a:gd name="connsiteX19" fmla="*/ 0 w 12188647"/>
              <a:gd name="connsiteY19" fmla="*/ 295098 h 2879619"/>
              <a:gd name="connsiteX20" fmla="*/ 0 w 12188647"/>
              <a:gd name="connsiteY20" fmla="*/ 155134 h 2879619"/>
              <a:gd name="connsiteX21" fmla="*/ 134244 w 12188647"/>
              <a:gd name="connsiteY21" fmla="*/ 236988 h 2879619"/>
              <a:gd name="connsiteX22" fmla="*/ 855622 w 12188647"/>
              <a:gd name="connsiteY22" fmla="*/ 624851 h 2879619"/>
              <a:gd name="connsiteX23" fmla="*/ 5750002 w 12188647"/>
              <a:gd name="connsiteY23" fmla="*/ 2031981 h 2879619"/>
              <a:gd name="connsiteX24" fmla="*/ 12161680 w 12188647"/>
              <a:gd name="connsiteY24" fmla="*/ 830139 h 2879619"/>
              <a:gd name="connsiteX25" fmla="*/ 12188341 w 12188647"/>
              <a:gd name="connsiteY25" fmla="*/ 813529 h 2879619"/>
              <a:gd name="connsiteX26" fmla="*/ 12188341 w 12188647"/>
              <a:gd name="connsiteY26" fmla="*/ 788245 h 2879619"/>
              <a:gd name="connsiteX27" fmla="*/ 12161680 w 12188647"/>
              <a:gd name="connsiteY27" fmla="*/ 804854 h 2879619"/>
              <a:gd name="connsiteX28" fmla="*/ 5750002 w 12188647"/>
              <a:gd name="connsiteY28" fmla="*/ 2006696 h 2879619"/>
              <a:gd name="connsiteX29" fmla="*/ 855622 w 12188647"/>
              <a:gd name="connsiteY29" fmla="*/ 599566 h 2879619"/>
              <a:gd name="connsiteX30" fmla="*/ 134244 w 12188647"/>
              <a:gd name="connsiteY30" fmla="*/ 211703 h 2879619"/>
              <a:gd name="connsiteX31" fmla="*/ 0 w 12188647"/>
              <a:gd name="connsiteY31" fmla="*/ 129850 h 287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88647" h="2879619">
                <a:moveTo>
                  <a:pt x="0" y="0"/>
                </a:moveTo>
                <a:lnTo>
                  <a:pt x="136072" y="82968"/>
                </a:lnTo>
                <a:cubicBezTo>
                  <a:pt x="362717" y="213458"/>
                  <a:pt x="607531" y="341553"/>
                  <a:pt x="857450" y="470830"/>
                </a:cubicBezTo>
                <a:cubicBezTo>
                  <a:pt x="2229816" y="1180739"/>
                  <a:pt x="3356379" y="1877960"/>
                  <a:pt x="5751832" y="1877960"/>
                </a:cubicBezTo>
                <a:cubicBezTo>
                  <a:pt x="8469032" y="1877960"/>
                  <a:pt x="10848618" y="1447240"/>
                  <a:pt x="12163508" y="676118"/>
                </a:cubicBezTo>
                <a:lnTo>
                  <a:pt x="12188647" y="660457"/>
                </a:lnTo>
                <a:lnTo>
                  <a:pt x="12188647" y="2879619"/>
                </a:lnTo>
                <a:lnTo>
                  <a:pt x="0" y="2879619"/>
                </a:lnTo>
                <a:lnTo>
                  <a:pt x="0" y="309760"/>
                </a:lnTo>
                <a:lnTo>
                  <a:pt x="11983" y="317356"/>
                </a:lnTo>
                <a:cubicBezTo>
                  <a:pt x="233346" y="449640"/>
                  <a:pt x="473813" y="579941"/>
                  <a:pt x="719453" y="711503"/>
                </a:cubicBezTo>
                <a:cubicBezTo>
                  <a:pt x="2068317" y="1433952"/>
                  <a:pt x="3163489" y="2139069"/>
                  <a:pt x="5648922" y="2186930"/>
                </a:cubicBezTo>
                <a:cubicBezTo>
                  <a:pt x="8291985" y="2237827"/>
                  <a:pt x="10667193" y="1912168"/>
                  <a:pt x="12145074" y="1270841"/>
                </a:cubicBezTo>
                <a:lnTo>
                  <a:pt x="12188341" y="1250622"/>
                </a:lnTo>
                <a:lnTo>
                  <a:pt x="12188341" y="1237591"/>
                </a:lnTo>
                <a:lnTo>
                  <a:pt x="12146557" y="1257118"/>
                </a:lnTo>
                <a:cubicBezTo>
                  <a:pt x="10668674" y="1898444"/>
                  <a:pt x="8293467" y="2224105"/>
                  <a:pt x="5650403" y="2173208"/>
                </a:cubicBezTo>
                <a:cubicBezTo>
                  <a:pt x="3164970" y="2125346"/>
                  <a:pt x="2069799" y="1420229"/>
                  <a:pt x="720934" y="697780"/>
                </a:cubicBezTo>
                <a:cubicBezTo>
                  <a:pt x="475294" y="566218"/>
                  <a:pt x="234827" y="435916"/>
                  <a:pt x="13463" y="303633"/>
                </a:cubicBezTo>
                <a:lnTo>
                  <a:pt x="0" y="295098"/>
                </a:lnTo>
                <a:lnTo>
                  <a:pt x="0" y="155134"/>
                </a:lnTo>
                <a:lnTo>
                  <a:pt x="134244" y="236988"/>
                </a:lnTo>
                <a:cubicBezTo>
                  <a:pt x="360889" y="367478"/>
                  <a:pt x="605703" y="495573"/>
                  <a:pt x="855622" y="624851"/>
                </a:cubicBezTo>
                <a:cubicBezTo>
                  <a:pt x="2227988" y="1334759"/>
                  <a:pt x="3354551" y="2031981"/>
                  <a:pt x="5750002" y="2031981"/>
                </a:cubicBezTo>
                <a:cubicBezTo>
                  <a:pt x="8467203" y="2031981"/>
                  <a:pt x="10846790" y="1601260"/>
                  <a:pt x="12161680" y="830139"/>
                </a:cubicBezTo>
                <a:lnTo>
                  <a:pt x="12188341" y="813529"/>
                </a:lnTo>
                <a:lnTo>
                  <a:pt x="12188341" y="788245"/>
                </a:lnTo>
                <a:lnTo>
                  <a:pt x="12161680" y="804854"/>
                </a:lnTo>
                <a:cubicBezTo>
                  <a:pt x="10846790" y="1575976"/>
                  <a:pt x="8467203" y="2006696"/>
                  <a:pt x="5750002" y="2006696"/>
                </a:cubicBezTo>
                <a:cubicBezTo>
                  <a:pt x="3354551" y="2006696"/>
                  <a:pt x="2227988" y="1309475"/>
                  <a:pt x="855622" y="599566"/>
                </a:cubicBezTo>
                <a:cubicBezTo>
                  <a:pt x="605703" y="470288"/>
                  <a:pt x="360889" y="342194"/>
                  <a:pt x="134244" y="211703"/>
                </a:cubicBezTo>
                <a:lnTo>
                  <a:pt x="0" y="12985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8" name="Нижний колонтитул 4">
            <a:extLst>
              <a:ext uri="{FF2B5EF4-FFF2-40B4-BE49-F238E27FC236}">
                <a16:creationId xmlns:a16="http://schemas.microsoft.com/office/drawing/2014/main" xmlns="" id="{22DA349A-7C69-42D7-B16F-02B87068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9" name="Дата 3">
            <a:extLst>
              <a:ext uri="{FF2B5EF4-FFF2-40B4-BE49-F238E27FC236}">
                <a16:creationId xmlns:a16="http://schemas.microsoft.com/office/drawing/2014/main" xmlns="" id="{F10113C0-83F9-406D-A6A7-8FB38083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0727" y="6170491"/>
            <a:ext cx="2840083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5" name="Номер слайда 31">
            <a:extLst>
              <a:ext uri="{FF2B5EF4-FFF2-40B4-BE49-F238E27FC236}">
                <a16:creationId xmlns:a16="http://schemas.microsoft.com/office/drawing/2014/main" xmlns="" id="{A785EF8F-8A0F-41F7-BFA0-9E9AB06C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en-US" smtClean="0"/>
              <a:pPr rtl="0"/>
              <a:t>‹#›</a:t>
            </a:fld>
            <a:endParaRPr lang="en-US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xmlns="" id="{62A35DFC-52A3-4FE0-BDBA-E78DB63F8D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xmlns="" id="{E88E3CC0-16AD-416F-828A-7989A87334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38439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>
            <a:extLst>
              <a:ext uri="{FF2B5EF4-FFF2-40B4-BE49-F238E27FC236}">
                <a16:creationId xmlns:a16="http://schemas.microsoft.com/office/drawing/2014/main" xmlns="" id="{07E2F0C9-450A-46BE-9D30-BF2BCDB2C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438912"/>
            <a:ext cx="7340048" cy="1651054"/>
          </a:xfrm>
        </p:spPr>
        <p:txBody>
          <a:bodyPr rtlCol="0" anchor="b"/>
          <a:lstStyle/>
          <a:p>
            <a:pPr rtl="0"/>
            <a:endParaRPr lang="en-US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AE554E25-FBED-49B5-ADA0-6DA5D8E8DD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17049" cy="6858000"/>
          </a:xfrm>
          <a:custGeom>
            <a:avLst/>
            <a:gdLst>
              <a:gd name="connsiteX0" fmla="*/ 2112162 w 2417049"/>
              <a:gd name="connsiteY0" fmla="*/ 0 h 6858000"/>
              <a:gd name="connsiteX1" fmla="*/ 2417049 w 2417049"/>
              <a:gd name="connsiteY1" fmla="*/ 0 h 6858000"/>
              <a:gd name="connsiteX2" fmla="*/ 2394205 w 2417049"/>
              <a:gd name="connsiteY2" fmla="*/ 17461 h 6858000"/>
              <a:gd name="connsiteX3" fmla="*/ 741074 w 2417049"/>
              <a:gd name="connsiteY3" fmla="*/ 4217082 h 6858000"/>
              <a:gd name="connsiteX4" fmla="*/ 2004991 w 2417049"/>
              <a:gd name="connsiteY4" fmla="*/ 6804604 h 6858000"/>
              <a:gd name="connsiteX5" fmla="*/ 2062346 w 2417049"/>
              <a:gd name="connsiteY5" fmla="*/ 6858000 h 6858000"/>
              <a:gd name="connsiteX6" fmla="*/ 1953913 w 2417049"/>
              <a:gd name="connsiteY6" fmla="*/ 6858000 h 6858000"/>
              <a:gd name="connsiteX7" fmla="*/ 1693070 w 2417049"/>
              <a:gd name="connsiteY7" fmla="*/ 6599739 h 6858000"/>
              <a:gd name="connsiteX8" fmla="*/ 567934 w 2417049"/>
              <a:gd name="connsiteY8" fmla="*/ 4115040 h 6858000"/>
              <a:gd name="connsiteX9" fmla="*/ 2091112 w 2417049"/>
              <a:gd name="connsiteY9" fmla="*/ 17040 h 6858000"/>
              <a:gd name="connsiteX10" fmla="*/ 1672271 w 2417049"/>
              <a:gd name="connsiteY10" fmla="*/ 0 h 6858000"/>
              <a:gd name="connsiteX11" fmla="*/ 2094397 w 2417049"/>
              <a:gd name="connsiteY11" fmla="*/ 0 h 6858000"/>
              <a:gd name="connsiteX12" fmla="*/ 2073347 w 2417049"/>
              <a:gd name="connsiteY12" fmla="*/ 17040 h 6858000"/>
              <a:gd name="connsiteX13" fmla="*/ 550169 w 2417049"/>
              <a:gd name="connsiteY13" fmla="*/ 4115040 h 6858000"/>
              <a:gd name="connsiteX14" fmla="*/ 1675306 w 2417049"/>
              <a:gd name="connsiteY14" fmla="*/ 6599739 h 6858000"/>
              <a:gd name="connsiteX15" fmla="*/ 1936149 w 2417049"/>
              <a:gd name="connsiteY15" fmla="*/ 6858000 h 6858000"/>
              <a:gd name="connsiteX16" fmla="*/ 1682790 w 2417049"/>
              <a:gd name="connsiteY16" fmla="*/ 6858000 h 6858000"/>
              <a:gd name="connsiteX17" fmla="*/ 1434206 w 2417049"/>
              <a:gd name="connsiteY17" fmla="*/ 6615157 h 6858000"/>
              <a:gd name="connsiteX18" fmla="*/ 385335 w 2417049"/>
              <a:gd name="connsiteY18" fmla="*/ 4282319 h 6858000"/>
              <a:gd name="connsiteX19" fmla="*/ 1645413 w 2417049"/>
              <a:gd name="connsiteY19" fmla="*/ 27367 h 6858000"/>
              <a:gd name="connsiteX20" fmla="*/ 0 w 2417049"/>
              <a:gd name="connsiteY20" fmla="*/ 0 h 6858000"/>
              <a:gd name="connsiteX21" fmla="*/ 1654347 w 2417049"/>
              <a:gd name="connsiteY21" fmla="*/ 0 h 6858000"/>
              <a:gd name="connsiteX22" fmla="*/ 1626537 w 2417049"/>
              <a:gd name="connsiteY22" fmla="*/ 28337 h 6858000"/>
              <a:gd name="connsiteX23" fmla="*/ 366460 w 2417049"/>
              <a:gd name="connsiteY23" fmla="*/ 4283289 h 6858000"/>
              <a:gd name="connsiteX24" fmla="*/ 1415329 w 2417049"/>
              <a:gd name="connsiteY24" fmla="*/ 6616128 h 6858000"/>
              <a:gd name="connsiteX25" fmla="*/ 1662921 w 2417049"/>
              <a:gd name="connsiteY25" fmla="*/ 6858000 h 6858000"/>
              <a:gd name="connsiteX26" fmla="*/ 0 w 2417049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17049" h="6858000">
                <a:moveTo>
                  <a:pt x="2112162" y="0"/>
                </a:moveTo>
                <a:lnTo>
                  <a:pt x="2417049" y="0"/>
                </a:lnTo>
                <a:lnTo>
                  <a:pt x="2394205" y="17461"/>
                </a:lnTo>
                <a:cubicBezTo>
                  <a:pt x="1333530" y="878708"/>
                  <a:pt x="741074" y="2437327"/>
                  <a:pt x="741074" y="4217082"/>
                </a:cubicBezTo>
                <a:cubicBezTo>
                  <a:pt x="741074" y="5418356"/>
                  <a:pt x="1303237" y="6132444"/>
                  <a:pt x="2004991" y="6804604"/>
                </a:cubicBezTo>
                <a:lnTo>
                  <a:pt x="2062346" y="6858000"/>
                </a:lnTo>
                <a:lnTo>
                  <a:pt x="1953913" y="6858000"/>
                </a:lnTo>
                <a:lnTo>
                  <a:pt x="1693070" y="6599739"/>
                </a:lnTo>
                <a:cubicBezTo>
                  <a:pt x="1064979" y="5955416"/>
                  <a:pt x="567934" y="5263323"/>
                  <a:pt x="567934" y="4115040"/>
                </a:cubicBezTo>
                <a:cubicBezTo>
                  <a:pt x="567934" y="2378351"/>
                  <a:pt x="1113816" y="857447"/>
                  <a:pt x="2091112" y="17040"/>
                </a:cubicBezTo>
                <a:close/>
                <a:moveTo>
                  <a:pt x="1672271" y="0"/>
                </a:moveTo>
                <a:lnTo>
                  <a:pt x="2094397" y="0"/>
                </a:lnTo>
                <a:lnTo>
                  <a:pt x="2073347" y="17040"/>
                </a:lnTo>
                <a:cubicBezTo>
                  <a:pt x="1096051" y="857447"/>
                  <a:pt x="550169" y="2378351"/>
                  <a:pt x="550169" y="4115040"/>
                </a:cubicBezTo>
                <a:cubicBezTo>
                  <a:pt x="550169" y="5263323"/>
                  <a:pt x="1047215" y="5955416"/>
                  <a:pt x="1675306" y="6599739"/>
                </a:cubicBezTo>
                <a:lnTo>
                  <a:pt x="1936149" y="6858000"/>
                </a:lnTo>
                <a:lnTo>
                  <a:pt x="1682790" y="6858000"/>
                </a:lnTo>
                <a:lnTo>
                  <a:pt x="1434206" y="6615157"/>
                </a:lnTo>
                <a:cubicBezTo>
                  <a:pt x="861085" y="6026831"/>
                  <a:pt x="428538" y="5350659"/>
                  <a:pt x="385335" y="4282319"/>
                </a:cubicBezTo>
                <a:cubicBezTo>
                  <a:pt x="315325" y="2551123"/>
                  <a:pt x="763271" y="995374"/>
                  <a:pt x="1645413" y="27367"/>
                </a:cubicBezTo>
                <a:close/>
                <a:moveTo>
                  <a:pt x="0" y="0"/>
                </a:moveTo>
                <a:lnTo>
                  <a:pt x="1654347" y="0"/>
                </a:lnTo>
                <a:lnTo>
                  <a:pt x="1626537" y="28337"/>
                </a:lnTo>
                <a:cubicBezTo>
                  <a:pt x="744394" y="996343"/>
                  <a:pt x="296450" y="2552094"/>
                  <a:pt x="366460" y="4283289"/>
                </a:cubicBezTo>
                <a:cubicBezTo>
                  <a:pt x="409662" y="5351630"/>
                  <a:pt x="842209" y="6027802"/>
                  <a:pt x="1415329" y="6616128"/>
                </a:cubicBezTo>
                <a:lnTo>
                  <a:pt x="16629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CB6A8D76-E69B-4696-9428-6B1F02AB6F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4296" y="1"/>
            <a:ext cx="3047704" cy="6857999"/>
          </a:xfrm>
          <a:custGeom>
            <a:avLst/>
            <a:gdLst>
              <a:gd name="connsiteX0" fmla="*/ 982019 w 3047704"/>
              <a:gd name="connsiteY0" fmla="*/ 0 h 6857999"/>
              <a:gd name="connsiteX1" fmla="*/ 3047704 w 3047704"/>
              <a:gd name="connsiteY1" fmla="*/ 0 h 6857999"/>
              <a:gd name="connsiteX2" fmla="*/ 3047704 w 3047704"/>
              <a:gd name="connsiteY2" fmla="*/ 6857999 h 6857999"/>
              <a:gd name="connsiteX3" fmla="*/ 314373 w 3047704"/>
              <a:gd name="connsiteY3" fmla="*/ 6857999 h 6857999"/>
              <a:gd name="connsiteX4" fmla="*/ 417053 w 3047704"/>
              <a:gd name="connsiteY4" fmla="*/ 6776130 h 6857999"/>
              <a:gd name="connsiteX5" fmla="*/ 2189706 w 3047704"/>
              <a:gd name="connsiteY5" fmla="*/ 3968277 h 6857999"/>
              <a:gd name="connsiteX6" fmla="*/ 1015028 w 3047704"/>
              <a:gd name="connsiteY6" fmla="*/ 35110 h 6857999"/>
              <a:gd name="connsiteX7" fmla="*/ 687894 w 3047704"/>
              <a:gd name="connsiteY7" fmla="*/ 0 h 6857999"/>
              <a:gd name="connsiteX8" fmla="*/ 962740 w 3047704"/>
              <a:gd name="connsiteY8" fmla="*/ 0 h 6857999"/>
              <a:gd name="connsiteX9" fmla="*/ 994866 w 3047704"/>
              <a:gd name="connsiteY9" fmla="*/ 34171 h 6857999"/>
              <a:gd name="connsiteX10" fmla="*/ 2169546 w 3047704"/>
              <a:gd name="connsiteY10" fmla="*/ 3967339 h 6857999"/>
              <a:gd name="connsiteX11" fmla="*/ 396891 w 3047704"/>
              <a:gd name="connsiteY11" fmla="*/ 6775192 h 6857999"/>
              <a:gd name="connsiteX12" fmla="*/ 293035 w 3047704"/>
              <a:gd name="connsiteY12" fmla="*/ 6857999 h 6857999"/>
              <a:gd name="connsiteX13" fmla="*/ 171208 w 3047704"/>
              <a:gd name="connsiteY13" fmla="*/ 6857999 h 6857999"/>
              <a:gd name="connsiteX14" fmla="*/ 426438 w 3047704"/>
              <a:gd name="connsiteY14" fmla="*/ 6651337 h 6857999"/>
              <a:gd name="connsiteX15" fmla="*/ 1972117 w 3047704"/>
              <a:gd name="connsiteY15" fmla="*/ 3859832 h 6857999"/>
              <a:gd name="connsiteX16" fmla="*/ 772975 w 3047704"/>
              <a:gd name="connsiteY16" fmla="*/ 99143 h 6857999"/>
              <a:gd name="connsiteX17" fmla="*/ 354738 w 3047704"/>
              <a:gd name="connsiteY17" fmla="*/ 0 h 6857999"/>
              <a:gd name="connsiteX18" fmla="*/ 663489 w 3047704"/>
              <a:gd name="connsiteY18" fmla="*/ 0 h 6857999"/>
              <a:gd name="connsiteX19" fmla="*/ 748570 w 3047704"/>
              <a:gd name="connsiteY19" fmla="*/ 99143 h 6857999"/>
              <a:gd name="connsiteX20" fmla="*/ 1947712 w 3047704"/>
              <a:gd name="connsiteY20" fmla="*/ 3859832 h 6857999"/>
              <a:gd name="connsiteX21" fmla="*/ 402035 w 3047704"/>
              <a:gd name="connsiteY21" fmla="*/ 6651337 h 6857999"/>
              <a:gd name="connsiteX22" fmla="*/ 146805 w 3047704"/>
              <a:gd name="connsiteY22" fmla="*/ 6857999 h 6857999"/>
              <a:gd name="connsiteX23" fmla="*/ 0 w 3047704"/>
              <a:gd name="connsiteY23" fmla="*/ 6857999 h 6857999"/>
              <a:gd name="connsiteX24" fmla="*/ 224325 w 3047704"/>
              <a:gd name="connsiteY24" fmla="*/ 6659295 h 6857999"/>
              <a:gd name="connsiteX25" fmla="*/ 1789426 w 3047704"/>
              <a:gd name="connsiteY25" fmla="*/ 3879328 h 6857999"/>
              <a:gd name="connsiteX26" fmla="*/ 517450 w 3047704"/>
              <a:gd name="connsiteY26" fmla="*/ 16065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47704" h="6857999">
                <a:moveTo>
                  <a:pt x="982019" y="0"/>
                </a:moveTo>
                <a:lnTo>
                  <a:pt x="3047704" y="0"/>
                </a:lnTo>
                <a:lnTo>
                  <a:pt x="3047704" y="6857999"/>
                </a:lnTo>
                <a:lnTo>
                  <a:pt x="314373" y="6857999"/>
                </a:lnTo>
                <a:lnTo>
                  <a:pt x="417053" y="6776130"/>
                </a:lnTo>
                <a:cubicBezTo>
                  <a:pt x="1327353" y="6049362"/>
                  <a:pt x="2128179" y="5345971"/>
                  <a:pt x="2189706" y="3968277"/>
                </a:cubicBezTo>
                <a:cubicBezTo>
                  <a:pt x="2259809" y="2398561"/>
                  <a:pt x="1843680" y="977981"/>
                  <a:pt x="1015028" y="35110"/>
                </a:cubicBezTo>
                <a:close/>
                <a:moveTo>
                  <a:pt x="687894" y="0"/>
                </a:moveTo>
                <a:lnTo>
                  <a:pt x="962740" y="0"/>
                </a:lnTo>
                <a:lnTo>
                  <a:pt x="994866" y="34171"/>
                </a:lnTo>
                <a:cubicBezTo>
                  <a:pt x="1823518" y="977043"/>
                  <a:pt x="2239649" y="2397622"/>
                  <a:pt x="2169546" y="3967339"/>
                </a:cubicBezTo>
                <a:cubicBezTo>
                  <a:pt x="2108017" y="5345033"/>
                  <a:pt x="1307191" y="6048423"/>
                  <a:pt x="396891" y="6775192"/>
                </a:cubicBezTo>
                <a:lnTo>
                  <a:pt x="293035" y="6857999"/>
                </a:lnTo>
                <a:lnTo>
                  <a:pt x="171208" y="6857999"/>
                </a:lnTo>
                <a:lnTo>
                  <a:pt x="426438" y="6651337"/>
                </a:lnTo>
                <a:cubicBezTo>
                  <a:pt x="1289290" y="5927454"/>
                  <a:pt x="1972117" y="5149903"/>
                  <a:pt x="1972117" y="3859832"/>
                </a:cubicBezTo>
                <a:cubicBezTo>
                  <a:pt x="1972117" y="2396483"/>
                  <a:pt x="1550289" y="1069500"/>
                  <a:pt x="772975" y="99143"/>
                </a:cubicBezTo>
                <a:close/>
                <a:moveTo>
                  <a:pt x="354738" y="0"/>
                </a:moveTo>
                <a:lnTo>
                  <a:pt x="663489" y="0"/>
                </a:lnTo>
                <a:lnTo>
                  <a:pt x="748570" y="99143"/>
                </a:lnTo>
                <a:cubicBezTo>
                  <a:pt x="1525884" y="1069500"/>
                  <a:pt x="1947712" y="2396483"/>
                  <a:pt x="1947712" y="3859832"/>
                </a:cubicBezTo>
                <a:cubicBezTo>
                  <a:pt x="1947712" y="5149903"/>
                  <a:pt x="1264887" y="5927454"/>
                  <a:pt x="402035" y="6651337"/>
                </a:cubicBezTo>
                <a:lnTo>
                  <a:pt x="146805" y="6857999"/>
                </a:lnTo>
                <a:lnTo>
                  <a:pt x="0" y="6857999"/>
                </a:lnTo>
                <a:lnTo>
                  <a:pt x="224325" y="6659295"/>
                </a:lnTo>
                <a:cubicBezTo>
                  <a:pt x="1058386" y="5919526"/>
                  <a:pt x="1789426" y="5207144"/>
                  <a:pt x="1789426" y="3879328"/>
                </a:cubicBezTo>
                <a:cubicBezTo>
                  <a:pt x="1789426" y="2373164"/>
                  <a:pt x="1337813" y="1030748"/>
                  <a:pt x="517450" y="16065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9DCF97C3-1A74-41B6-B2C1-6FE1B2E30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775004"/>
            <a:ext cx="7973568" cy="3189233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8" name="Нижний колонтитул 4">
            <a:extLst>
              <a:ext uri="{FF2B5EF4-FFF2-40B4-BE49-F238E27FC236}">
                <a16:creationId xmlns:a16="http://schemas.microsoft.com/office/drawing/2014/main" xmlns="" id="{22DA349A-7C69-42D7-B16F-02B87068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0" y="6172200"/>
            <a:ext cx="5667375" cy="4572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9" name="Дата 3">
            <a:extLst>
              <a:ext uri="{FF2B5EF4-FFF2-40B4-BE49-F238E27FC236}">
                <a16:creationId xmlns:a16="http://schemas.microsoft.com/office/drawing/2014/main" xmlns="" id="{F10113C0-83F9-406D-A6A7-8FB38083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0083" cy="4572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4" name="Номер слайда 31">
            <a:extLst>
              <a:ext uri="{FF2B5EF4-FFF2-40B4-BE49-F238E27FC236}">
                <a16:creationId xmlns:a16="http://schemas.microsoft.com/office/drawing/2014/main" xmlns="" id="{738131C9-BB2B-4B17-B369-266A658B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xmlns="" id="{C3103935-D578-4E74-AD03-634BD4A561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>
            <a:off x="359337" y="0"/>
            <a:ext cx="1323453" cy="6858000"/>
          </a:xfrm>
          <a:custGeom>
            <a:avLst/>
            <a:gdLst>
              <a:gd name="connsiteX0" fmla="*/ 28443 w 1323453"/>
              <a:gd name="connsiteY0" fmla="*/ 0 h 6858000"/>
              <a:gd name="connsiteX1" fmla="*/ 10519 w 1323453"/>
              <a:gd name="connsiteY1" fmla="*/ 0 h 6858000"/>
              <a:gd name="connsiteX2" fmla="*/ 37377 w 1323453"/>
              <a:gd name="connsiteY2" fmla="*/ 27367 h 6858000"/>
              <a:gd name="connsiteX3" fmla="*/ 1297455 w 1323453"/>
              <a:gd name="connsiteY3" fmla="*/ 4282319 h 6858000"/>
              <a:gd name="connsiteX4" fmla="*/ 248584 w 1323453"/>
              <a:gd name="connsiteY4" fmla="*/ 6615157 h 6858000"/>
              <a:gd name="connsiteX5" fmla="*/ 0 w 1323453"/>
              <a:gd name="connsiteY5" fmla="*/ 6858000 h 6858000"/>
              <a:gd name="connsiteX6" fmla="*/ 19869 w 1323453"/>
              <a:gd name="connsiteY6" fmla="*/ 6858000 h 6858000"/>
              <a:gd name="connsiteX7" fmla="*/ 267461 w 1323453"/>
              <a:gd name="connsiteY7" fmla="*/ 6616128 h 6858000"/>
              <a:gd name="connsiteX8" fmla="*/ 1316330 w 1323453"/>
              <a:gd name="connsiteY8" fmla="*/ 4283289 h 6858000"/>
              <a:gd name="connsiteX9" fmla="*/ 56253 w 1323453"/>
              <a:gd name="connsiteY9" fmla="*/ 2833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3453" h="6858000">
                <a:moveTo>
                  <a:pt x="28443" y="0"/>
                </a:moveTo>
                <a:lnTo>
                  <a:pt x="10519" y="0"/>
                </a:lnTo>
                <a:lnTo>
                  <a:pt x="37377" y="27367"/>
                </a:lnTo>
                <a:cubicBezTo>
                  <a:pt x="919519" y="995374"/>
                  <a:pt x="1367465" y="2551123"/>
                  <a:pt x="1297455" y="4282319"/>
                </a:cubicBezTo>
                <a:cubicBezTo>
                  <a:pt x="1254252" y="5350659"/>
                  <a:pt x="821705" y="6026831"/>
                  <a:pt x="248584" y="6615157"/>
                </a:cubicBezTo>
                <a:lnTo>
                  <a:pt x="0" y="6858000"/>
                </a:lnTo>
                <a:lnTo>
                  <a:pt x="19869" y="6858000"/>
                </a:lnTo>
                <a:lnTo>
                  <a:pt x="267461" y="6616128"/>
                </a:lnTo>
                <a:cubicBezTo>
                  <a:pt x="840581" y="6027802"/>
                  <a:pt x="1273128" y="5351630"/>
                  <a:pt x="1316330" y="4283289"/>
                </a:cubicBezTo>
                <a:cubicBezTo>
                  <a:pt x="1386340" y="2552094"/>
                  <a:pt x="938396" y="996343"/>
                  <a:pt x="56253" y="283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xmlns="" id="{AF9FDE73-1B6C-41BC-BDF9-CA56603978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50169" y="0"/>
            <a:ext cx="1561993" cy="6858000"/>
          </a:xfrm>
          <a:custGeom>
            <a:avLst/>
            <a:gdLst>
              <a:gd name="connsiteX0" fmla="*/ 1544228 w 1561993"/>
              <a:gd name="connsiteY0" fmla="*/ 0 h 6858000"/>
              <a:gd name="connsiteX1" fmla="*/ 1561993 w 1561993"/>
              <a:gd name="connsiteY1" fmla="*/ 0 h 6858000"/>
              <a:gd name="connsiteX2" fmla="*/ 1540943 w 1561993"/>
              <a:gd name="connsiteY2" fmla="*/ 17040 h 6858000"/>
              <a:gd name="connsiteX3" fmla="*/ 17765 w 1561993"/>
              <a:gd name="connsiteY3" fmla="*/ 4115040 h 6858000"/>
              <a:gd name="connsiteX4" fmla="*/ 1142901 w 1561993"/>
              <a:gd name="connsiteY4" fmla="*/ 6599739 h 6858000"/>
              <a:gd name="connsiteX5" fmla="*/ 1403744 w 1561993"/>
              <a:gd name="connsiteY5" fmla="*/ 6858000 h 6858000"/>
              <a:gd name="connsiteX6" fmla="*/ 1385980 w 1561993"/>
              <a:gd name="connsiteY6" fmla="*/ 6858000 h 6858000"/>
              <a:gd name="connsiteX7" fmla="*/ 1125137 w 1561993"/>
              <a:gd name="connsiteY7" fmla="*/ 6599739 h 6858000"/>
              <a:gd name="connsiteX8" fmla="*/ 0 w 1561993"/>
              <a:gd name="connsiteY8" fmla="*/ 4115040 h 6858000"/>
              <a:gd name="connsiteX9" fmla="*/ 1523178 w 1561993"/>
              <a:gd name="connsiteY9" fmla="*/ 170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1993" h="6858000">
                <a:moveTo>
                  <a:pt x="1544228" y="0"/>
                </a:moveTo>
                <a:lnTo>
                  <a:pt x="1561993" y="0"/>
                </a:lnTo>
                <a:lnTo>
                  <a:pt x="1540943" y="17040"/>
                </a:lnTo>
                <a:cubicBezTo>
                  <a:pt x="563647" y="857447"/>
                  <a:pt x="17765" y="2378351"/>
                  <a:pt x="17765" y="4115040"/>
                </a:cubicBezTo>
                <a:cubicBezTo>
                  <a:pt x="17765" y="5263323"/>
                  <a:pt x="514810" y="5955416"/>
                  <a:pt x="1142901" y="6599739"/>
                </a:cubicBezTo>
                <a:lnTo>
                  <a:pt x="1403744" y="6858000"/>
                </a:lnTo>
                <a:lnTo>
                  <a:pt x="1385980" y="6858000"/>
                </a:lnTo>
                <a:lnTo>
                  <a:pt x="1125137" y="6599739"/>
                </a:lnTo>
                <a:cubicBezTo>
                  <a:pt x="497046" y="5955416"/>
                  <a:pt x="0" y="5263323"/>
                  <a:pt x="0" y="4115040"/>
                </a:cubicBezTo>
                <a:cubicBezTo>
                  <a:pt x="0" y="2378351"/>
                  <a:pt x="545882" y="857447"/>
                  <a:pt x="1523178" y="170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xmlns="" id="{372902A6-3D21-43DD-95F6-88542794C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291101" y="0"/>
            <a:ext cx="1825312" cy="6858000"/>
          </a:xfrm>
          <a:custGeom>
            <a:avLst/>
            <a:gdLst>
              <a:gd name="connsiteX0" fmla="*/ 516683 w 1825312"/>
              <a:gd name="connsiteY0" fmla="*/ 0 h 6858000"/>
              <a:gd name="connsiteX1" fmla="*/ 541088 w 1825312"/>
              <a:gd name="connsiteY1" fmla="*/ 0 h 6858000"/>
              <a:gd name="connsiteX2" fmla="*/ 626170 w 1825312"/>
              <a:gd name="connsiteY2" fmla="*/ 99144 h 6858000"/>
              <a:gd name="connsiteX3" fmla="*/ 1825312 w 1825312"/>
              <a:gd name="connsiteY3" fmla="*/ 3859833 h 6858000"/>
              <a:gd name="connsiteX4" fmla="*/ 279633 w 1825312"/>
              <a:gd name="connsiteY4" fmla="*/ 6651338 h 6858000"/>
              <a:gd name="connsiteX5" fmla="*/ 24403 w 1825312"/>
              <a:gd name="connsiteY5" fmla="*/ 6858000 h 6858000"/>
              <a:gd name="connsiteX6" fmla="*/ 0 w 1825312"/>
              <a:gd name="connsiteY6" fmla="*/ 6858000 h 6858000"/>
              <a:gd name="connsiteX7" fmla="*/ 255230 w 1825312"/>
              <a:gd name="connsiteY7" fmla="*/ 6651338 h 6858000"/>
              <a:gd name="connsiteX8" fmla="*/ 1800907 w 1825312"/>
              <a:gd name="connsiteY8" fmla="*/ 3859833 h 6858000"/>
              <a:gd name="connsiteX9" fmla="*/ 601765 w 1825312"/>
              <a:gd name="connsiteY9" fmla="*/ 991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5312" h="6858000">
                <a:moveTo>
                  <a:pt x="516683" y="0"/>
                </a:moveTo>
                <a:lnTo>
                  <a:pt x="541088" y="0"/>
                </a:lnTo>
                <a:lnTo>
                  <a:pt x="626170" y="99144"/>
                </a:lnTo>
                <a:cubicBezTo>
                  <a:pt x="1403484" y="1069501"/>
                  <a:pt x="1825312" y="2396484"/>
                  <a:pt x="1825312" y="3859833"/>
                </a:cubicBezTo>
                <a:cubicBezTo>
                  <a:pt x="1825312" y="5149904"/>
                  <a:pt x="1142485" y="5927455"/>
                  <a:pt x="279633" y="6651338"/>
                </a:cubicBezTo>
                <a:lnTo>
                  <a:pt x="24403" y="6858000"/>
                </a:lnTo>
                <a:lnTo>
                  <a:pt x="0" y="6858000"/>
                </a:lnTo>
                <a:lnTo>
                  <a:pt x="255230" y="6651338"/>
                </a:lnTo>
                <a:cubicBezTo>
                  <a:pt x="1118082" y="5927455"/>
                  <a:pt x="1800907" y="5149904"/>
                  <a:pt x="1800907" y="3859833"/>
                </a:cubicBezTo>
                <a:cubicBezTo>
                  <a:pt x="1800907" y="2396484"/>
                  <a:pt x="1379079" y="1069501"/>
                  <a:pt x="601765" y="991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xmlns="" id="{F0B134F2-3D84-48E8-B16A-0DBCF9E8D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437331" y="0"/>
            <a:ext cx="1904278" cy="6858000"/>
          </a:xfrm>
          <a:custGeom>
            <a:avLst/>
            <a:gdLst>
              <a:gd name="connsiteX0" fmla="*/ 624262 w 1775065"/>
              <a:gd name="connsiteY0" fmla="*/ 0 h 6858000"/>
              <a:gd name="connsiteX1" fmla="*/ 642233 w 1775065"/>
              <a:gd name="connsiteY1" fmla="*/ 0 h 6858000"/>
              <a:gd name="connsiteX2" fmla="*/ 673003 w 1775065"/>
              <a:gd name="connsiteY2" fmla="*/ 35111 h 6858000"/>
              <a:gd name="connsiteX3" fmla="*/ 1767974 w 1775065"/>
              <a:gd name="connsiteY3" fmla="*/ 3968278 h 6858000"/>
              <a:gd name="connsiteX4" fmla="*/ 115603 w 1775065"/>
              <a:gd name="connsiteY4" fmla="*/ 6776131 h 6858000"/>
              <a:gd name="connsiteX5" fmla="*/ 19890 w 1775065"/>
              <a:gd name="connsiteY5" fmla="*/ 6858000 h 6858000"/>
              <a:gd name="connsiteX6" fmla="*/ 0 w 1775065"/>
              <a:gd name="connsiteY6" fmla="*/ 6858000 h 6858000"/>
              <a:gd name="connsiteX7" fmla="*/ 96809 w 1775065"/>
              <a:gd name="connsiteY7" fmla="*/ 6775193 h 6858000"/>
              <a:gd name="connsiteX8" fmla="*/ 1749182 w 1775065"/>
              <a:gd name="connsiteY8" fmla="*/ 3967340 h 6858000"/>
              <a:gd name="connsiteX9" fmla="*/ 654209 w 1775065"/>
              <a:gd name="connsiteY9" fmla="*/ 341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5065" h="6858000">
                <a:moveTo>
                  <a:pt x="624262" y="0"/>
                </a:moveTo>
                <a:lnTo>
                  <a:pt x="642233" y="0"/>
                </a:lnTo>
                <a:lnTo>
                  <a:pt x="673003" y="35111"/>
                </a:lnTo>
                <a:cubicBezTo>
                  <a:pt x="1445427" y="977982"/>
                  <a:pt x="1833320" y="2398562"/>
                  <a:pt x="1767974" y="3968278"/>
                </a:cubicBezTo>
                <a:cubicBezTo>
                  <a:pt x="1710622" y="5345972"/>
                  <a:pt x="964135" y="6049363"/>
                  <a:pt x="115603" y="6776131"/>
                </a:cubicBezTo>
                <a:lnTo>
                  <a:pt x="19890" y="6858000"/>
                </a:lnTo>
                <a:lnTo>
                  <a:pt x="0" y="6858000"/>
                </a:lnTo>
                <a:lnTo>
                  <a:pt x="96809" y="6775193"/>
                </a:lnTo>
                <a:cubicBezTo>
                  <a:pt x="945341" y="6048424"/>
                  <a:pt x="1691828" y="5345034"/>
                  <a:pt x="1749182" y="3967340"/>
                </a:cubicBezTo>
                <a:cubicBezTo>
                  <a:pt x="1814528" y="2397623"/>
                  <a:pt x="1426634" y="977044"/>
                  <a:pt x="654209" y="341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70812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58B35E44-8881-47EA-963A-54C1FF6BDE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52" y="-1"/>
            <a:ext cx="12192152" cy="6858000"/>
          </a:xfrm>
          <a:custGeom>
            <a:avLst/>
            <a:gdLst>
              <a:gd name="connsiteX0" fmla="*/ 0 w 12192152"/>
              <a:gd name="connsiteY0" fmla="*/ 0 h 6858000"/>
              <a:gd name="connsiteX1" fmla="*/ 12192000 w 12192152"/>
              <a:gd name="connsiteY1" fmla="*/ 0 h 6858000"/>
              <a:gd name="connsiteX2" fmla="*/ 12192000 w 12192152"/>
              <a:gd name="connsiteY2" fmla="*/ 1230313 h 6858000"/>
              <a:gd name="connsiteX3" fmla="*/ 12192152 w 12192152"/>
              <a:gd name="connsiteY3" fmla="*/ 1230313 h 6858000"/>
              <a:gd name="connsiteX4" fmla="*/ 12192152 w 12192152"/>
              <a:gd name="connsiteY4" fmla="*/ 6858000 h 6858000"/>
              <a:gd name="connsiteX5" fmla="*/ 12192000 w 12192152"/>
              <a:gd name="connsiteY5" fmla="*/ 6858000 h 6858000"/>
              <a:gd name="connsiteX6" fmla="*/ 11611208 w 12192152"/>
              <a:gd name="connsiteY6" fmla="*/ 6858000 h 6858000"/>
              <a:gd name="connsiteX7" fmla="*/ 8258426 w 12192152"/>
              <a:gd name="connsiteY7" fmla="*/ 6858000 h 6858000"/>
              <a:gd name="connsiteX8" fmla="*/ 6400952 w 12192152"/>
              <a:gd name="connsiteY8" fmla="*/ 6858000 h 6858000"/>
              <a:gd name="connsiteX9" fmla="*/ 0 w 12192152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152" h="6858000">
                <a:moveTo>
                  <a:pt x="0" y="0"/>
                </a:moveTo>
                <a:lnTo>
                  <a:pt x="12192000" y="0"/>
                </a:lnTo>
                <a:lnTo>
                  <a:pt x="12192000" y="1230313"/>
                </a:lnTo>
                <a:lnTo>
                  <a:pt x="12192152" y="1230313"/>
                </a:lnTo>
                <a:lnTo>
                  <a:pt x="12192152" y="6858000"/>
                </a:lnTo>
                <a:lnTo>
                  <a:pt x="12192000" y="6858000"/>
                </a:lnTo>
                <a:lnTo>
                  <a:pt x="11611208" y="6858000"/>
                </a:lnTo>
                <a:lnTo>
                  <a:pt x="8258426" y="6858000"/>
                </a:lnTo>
                <a:lnTo>
                  <a:pt x="6400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/>
          </a:p>
        </p:txBody>
      </p:sp>
      <p:sp>
        <p:nvSpPr>
          <p:cNvPr id="22" name="Заголовок 21">
            <a:extLst>
              <a:ext uri="{FF2B5EF4-FFF2-40B4-BE49-F238E27FC236}">
                <a16:creationId xmlns:a16="http://schemas.microsoft.com/office/drawing/2014/main" xmlns="" id="{D3AC31D1-956B-4E28-946A-2C96547A2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0958" y="2256519"/>
            <a:ext cx="4931041" cy="4601481"/>
          </a:xfrm>
          <a:custGeom>
            <a:avLst/>
            <a:gdLst>
              <a:gd name="connsiteX0" fmla="*/ 2486924 w 4930888"/>
              <a:gd name="connsiteY0" fmla="*/ 1242 h 4601481"/>
              <a:gd name="connsiteX1" fmla="*/ 3569373 w 4930888"/>
              <a:gd name="connsiteY1" fmla="*/ 324180 h 4601481"/>
              <a:gd name="connsiteX2" fmla="*/ 4856237 w 4930888"/>
              <a:gd name="connsiteY2" fmla="*/ 1766523 h 4601481"/>
              <a:gd name="connsiteX3" fmla="*/ 4930888 w 4930888"/>
              <a:gd name="connsiteY3" fmla="*/ 1950929 h 4601481"/>
              <a:gd name="connsiteX4" fmla="*/ 4930887 w 4930888"/>
              <a:gd name="connsiteY4" fmla="*/ 3928932 h 4601481"/>
              <a:gd name="connsiteX5" fmla="*/ 4836867 w 4930888"/>
              <a:gd name="connsiteY5" fmla="*/ 4118749 h 4601481"/>
              <a:gd name="connsiteX6" fmla="*/ 4475081 w 4930888"/>
              <a:gd name="connsiteY6" fmla="*/ 4521219 h 4601481"/>
              <a:gd name="connsiteX7" fmla="*/ 4350096 w 4930888"/>
              <a:gd name="connsiteY7" fmla="*/ 4601481 h 4601481"/>
              <a:gd name="connsiteX8" fmla="*/ 997314 w 4930888"/>
              <a:gd name="connsiteY8" fmla="*/ 4601481 h 4601481"/>
              <a:gd name="connsiteX9" fmla="*/ 892839 w 4930888"/>
              <a:gd name="connsiteY9" fmla="*/ 4484500 h 4601481"/>
              <a:gd name="connsiteX10" fmla="*/ 407190 w 4930888"/>
              <a:gd name="connsiteY10" fmla="*/ 3560851 h 4601481"/>
              <a:gd name="connsiteX11" fmla="*/ 201278 w 4930888"/>
              <a:gd name="connsiteY11" fmla="*/ 1442390 h 4601481"/>
              <a:gd name="connsiteX12" fmla="*/ 2486924 w 4930888"/>
              <a:gd name="connsiteY12" fmla="*/ 1242 h 460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30888" h="4601481">
                <a:moveTo>
                  <a:pt x="2486924" y="1242"/>
                </a:moveTo>
                <a:cubicBezTo>
                  <a:pt x="2843346" y="13471"/>
                  <a:pt x="3209340" y="116315"/>
                  <a:pt x="3569373" y="324180"/>
                </a:cubicBezTo>
                <a:cubicBezTo>
                  <a:pt x="4132717" y="649427"/>
                  <a:pt x="4585942" y="1173552"/>
                  <a:pt x="4856237" y="1766523"/>
                </a:cubicBezTo>
                <a:lnTo>
                  <a:pt x="4930888" y="1950929"/>
                </a:lnTo>
                <a:lnTo>
                  <a:pt x="4930887" y="3928932"/>
                </a:lnTo>
                <a:lnTo>
                  <a:pt x="4836867" y="4118749"/>
                </a:lnTo>
                <a:cubicBezTo>
                  <a:pt x="4733860" y="4297162"/>
                  <a:pt x="4611784" y="4422506"/>
                  <a:pt x="4475081" y="4521219"/>
                </a:cubicBezTo>
                <a:lnTo>
                  <a:pt x="4350096" y="4601481"/>
                </a:lnTo>
                <a:lnTo>
                  <a:pt x="997314" y="4601481"/>
                </a:lnTo>
                <a:lnTo>
                  <a:pt x="892839" y="4484500"/>
                </a:lnTo>
                <a:cubicBezTo>
                  <a:pt x="678468" y="4214960"/>
                  <a:pt x="542823" y="3894418"/>
                  <a:pt x="407190" y="3560851"/>
                </a:cubicBezTo>
                <a:cubicBezTo>
                  <a:pt x="109258" y="2828168"/>
                  <a:pt x="-222538" y="2176460"/>
                  <a:pt x="201278" y="1442390"/>
                </a:cubicBezTo>
                <a:cubicBezTo>
                  <a:pt x="727746" y="530520"/>
                  <a:pt x="1576072" y="-30012"/>
                  <a:pt x="2486924" y="1242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effectLst>
            <a:outerShdw sx="110000" sy="110000" algn="ctr" rotWithShape="0">
              <a:schemeClr val="bg1">
                <a:alpha val="50000"/>
              </a:schemeClr>
            </a:outerShdw>
          </a:effectLst>
        </p:spPr>
        <p:txBody>
          <a:bodyPr wrap="square" lIns="548640" rIns="457200" bIns="1737360" rtlCol="0">
            <a:noAutofit/>
          </a:bodyPr>
          <a:lstStyle>
            <a:lvl1pPr>
              <a:lnSpc>
                <a:spcPct val="110000"/>
              </a:lnSpc>
              <a:defRPr sz="2400" spc="0" baseline="0"/>
            </a:lvl1pPr>
          </a:lstStyle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xmlns="" id="{EDA0673F-81CD-4FD2-A0E2-2B800F67CD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781549" y="1757155"/>
            <a:ext cx="5433311" cy="5118625"/>
          </a:xfrm>
          <a:custGeom>
            <a:avLst/>
            <a:gdLst>
              <a:gd name="connsiteX0" fmla="*/ 2885375 w 5448246"/>
              <a:gd name="connsiteY0" fmla="*/ 1442 h 5156012"/>
              <a:gd name="connsiteX1" fmla="*/ 4141251 w 5448246"/>
              <a:gd name="connsiteY1" fmla="*/ 376120 h 5156012"/>
              <a:gd name="connsiteX2" fmla="*/ 5315487 w 5448246"/>
              <a:gd name="connsiteY2" fmla="*/ 1482940 h 5156012"/>
              <a:gd name="connsiteX3" fmla="*/ 5448246 w 5448246"/>
              <a:gd name="connsiteY3" fmla="*/ 1697243 h 5156012"/>
              <a:gd name="connsiteX4" fmla="*/ 5448246 w 5448246"/>
              <a:gd name="connsiteY4" fmla="*/ 5009611 h 5156012"/>
              <a:gd name="connsiteX5" fmla="*/ 5416607 w 5448246"/>
              <a:gd name="connsiteY5" fmla="*/ 5046802 h 5156012"/>
              <a:gd name="connsiteX6" fmla="*/ 5344828 w 5448246"/>
              <a:gd name="connsiteY6" fmla="*/ 5119639 h 5156012"/>
              <a:gd name="connsiteX7" fmla="*/ 5300719 w 5448246"/>
              <a:gd name="connsiteY7" fmla="*/ 5156012 h 5156012"/>
              <a:gd name="connsiteX8" fmla="*/ 1002287 w 5448246"/>
              <a:gd name="connsiteY8" fmla="*/ 5156012 h 5156012"/>
              <a:gd name="connsiteX9" fmla="*/ 896888 w 5448246"/>
              <a:gd name="connsiteY9" fmla="*/ 5008616 h 5156012"/>
              <a:gd name="connsiteX10" fmla="*/ 472429 w 5448246"/>
              <a:gd name="connsiteY10" fmla="*/ 4131367 h 5156012"/>
              <a:gd name="connsiteX11" fmla="*/ 233526 w 5448246"/>
              <a:gd name="connsiteY11" fmla="*/ 1673489 h 5156012"/>
              <a:gd name="connsiteX12" fmla="*/ 2885375 w 5448246"/>
              <a:gd name="connsiteY12" fmla="*/ 1442 h 5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48246" h="5156012">
                <a:moveTo>
                  <a:pt x="2885375" y="1442"/>
                </a:moveTo>
                <a:cubicBezTo>
                  <a:pt x="3298901" y="15631"/>
                  <a:pt x="3723535" y="134952"/>
                  <a:pt x="4141251" y="376120"/>
                </a:cubicBezTo>
                <a:cubicBezTo>
                  <a:pt x="4608110" y="645661"/>
                  <a:pt x="5009784" y="1032928"/>
                  <a:pt x="5315487" y="1482940"/>
                </a:cubicBezTo>
                <a:lnTo>
                  <a:pt x="5448246" y="1697243"/>
                </a:lnTo>
                <a:lnTo>
                  <a:pt x="5448246" y="5009611"/>
                </a:lnTo>
                <a:lnTo>
                  <a:pt x="5416607" y="5046802"/>
                </a:lnTo>
                <a:cubicBezTo>
                  <a:pt x="5393215" y="5072317"/>
                  <a:pt x="5369282" y="5096549"/>
                  <a:pt x="5344828" y="5119639"/>
                </a:cubicBezTo>
                <a:lnTo>
                  <a:pt x="5300719" y="5156012"/>
                </a:lnTo>
                <a:lnTo>
                  <a:pt x="1002287" y="5156012"/>
                </a:lnTo>
                <a:lnTo>
                  <a:pt x="896888" y="5008616"/>
                </a:lnTo>
                <a:cubicBezTo>
                  <a:pt x="724221" y="4740911"/>
                  <a:pt x="598320" y="4440975"/>
                  <a:pt x="472429" y="4131367"/>
                </a:cubicBezTo>
                <a:cubicBezTo>
                  <a:pt x="126764" y="3281294"/>
                  <a:pt x="-258192" y="2525170"/>
                  <a:pt x="233526" y="1673489"/>
                </a:cubicBezTo>
                <a:cubicBezTo>
                  <a:pt x="844344" y="615522"/>
                  <a:pt x="1828586" y="-34819"/>
                  <a:pt x="2885375" y="14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E734C383-6DCF-4C3B-8D34-B514D59344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06870" y="5261547"/>
            <a:ext cx="3848429" cy="678633"/>
          </a:xfrm>
        </p:spPr>
        <p:txBody>
          <a:bodyPr rtlCol="0" anchor="t">
            <a:normAutofit/>
          </a:bodyPr>
          <a:lstStyle>
            <a:lvl1pPr marL="0" indent="0">
              <a:defRPr/>
            </a:lvl1pPr>
          </a:lstStyle>
          <a:p>
            <a:pPr rtl="0"/>
            <a:r>
              <a:rPr lang="ru" sz="1800">
                <a:solidFill>
                  <a:schemeClr val="tx1">
                    <a:lumMod val="75000"/>
                    <a:lumOff val="25000"/>
                  </a:schemeClr>
                </a:solidFill>
              </a:rPr>
              <a:t>Подзаголовок слайда</a:t>
            </a:r>
          </a:p>
        </p:txBody>
      </p:sp>
      <p:sp>
        <p:nvSpPr>
          <p:cNvPr id="11" name="Нижний колонтитул 13">
            <a:extLst>
              <a:ext uri="{FF2B5EF4-FFF2-40B4-BE49-F238E27FC236}">
                <a16:creationId xmlns:a16="http://schemas.microsoft.com/office/drawing/2014/main" xmlns="" id="{F0B4B380-E466-46B3-B541-B6D16675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9280" cy="457200"/>
          </a:xfrm>
        </p:spPr>
        <p:txBody>
          <a:bodyPr rtlCol="0"/>
          <a:lstStyle/>
          <a:p>
            <a:pPr rtl="0"/>
            <a:r>
              <a:rPr lang="ru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t>Образец текста нижнего колонтитула</a:t>
            </a:r>
          </a:p>
        </p:txBody>
      </p:sp>
      <p:sp>
        <p:nvSpPr>
          <p:cNvPr id="12" name="Дата 9">
            <a:extLst>
              <a:ext uri="{FF2B5EF4-FFF2-40B4-BE49-F238E27FC236}">
                <a16:creationId xmlns:a16="http://schemas.microsoft.com/office/drawing/2014/main" xmlns="" id="{19723AE5-0785-4E75-8F8A-05858679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3784" cy="457200"/>
          </a:xfrm>
        </p:spPr>
        <p:txBody>
          <a:bodyPr rtlCol="0"/>
          <a:lstStyle/>
          <a:p>
            <a:pPr algn="r" rtl="0"/>
            <a:r>
              <a:rPr lang="ru"/>
              <a:t>03.02.20ГГ</a:t>
            </a:r>
            <a:endParaRPr lang="en-US" dirty="0"/>
          </a:p>
        </p:txBody>
      </p:sp>
      <p:sp>
        <p:nvSpPr>
          <p:cNvPr id="13" name="Номер слайда 31">
            <a:extLst>
              <a:ext uri="{FF2B5EF4-FFF2-40B4-BE49-F238E27FC236}">
                <a16:creationId xmlns:a16="http://schemas.microsoft.com/office/drawing/2014/main" xmlns="" id="{17FECCBB-8049-41D8-AC1F-EF5DD957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5362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xmlns="" id="{14B79B1E-6457-4C1A-89F2-EA414062EE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0978" y="2085219"/>
            <a:ext cx="2299137" cy="2531684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xmlns="" id="{0E36164D-F9AC-477E-9F21-EBF15A4E11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87583" y="2234914"/>
            <a:ext cx="2104785" cy="223115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A106CD9F-8D15-4E8B-8E32-423B527E79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V="1">
            <a:off x="3525455" y="2246654"/>
            <a:ext cx="2203433" cy="2129303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A1043A60-7623-431D-9540-C6F628A80C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V="1">
            <a:off x="3375489" y="2078498"/>
            <a:ext cx="2503365" cy="24656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xmlns="" id="{7395F4F1-E095-4BE3-BCD6-DEC8FE3B20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>
            <a:off x="6096032" y="2093524"/>
            <a:ext cx="2372066" cy="2578683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xmlns="" id="{010EC54D-D3B9-4AE7-B9F7-670EA01A98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>
            <a:off x="6196878" y="2245998"/>
            <a:ext cx="2171549" cy="227257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xmlns="" id="{3EC6FACB-A48F-4A55-90AE-84C912FA26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>
            <a:off x="8821239" y="2234766"/>
            <a:ext cx="2231314" cy="223259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xmlns="" id="{29E91105-2BC9-42C7-A758-798D095DAB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>
            <a:off x="8669375" y="2058453"/>
            <a:ext cx="2535041" cy="25852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6A923D92-76D5-4997-A5E0-A5D1364BF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9571507" cy="1345269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8FE53E61-C298-4BED-8B66-0A07A6B9B0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9304" y="2388000"/>
            <a:ext cx="1841341" cy="1951895"/>
          </a:xfrm>
          <a:custGeom>
            <a:avLst/>
            <a:gdLst>
              <a:gd name="connsiteX0" fmla="*/ 943962 w 1841341"/>
              <a:gd name="connsiteY0" fmla="*/ 1198 h 1951895"/>
              <a:gd name="connsiteX1" fmla="*/ 1149516 w 1841341"/>
              <a:gd name="connsiteY1" fmla="*/ 25582 h 1951895"/>
              <a:gd name="connsiteX2" fmla="*/ 1419855 w 1841341"/>
              <a:gd name="connsiteY2" fmla="*/ 180925 h 1951895"/>
              <a:gd name="connsiteX3" fmla="*/ 1633609 w 1841341"/>
              <a:gd name="connsiteY3" fmla="*/ 527878 h 1951895"/>
              <a:gd name="connsiteX4" fmla="*/ 1672914 w 1841341"/>
              <a:gd name="connsiteY4" fmla="*/ 602680 h 1951895"/>
              <a:gd name="connsiteX5" fmla="*/ 1832115 w 1841341"/>
              <a:gd name="connsiteY5" fmla="*/ 1185791 h 1951895"/>
              <a:gd name="connsiteX6" fmla="*/ 1278832 w 1841341"/>
              <a:gd name="connsiteY6" fmla="*/ 1806981 h 1951895"/>
              <a:gd name="connsiteX7" fmla="*/ 1156963 w 1841341"/>
              <a:gd name="connsiteY7" fmla="*/ 1861067 h 1951895"/>
              <a:gd name="connsiteX8" fmla="*/ 789390 w 1841341"/>
              <a:gd name="connsiteY8" fmla="*/ 1944198 h 1951895"/>
              <a:gd name="connsiteX9" fmla="*/ 440403 w 1841341"/>
              <a:gd name="connsiteY9" fmla="*/ 1783988 h 1951895"/>
              <a:gd name="connsiteX10" fmla="*/ 172515 w 1841341"/>
              <a:gd name="connsiteY10" fmla="*/ 1475925 h 1951895"/>
              <a:gd name="connsiteX11" fmla="*/ 21688 w 1841341"/>
              <a:gd name="connsiteY11" fmla="*/ 1076077 h 1951895"/>
              <a:gd name="connsiteX12" fmla="*/ 17942 w 1841341"/>
              <a:gd name="connsiteY12" fmla="*/ 657967 h 1951895"/>
              <a:gd name="connsiteX13" fmla="*/ 156475 w 1841341"/>
              <a:gd name="connsiteY13" fmla="*/ 327024 h 1951895"/>
              <a:gd name="connsiteX14" fmla="*/ 402707 w 1841341"/>
              <a:gd name="connsiteY14" fmla="*/ 113619 h 1951895"/>
              <a:gd name="connsiteX15" fmla="*/ 943962 w 1841341"/>
              <a:gd name="connsiteY15" fmla="*/ 1198 h 195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41341" h="1951895">
                <a:moveTo>
                  <a:pt x="943962" y="1198"/>
                </a:moveTo>
                <a:cubicBezTo>
                  <a:pt x="1011149" y="4081"/>
                  <a:pt x="1079921" y="12180"/>
                  <a:pt x="1149516" y="25582"/>
                </a:cubicBezTo>
                <a:cubicBezTo>
                  <a:pt x="1260583" y="46971"/>
                  <a:pt x="1343948" y="94895"/>
                  <a:pt x="1419855" y="180925"/>
                </a:cubicBezTo>
                <a:cubicBezTo>
                  <a:pt x="1499259" y="270915"/>
                  <a:pt x="1564524" y="395723"/>
                  <a:pt x="1633609" y="527878"/>
                </a:cubicBezTo>
                <a:cubicBezTo>
                  <a:pt x="1646334" y="552257"/>
                  <a:pt x="1659519" y="577450"/>
                  <a:pt x="1672914" y="602680"/>
                </a:cubicBezTo>
                <a:cubicBezTo>
                  <a:pt x="1792788" y="828529"/>
                  <a:pt x="1868654" y="991130"/>
                  <a:pt x="1832115" y="1185791"/>
                </a:cubicBezTo>
                <a:cubicBezTo>
                  <a:pt x="1776443" y="1482394"/>
                  <a:pt x="1610980" y="1668181"/>
                  <a:pt x="1278832" y="1806981"/>
                </a:cubicBezTo>
                <a:cubicBezTo>
                  <a:pt x="1235359" y="1825142"/>
                  <a:pt x="1195494" y="1843403"/>
                  <a:pt x="1156963" y="1861067"/>
                </a:cubicBezTo>
                <a:cubicBezTo>
                  <a:pt x="997211" y="1934265"/>
                  <a:pt x="914877" y="1968364"/>
                  <a:pt x="789390" y="1944198"/>
                </a:cubicBezTo>
                <a:cubicBezTo>
                  <a:pt x="664790" y="1920202"/>
                  <a:pt x="547378" y="1866278"/>
                  <a:pt x="440403" y="1783988"/>
                </a:cubicBezTo>
                <a:cubicBezTo>
                  <a:pt x="335760" y="1703473"/>
                  <a:pt x="245599" y="1599808"/>
                  <a:pt x="172515" y="1475925"/>
                </a:cubicBezTo>
                <a:cubicBezTo>
                  <a:pt x="100651" y="1354155"/>
                  <a:pt x="48481" y="1215915"/>
                  <a:pt x="21688" y="1076077"/>
                </a:cubicBezTo>
                <a:cubicBezTo>
                  <a:pt x="-5923" y="932454"/>
                  <a:pt x="-7167" y="791734"/>
                  <a:pt x="17942" y="657967"/>
                </a:cubicBezTo>
                <a:cubicBezTo>
                  <a:pt x="41621" y="531815"/>
                  <a:pt x="88250" y="420494"/>
                  <a:pt x="156475" y="327024"/>
                </a:cubicBezTo>
                <a:cubicBezTo>
                  <a:pt x="220451" y="239434"/>
                  <a:pt x="303307" y="167639"/>
                  <a:pt x="402707" y="113619"/>
                </a:cubicBezTo>
                <a:cubicBezTo>
                  <a:pt x="555118" y="30826"/>
                  <a:pt x="742403" y="-7453"/>
                  <a:pt x="943962" y="1198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xmlns="" id="{076AFBCF-9AAE-4A07-9BC3-421976742F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33320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40" name="Текст 14">
            <a:extLst>
              <a:ext uri="{FF2B5EF4-FFF2-40B4-BE49-F238E27FC236}">
                <a16:creationId xmlns:a16="http://schemas.microsoft.com/office/drawing/2014/main" xmlns="" id="{974AD54E-9176-41F1-A62B-4196EB01E8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33320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ru"/>
              <a:t>Название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xmlns="" id="{3B6D0A3F-7049-4D75-83D4-CC7FFEC179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3803" y="2374487"/>
            <a:ext cx="1927641" cy="1862790"/>
          </a:xfrm>
          <a:custGeom>
            <a:avLst/>
            <a:gdLst>
              <a:gd name="connsiteX0" fmla="*/ 930108 w 1927641"/>
              <a:gd name="connsiteY0" fmla="*/ 0 h 1862790"/>
              <a:gd name="connsiteX1" fmla="*/ 1465794 w 1927641"/>
              <a:gd name="connsiteY1" fmla="*/ 261567 h 1862790"/>
              <a:gd name="connsiteX2" fmla="*/ 1530987 w 1927641"/>
              <a:gd name="connsiteY2" fmla="*/ 313506 h 1862790"/>
              <a:gd name="connsiteX3" fmla="*/ 1827495 w 1927641"/>
              <a:gd name="connsiteY3" fmla="*/ 585028 h 1862790"/>
              <a:gd name="connsiteX4" fmla="*/ 1927641 w 1927641"/>
              <a:gd name="connsiteY4" fmla="*/ 876627 h 1862790"/>
              <a:gd name="connsiteX5" fmla="*/ 1702819 w 1927641"/>
              <a:gd name="connsiteY5" fmla="*/ 1587653 h 1862790"/>
              <a:gd name="connsiteX6" fmla="*/ 1449910 w 1927641"/>
              <a:gd name="connsiteY6" fmla="*/ 1788391 h 1862790"/>
              <a:gd name="connsiteX7" fmla="*/ 1103141 w 1927641"/>
              <a:gd name="connsiteY7" fmla="*/ 1862790 h 1862790"/>
              <a:gd name="connsiteX8" fmla="*/ 698418 w 1927641"/>
              <a:gd name="connsiteY8" fmla="*/ 1782734 h 1862790"/>
              <a:gd name="connsiteX9" fmla="*/ 338868 w 1927641"/>
              <a:gd name="connsiteY9" fmla="*/ 1562811 h 1862790"/>
              <a:gd name="connsiteX10" fmla="*/ 90178 w 1927641"/>
              <a:gd name="connsiteY10" fmla="*/ 1245689 h 1862790"/>
              <a:gd name="connsiteX11" fmla="*/ 0 w 1927641"/>
              <a:gd name="connsiteY11" fmla="*/ 876627 h 1862790"/>
              <a:gd name="connsiteX12" fmla="*/ 149248 w 1927641"/>
              <a:gd name="connsiteY12" fmla="*/ 533940 h 1862790"/>
              <a:gd name="connsiteX13" fmla="*/ 224450 w 1927641"/>
              <a:gd name="connsiteY13" fmla="*/ 425169 h 1862790"/>
              <a:gd name="connsiteX14" fmla="*/ 930108 w 1927641"/>
              <a:gd name="connsiteY14" fmla="*/ 0 h 186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27641" h="1862790">
                <a:moveTo>
                  <a:pt x="930108" y="0"/>
                </a:moveTo>
                <a:cubicBezTo>
                  <a:pt x="1125684" y="0"/>
                  <a:pt x="1269183" y="103581"/>
                  <a:pt x="1465794" y="261567"/>
                </a:cubicBezTo>
                <a:cubicBezTo>
                  <a:pt x="1487758" y="279220"/>
                  <a:pt x="1509724" y="296661"/>
                  <a:pt x="1530987" y="313506"/>
                </a:cubicBezTo>
                <a:cubicBezTo>
                  <a:pt x="1646231" y="404920"/>
                  <a:pt x="1755063" y="491273"/>
                  <a:pt x="1827495" y="585028"/>
                </a:cubicBezTo>
                <a:cubicBezTo>
                  <a:pt x="1896741" y="674655"/>
                  <a:pt x="1927641" y="764581"/>
                  <a:pt x="1927641" y="876627"/>
                </a:cubicBezTo>
                <a:cubicBezTo>
                  <a:pt x="1927641" y="1157465"/>
                  <a:pt x="1847806" y="1409971"/>
                  <a:pt x="1702819" y="1587653"/>
                </a:cubicBezTo>
                <a:cubicBezTo>
                  <a:pt x="1631877" y="1674559"/>
                  <a:pt x="1546788" y="1742110"/>
                  <a:pt x="1449910" y="1788391"/>
                </a:cubicBezTo>
                <a:cubicBezTo>
                  <a:pt x="1346536" y="1837735"/>
                  <a:pt x="1229885" y="1862790"/>
                  <a:pt x="1103141" y="1862790"/>
                </a:cubicBezTo>
                <a:cubicBezTo>
                  <a:pt x="968744" y="1862790"/>
                  <a:pt x="832527" y="1835863"/>
                  <a:pt x="698418" y="1782734"/>
                </a:cubicBezTo>
                <a:cubicBezTo>
                  <a:pt x="567827" y="1731092"/>
                  <a:pt x="443523" y="1655034"/>
                  <a:pt x="338868" y="1562811"/>
                </a:cubicBezTo>
                <a:cubicBezTo>
                  <a:pt x="232393" y="1469013"/>
                  <a:pt x="148710" y="1362286"/>
                  <a:pt x="90178" y="1245689"/>
                </a:cubicBezTo>
                <a:cubicBezTo>
                  <a:pt x="30362" y="1126497"/>
                  <a:pt x="0" y="1002327"/>
                  <a:pt x="0" y="876627"/>
                </a:cubicBezTo>
                <a:cubicBezTo>
                  <a:pt x="0" y="750033"/>
                  <a:pt x="48440" y="676102"/>
                  <a:pt x="149248" y="533940"/>
                </a:cubicBezTo>
                <a:cubicBezTo>
                  <a:pt x="173571" y="499653"/>
                  <a:pt x="198722" y="464177"/>
                  <a:pt x="224450" y="425169"/>
                </a:cubicBezTo>
                <a:cubicBezTo>
                  <a:pt x="421062" y="127147"/>
                  <a:pt x="632109" y="0"/>
                  <a:pt x="93010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7" name="Текст 14">
            <a:extLst>
              <a:ext uri="{FF2B5EF4-FFF2-40B4-BE49-F238E27FC236}">
                <a16:creationId xmlns:a16="http://schemas.microsoft.com/office/drawing/2014/main" xmlns="" id="{63C347DF-C40B-4DFE-8F25-D6E2243F36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0535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41" name="Текст 14">
            <a:extLst>
              <a:ext uri="{FF2B5EF4-FFF2-40B4-BE49-F238E27FC236}">
                <a16:creationId xmlns:a16="http://schemas.microsoft.com/office/drawing/2014/main" xmlns="" id="{2283ACB1-B0B4-4D7B-9D01-8DCF81D9C0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60535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ru"/>
              <a:t>Название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5B78EE57-147F-4493-A816-173D6D6A9F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32191" y="2374487"/>
            <a:ext cx="1899747" cy="1988131"/>
          </a:xfrm>
          <a:custGeom>
            <a:avLst/>
            <a:gdLst>
              <a:gd name="connsiteX0" fmla="*/ 925844 w 1899747"/>
              <a:gd name="connsiteY0" fmla="*/ 1220 h 1988131"/>
              <a:gd name="connsiteX1" fmla="*/ 1484268 w 1899747"/>
              <a:gd name="connsiteY1" fmla="*/ 115729 h 1988131"/>
              <a:gd name="connsiteX2" fmla="*/ 1738310 w 1899747"/>
              <a:gd name="connsiteY2" fmla="*/ 333096 h 1988131"/>
              <a:gd name="connsiteX3" fmla="*/ 1881237 w 1899747"/>
              <a:gd name="connsiteY3" fmla="*/ 670182 h 1988131"/>
              <a:gd name="connsiteX4" fmla="*/ 1877373 w 1899747"/>
              <a:gd name="connsiteY4" fmla="*/ 1096054 h 1988131"/>
              <a:gd name="connsiteX5" fmla="*/ 1721762 w 1899747"/>
              <a:gd name="connsiteY5" fmla="*/ 1503326 h 1988131"/>
              <a:gd name="connsiteX6" fmla="*/ 1445376 w 1899747"/>
              <a:gd name="connsiteY6" fmla="*/ 1817108 h 1988131"/>
              <a:gd name="connsiteX7" fmla="*/ 1085319 w 1899747"/>
              <a:gd name="connsiteY7" fmla="*/ 1980291 h 1988131"/>
              <a:gd name="connsiteX8" fmla="*/ 706086 w 1899747"/>
              <a:gd name="connsiteY8" fmla="*/ 1895617 h 1988131"/>
              <a:gd name="connsiteX9" fmla="*/ 580352 w 1899747"/>
              <a:gd name="connsiteY9" fmla="*/ 1840527 h 1988131"/>
              <a:gd name="connsiteX10" fmla="*/ 9519 w 1899747"/>
              <a:gd name="connsiteY10" fmla="*/ 1207805 h 1988131"/>
              <a:gd name="connsiteX11" fmla="*/ 173770 w 1899747"/>
              <a:gd name="connsiteY11" fmla="*/ 613870 h 1988131"/>
              <a:gd name="connsiteX12" fmla="*/ 214321 w 1899747"/>
              <a:gd name="connsiteY12" fmla="*/ 537679 h 1988131"/>
              <a:gd name="connsiteX13" fmla="*/ 434855 w 1899747"/>
              <a:gd name="connsiteY13" fmla="*/ 184284 h 1988131"/>
              <a:gd name="connsiteX14" fmla="*/ 713770 w 1899747"/>
              <a:gd name="connsiteY14" fmla="*/ 26058 h 1988131"/>
              <a:gd name="connsiteX15" fmla="*/ 925844 w 1899747"/>
              <a:gd name="connsiteY15" fmla="*/ 1220 h 1988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99747" h="1988131">
                <a:moveTo>
                  <a:pt x="925844" y="1220"/>
                </a:moveTo>
                <a:cubicBezTo>
                  <a:pt x="1133796" y="-7591"/>
                  <a:pt x="1327023" y="31400"/>
                  <a:pt x="1484268" y="115729"/>
                </a:cubicBezTo>
                <a:cubicBezTo>
                  <a:pt x="1586821" y="170751"/>
                  <a:pt x="1672305" y="243880"/>
                  <a:pt x="1738310" y="333096"/>
                </a:cubicBezTo>
                <a:cubicBezTo>
                  <a:pt x="1808699" y="428301"/>
                  <a:pt x="1856807" y="541689"/>
                  <a:pt x="1881237" y="670182"/>
                </a:cubicBezTo>
                <a:cubicBezTo>
                  <a:pt x="1907142" y="806433"/>
                  <a:pt x="1905859" y="949765"/>
                  <a:pt x="1877373" y="1096054"/>
                </a:cubicBezTo>
                <a:cubicBezTo>
                  <a:pt x="1849730" y="1238488"/>
                  <a:pt x="1795905" y="1379295"/>
                  <a:pt x="1721762" y="1503326"/>
                </a:cubicBezTo>
                <a:cubicBezTo>
                  <a:pt x="1646358" y="1629508"/>
                  <a:pt x="1553338" y="1735098"/>
                  <a:pt x="1445376" y="1817108"/>
                </a:cubicBezTo>
                <a:cubicBezTo>
                  <a:pt x="1335008" y="1900925"/>
                  <a:pt x="1213872" y="1955850"/>
                  <a:pt x="1085319" y="1980291"/>
                </a:cubicBezTo>
                <a:cubicBezTo>
                  <a:pt x="955852" y="2004906"/>
                  <a:pt x="870906" y="1970174"/>
                  <a:pt x="706086" y="1895617"/>
                </a:cubicBezTo>
                <a:cubicBezTo>
                  <a:pt x="666333" y="1877626"/>
                  <a:pt x="625204" y="1859026"/>
                  <a:pt x="580352" y="1840527"/>
                </a:cubicBezTo>
                <a:cubicBezTo>
                  <a:pt x="237669" y="1699150"/>
                  <a:pt x="66957" y="1509914"/>
                  <a:pt x="9519" y="1207805"/>
                </a:cubicBezTo>
                <a:cubicBezTo>
                  <a:pt x="-28179" y="1009531"/>
                  <a:pt x="50093" y="843911"/>
                  <a:pt x="173770" y="613870"/>
                </a:cubicBezTo>
                <a:cubicBezTo>
                  <a:pt x="187589" y="588170"/>
                  <a:pt x="201192" y="562511"/>
                  <a:pt x="214321" y="537679"/>
                </a:cubicBezTo>
                <a:cubicBezTo>
                  <a:pt x="285598" y="403070"/>
                  <a:pt x="352934" y="275945"/>
                  <a:pt x="434855" y="184284"/>
                </a:cubicBezTo>
                <a:cubicBezTo>
                  <a:pt x="513170" y="96656"/>
                  <a:pt x="599180" y="47844"/>
                  <a:pt x="713770" y="26058"/>
                </a:cubicBezTo>
                <a:cubicBezTo>
                  <a:pt x="785572" y="12407"/>
                  <a:pt x="856526" y="4158"/>
                  <a:pt x="925844" y="122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xmlns="" id="{15576746-90F9-4965-B8B6-4FF3DCC5F9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04900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42" name="Текст 14">
            <a:extLst>
              <a:ext uri="{FF2B5EF4-FFF2-40B4-BE49-F238E27FC236}">
                <a16:creationId xmlns:a16="http://schemas.microsoft.com/office/drawing/2014/main" xmlns="" id="{E55A06C3-F76A-4B9C-AE9C-9F000ECB9C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4900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ru"/>
              <a:t>Название</a:t>
            </a:r>
          </a:p>
        </p:txBody>
      </p:sp>
      <p:sp>
        <p:nvSpPr>
          <p:cNvPr id="35" name="Рисунок 34">
            <a:extLst>
              <a:ext uri="{FF2B5EF4-FFF2-40B4-BE49-F238E27FC236}">
                <a16:creationId xmlns:a16="http://schemas.microsoft.com/office/drawing/2014/main" xmlns="" id="{6D98840D-0D60-4A2C-8A1A-707061817FA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60878" y="2373917"/>
            <a:ext cx="1952033" cy="1953149"/>
          </a:xfrm>
          <a:custGeom>
            <a:avLst/>
            <a:gdLst>
              <a:gd name="connsiteX0" fmla="*/ 834934 w 1952033"/>
              <a:gd name="connsiteY0" fmla="*/ 0 h 1953149"/>
              <a:gd name="connsiteX1" fmla="*/ 1244777 w 1952033"/>
              <a:gd name="connsiteY1" fmla="*/ 83940 h 1953149"/>
              <a:gd name="connsiteX2" fmla="*/ 1608877 w 1952033"/>
              <a:gd name="connsiteY2" fmla="*/ 314531 h 1953149"/>
              <a:gd name="connsiteX3" fmla="*/ 1860714 w 1952033"/>
              <a:gd name="connsiteY3" fmla="*/ 647036 h 1953149"/>
              <a:gd name="connsiteX4" fmla="*/ 1952033 w 1952033"/>
              <a:gd name="connsiteY4" fmla="*/ 1033999 h 1953149"/>
              <a:gd name="connsiteX5" fmla="*/ 1800896 w 1952033"/>
              <a:gd name="connsiteY5" fmla="*/ 1393310 h 1953149"/>
              <a:gd name="connsiteX6" fmla="*/ 1724743 w 1952033"/>
              <a:gd name="connsiteY6" fmla="*/ 1507357 h 1953149"/>
              <a:gd name="connsiteX7" fmla="*/ 1010156 w 1952033"/>
              <a:gd name="connsiteY7" fmla="*/ 1953149 h 1953149"/>
              <a:gd name="connsiteX8" fmla="*/ 467692 w 1952033"/>
              <a:gd name="connsiteY8" fmla="*/ 1678894 h 1953149"/>
              <a:gd name="connsiteX9" fmla="*/ 401674 w 1952033"/>
              <a:gd name="connsiteY9" fmla="*/ 1624436 h 1953149"/>
              <a:gd name="connsiteX10" fmla="*/ 101413 w 1952033"/>
              <a:gd name="connsiteY10" fmla="*/ 1339743 h 1953149"/>
              <a:gd name="connsiteX11" fmla="*/ 0 w 1952033"/>
              <a:gd name="connsiteY11" fmla="*/ 1033999 h 1953149"/>
              <a:gd name="connsiteX12" fmla="*/ 227668 w 1952033"/>
              <a:gd name="connsiteY12" fmla="*/ 288483 h 1953149"/>
              <a:gd name="connsiteX13" fmla="*/ 483777 w 1952033"/>
              <a:gd name="connsiteY13" fmla="*/ 78009 h 1953149"/>
              <a:gd name="connsiteX14" fmla="*/ 834934 w 1952033"/>
              <a:gd name="connsiteY14" fmla="*/ 0 h 195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52033" h="1953149">
                <a:moveTo>
                  <a:pt x="834934" y="0"/>
                </a:moveTo>
                <a:cubicBezTo>
                  <a:pt x="971031" y="0"/>
                  <a:pt x="1108972" y="28233"/>
                  <a:pt x="1244777" y="83940"/>
                </a:cubicBezTo>
                <a:cubicBezTo>
                  <a:pt x="1377021" y="138088"/>
                  <a:pt x="1502898" y="217834"/>
                  <a:pt x="1608877" y="314531"/>
                </a:cubicBezTo>
                <a:cubicBezTo>
                  <a:pt x="1716700" y="412878"/>
                  <a:pt x="1801441" y="524782"/>
                  <a:pt x="1860714" y="647036"/>
                </a:cubicBezTo>
                <a:cubicBezTo>
                  <a:pt x="1921287" y="772009"/>
                  <a:pt x="1952033" y="902202"/>
                  <a:pt x="1952033" y="1033999"/>
                </a:cubicBezTo>
                <a:cubicBezTo>
                  <a:pt x="1952033" y="1166735"/>
                  <a:pt x="1902980" y="1244252"/>
                  <a:pt x="1800896" y="1393310"/>
                </a:cubicBezTo>
                <a:cubicBezTo>
                  <a:pt x="1776266" y="1429260"/>
                  <a:pt x="1750797" y="1466457"/>
                  <a:pt x="1724743" y="1507357"/>
                </a:cubicBezTo>
                <a:cubicBezTo>
                  <a:pt x="1525643" y="1819835"/>
                  <a:pt x="1311925" y="1953149"/>
                  <a:pt x="1010156" y="1953149"/>
                </a:cubicBezTo>
                <a:cubicBezTo>
                  <a:pt x="812105" y="1953149"/>
                  <a:pt x="666791" y="1844544"/>
                  <a:pt x="467692" y="1678894"/>
                </a:cubicBezTo>
                <a:cubicBezTo>
                  <a:pt x="445449" y="1660385"/>
                  <a:pt x="423206" y="1642098"/>
                  <a:pt x="401674" y="1624436"/>
                </a:cubicBezTo>
                <a:cubicBezTo>
                  <a:pt x="284972" y="1528587"/>
                  <a:pt x="174762" y="1438046"/>
                  <a:pt x="101413" y="1339743"/>
                </a:cubicBezTo>
                <a:cubicBezTo>
                  <a:pt x="31291" y="1245768"/>
                  <a:pt x="0" y="1151481"/>
                  <a:pt x="0" y="1033999"/>
                </a:cubicBezTo>
                <a:cubicBezTo>
                  <a:pt x="0" y="739540"/>
                  <a:pt x="80846" y="474784"/>
                  <a:pt x="227668" y="288483"/>
                </a:cubicBezTo>
                <a:cubicBezTo>
                  <a:pt x="299507" y="197362"/>
                  <a:pt x="385673" y="126535"/>
                  <a:pt x="483777" y="78009"/>
                </a:cubicBezTo>
                <a:cubicBezTo>
                  <a:pt x="588458" y="26271"/>
                  <a:pt x="706585" y="0"/>
                  <a:pt x="834934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9" name="Текст 14">
            <a:extLst>
              <a:ext uri="{FF2B5EF4-FFF2-40B4-BE49-F238E27FC236}">
                <a16:creationId xmlns:a16="http://schemas.microsoft.com/office/drawing/2014/main" xmlns="" id="{354BC573-50DE-493D-9F73-93719350B8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61233" y="4906758"/>
            <a:ext cx="1371600" cy="365760"/>
          </a:xfrm>
        </p:spPr>
        <p:txBody>
          <a:bodyPr rtlCol="0"/>
          <a:lstStyle>
            <a:lvl1pPr algn="ctr">
              <a:lnSpc>
                <a:spcPct val="100000"/>
              </a:lnSpc>
              <a:defRPr sz="1200" b="1"/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43" name="Текст 14">
            <a:extLst>
              <a:ext uri="{FF2B5EF4-FFF2-40B4-BE49-F238E27FC236}">
                <a16:creationId xmlns:a16="http://schemas.microsoft.com/office/drawing/2014/main" xmlns="" id="{068248F1-43F7-4B14-BFFA-442ACAC3E0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1233" y="5197840"/>
            <a:ext cx="1371600" cy="697664"/>
          </a:xfrm>
        </p:spPr>
        <p:txBody>
          <a:bodyPr rtlCol="0"/>
          <a:lstStyle>
            <a:lvl1pPr algn="ctr">
              <a:lnSpc>
                <a:spcPct val="100000"/>
              </a:lnSpc>
              <a:defRPr sz="1000"/>
            </a:lvl1pPr>
          </a:lstStyle>
          <a:p>
            <a:pPr lvl="0" rtl="0"/>
            <a:r>
              <a:rPr lang="ru"/>
              <a:t>Заголовок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27" name="Номер слайда 31">
            <a:extLst>
              <a:ext uri="{FF2B5EF4-FFF2-40B4-BE49-F238E27FC236}">
                <a16:creationId xmlns:a16="http://schemas.microsoft.com/office/drawing/2014/main" xmlns="" id="{B29A3A0E-4CEE-4592-817D-64879509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10869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12" y="442220"/>
            <a:ext cx="9566098" cy="1345269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xmlns="" id="{1796944F-19A6-46D1-9D9C-A7570E147A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70429" y="0"/>
            <a:ext cx="7851142" cy="1239903"/>
          </a:xfrm>
          <a:custGeom>
            <a:avLst/>
            <a:gdLst>
              <a:gd name="connsiteX0" fmla="*/ 609697 w 7851142"/>
              <a:gd name="connsiteY0" fmla="*/ 0 h 1239903"/>
              <a:gd name="connsiteX1" fmla="*/ 7851142 w 7851142"/>
              <a:gd name="connsiteY1" fmla="*/ 0 h 1239903"/>
              <a:gd name="connsiteX2" fmla="*/ 7683059 w 7851142"/>
              <a:gd name="connsiteY2" fmla="*/ 102039 h 1239903"/>
              <a:gd name="connsiteX3" fmla="*/ 7334627 w 7851142"/>
              <a:gd name="connsiteY3" fmla="*/ 257976 h 1239903"/>
              <a:gd name="connsiteX4" fmla="*/ 4349591 w 7851142"/>
              <a:gd name="connsiteY4" fmla="*/ 990399 h 1239903"/>
              <a:gd name="connsiteX5" fmla="*/ 920383 w 7851142"/>
              <a:gd name="connsiteY5" fmla="*/ 175298 h 1239903"/>
              <a:gd name="connsiteX6" fmla="*/ 0 w 7851142"/>
              <a:gd name="connsiteY6" fmla="*/ 0 h 1239903"/>
              <a:gd name="connsiteX7" fmla="*/ 585485 w 7851142"/>
              <a:gd name="connsiteY7" fmla="*/ 0 h 1239903"/>
              <a:gd name="connsiteX8" fmla="*/ 922046 w 7851142"/>
              <a:gd name="connsiteY8" fmla="*/ 189899 h 1239903"/>
              <a:gd name="connsiteX9" fmla="*/ 4351255 w 7851142"/>
              <a:gd name="connsiteY9" fmla="*/ 1005000 h 1239903"/>
              <a:gd name="connsiteX10" fmla="*/ 7336292 w 7851142"/>
              <a:gd name="connsiteY10" fmla="*/ 272577 h 1239903"/>
              <a:gd name="connsiteX11" fmla="*/ 7482334 w 7851142"/>
              <a:gd name="connsiteY11" fmla="*/ 207218 h 1239903"/>
              <a:gd name="connsiteX12" fmla="*/ 7281089 w 7851142"/>
              <a:gd name="connsiteY12" fmla="*/ 310828 h 1239903"/>
              <a:gd name="connsiteX13" fmla="*/ 3968199 w 7851142"/>
              <a:gd name="connsiteY13" fmla="*/ 1201816 h 1239903"/>
              <a:gd name="connsiteX14" fmla="*/ 292676 w 7851142"/>
              <a:gd name="connsiteY14" fmla="*/ 186040 h 1239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51142" h="1239903">
                <a:moveTo>
                  <a:pt x="609697" y="0"/>
                </a:moveTo>
                <a:lnTo>
                  <a:pt x="7851142" y="0"/>
                </a:lnTo>
                <a:lnTo>
                  <a:pt x="7683059" y="102039"/>
                </a:lnTo>
                <a:lnTo>
                  <a:pt x="7334627" y="257976"/>
                </a:lnTo>
                <a:cubicBezTo>
                  <a:pt x="6489021" y="610626"/>
                  <a:pt x="5464844" y="863287"/>
                  <a:pt x="4349591" y="990399"/>
                </a:cubicBezTo>
                <a:cubicBezTo>
                  <a:pt x="2776482" y="1169695"/>
                  <a:pt x="1869121" y="709828"/>
                  <a:pt x="920383" y="175298"/>
                </a:cubicBezTo>
                <a:close/>
                <a:moveTo>
                  <a:pt x="0" y="0"/>
                </a:moveTo>
                <a:lnTo>
                  <a:pt x="585485" y="0"/>
                </a:lnTo>
                <a:lnTo>
                  <a:pt x="922046" y="189899"/>
                </a:lnTo>
                <a:cubicBezTo>
                  <a:pt x="1870785" y="724430"/>
                  <a:pt x="2778146" y="1184296"/>
                  <a:pt x="4351255" y="1005000"/>
                </a:cubicBezTo>
                <a:cubicBezTo>
                  <a:pt x="5466508" y="877888"/>
                  <a:pt x="6490686" y="625227"/>
                  <a:pt x="7336292" y="272577"/>
                </a:cubicBezTo>
                <a:lnTo>
                  <a:pt x="7482334" y="207218"/>
                </a:lnTo>
                <a:lnTo>
                  <a:pt x="7281089" y="310828"/>
                </a:lnTo>
                <a:cubicBezTo>
                  <a:pt x="6357879" y="751161"/>
                  <a:pt x="5217641" y="1059409"/>
                  <a:pt x="3968199" y="1201816"/>
                </a:cubicBezTo>
                <a:cubicBezTo>
                  <a:pt x="2289734" y="1393120"/>
                  <a:pt x="1313827" y="834220"/>
                  <a:pt x="292676" y="18604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0655" y="2312276"/>
            <a:ext cx="9566098" cy="3651504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9" name="Номер слайда 31">
            <a:extLst>
              <a:ext uri="{FF2B5EF4-FFF2-40B4-BE49-F238E27FC236}">
                <a16:creationId xmlns:a16="http://schemas.microsoft.com/office/drawing/2014/main" xmlns="" id="{63557A7C-6DD4-467A-A5AE-BE8D2761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EC077E07-D80C-4CE0-AE55-BD2AB13FB5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009863">
            <a:off x="6327232" y="-4031948"/>
            <a:ext cx="1437166" cy="8507948"/>
          </a:xfrm>
          <a:custGeom>
            <a:avLst/>
            <a:gdLst>
              <a:gd name="connsiteX0" fmla="*/ 0 w 974343"/>
              <a:gd name="connsiteY0" fmla="*/ 5768060 h 5768060"/>
              <a:gd name="connsiteX1" fmla="*/ 1859 w 974343"/>
              <a:gd name="connsiteY1" fmla="*/ 5751750 h 5768060"/>
              <a:gd name="connsiteX2" fmla="*/ 152053 w 974343"/>
              <a:gd name="connsiteY2" fmla="*/ 5544534 h 5768060"/>
              <a:gd name="connsiteX3" fmla="*/ 964380 w 974343"/>
              <a:gd name="connsiteY3" fmla="*/ 3297197 h 5768060"/>
              <a:gd name="connsiteX4" fmla="*/ 621280 w 974343"/>
              <a:gd name="connsiteY4" fmla="*/ 981599 h 5768060"/>
              <a:gd name="connsiteX5" fmla="*/ 562350 w 974343"/>
              <a:gd name="connsiteY5" fmla="*/ 834125 h 5768060"/>
              <a:gd name="connsiteX6" fmla="*/ 564561 w 974343"/>
              <a:gd name="connsiteY6" fmla="*/ 814726 h 5768060"/>
              <a:gd name="connsiteX7" fmla="*/ 631243 w 974343"/>
              <a:gd name="connsiteY7" fmla="*/ 981598 h 5768060"/>
              <a:gd name="connsiteX8" fmla="*/ 974343 w 974343"/>
              <a:gd name="connsiteY8" fmla="*/ 3297197 h 5768060"/>
              <a:gd name="connsiteX9" fmla="*/ 162016 w 974343"/>
              <a:gd name="connsiteY9" fmla="*/ 5544534 h 5768060"/>
              <a:gd name="connsiteX10" fmla="*/ 98313 w 974343"/>
              <a:gd name="connsiteY10" fmla="*/ 0 h 5768060"/>
              <a:gd name="connsiteX11" fmla="*/ 107976 w 974343"/>
              <a:gd name="connsiteY11" fmla="*/ 0 h 5768060"/>
              <a:gd name="connsiteX12" fmla="*/ 106851 w 974343"/>
              <a:gd name="connsiteY12" fmla="*/ 9874 h 576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4343" h="5768060">
                <a:moveTo>
                  <a:pt x="0" y="5768060"/>
                </a:moveTo>
                <a:lnTo>
                  <a:pt x="1859" y="5751750"/>
                </a:lnTo>
                <a:lnTo>
                  <a:pt x="152053" y="5544534"/>
                </a:lnTo>
                <a:cubicBezTo>
                  <a:pt x="584951" y="4946502"/>
                  <a:pt x="964380" y="4370609"/>
                  <a:pt x="964380" y="3297197"/>
                </a:cubicBezTo>
                <a:cubicBezTo>
                  <a:pt x="964380" y="2427490"/>
                  <a:pt x="844789" y="1625322"/>
                  <a:pt x="621280" y="981599"/>
                </a:cubicBezTo>
                <a:lnTo>
                  <a:pt x="562350" y="834125"/>
                </a:lnTo>
                <a:lnTo>
                  <a:pt x="564561" y="814726"/>
                </a:lnTo>
                <a:lnTo>
                  <a:pt x="631243" y="981598"/>
                </a:lnTo>
                <a:cubicBezTo>
                  <a:pt x="854752" y="1625322"/>
                  <a:pt x="974343" y="2427490"/>
                  <a:pt x="974343" y="3297197"/>
                </a:cubicBezTo>
                <a:cubicBezTo>
                  <a:pt x="974343" y="4370609"/>
                  <a:pt x="594915" y="4946502"/>
                  <a:pt x="162016" y="5544534"/>
                </a:cubicBezTo>
                <a:close/>
                <a:moveTo>
                  <a:pt x="98313" y="0"/>
                </a:moveTo>
                <a:lnTo>
                  <a:pt x="107976" y="0"/>
                </a:lnTo>
                <a:lnTo>
                  <a:pt x="106851" y="987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411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xmlns="" id="{90EAB665-9090-4940-9CBD-04BE9264B4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0800000" flipV="1">
            <a:off x="6750718" y="0"/>
            <a:ext cx="4288839" cy="2239437"/>
          </a:xfrm>
          <a:custGeom>
            <a:avLst/>
            <a:gdLst>
              <a:gd name="connsiteX0" fmla="*/ 2347485 w 4865144"/>
              <a:gd name="connsiteY0" fmla="*/ 2540357 h 2540357"/>
              <a:gd name="connsiteX1" fmla="*/ 566486 w 4865144"/>
              <a:gd name="connsiteY1" fmla="*/ 1558284 h 2540357"/>
              <a:gd name="connsiteX2" fmla="*/ 376684 w 4865144"/>
              <a:gd name="connsiteY2" fmla="*/ 1307041 h 2540357"/>
              <a:gd name="connsiteX3" fmla="*/ 0 w 4865144"/>
              <a:gd name="connsiteY3" fmla="*/ 515488 h 2540357"/>
              <a:gd name="connsiteX4" fmla="*/ 57187 w 4865144"/>
              <a:gd name="connsiteY4" fmla="*/ 83613 h 2540357"/>
              <a:gd name="connsiteX5" fmla="*/ 85241 w 4865144"/>
              <a:gd name="connsiteY5" fmla="*/ 0 h 2540357"/>
              <a:gd name="connsiteX6" fmla="*/ 4819156 w 4865144"/>
              <a:gd name="connsiteY6" fmla="*/ 0 h 2540357"/>
              <a:gd name="connsiteX7" fmla="*/ 4827943 w 4865144"/>
              <a:gd name="connsiteY7" fmla="*/ 42917 h 2540357"/>
              <a:gd name="connsiteX8" fmla="*/ 4865144 w 4865144"/>
              <a:gd name="connsiteY8" fmla="*/ 515488 h 2540357"/>
              <a:gd name="connsiteX9" fmla="*/ 4612386 w 4865144"/>
              <a:gd name="connsiteY9" fmla="*/ 1189035 h 2540357"/>
              <a:gd name="connsiteX10" fmla="*/ 3864031 w 4865144"/>
              <a:gd name="connsiteY10" fmla="*/ 1816207 h 2540357"/>
              <a:gd name="connsiteX11" fmla="*/ 3699494 w 4865144"/>
              <a:gd name="connsiteY11" fmla="*/ 1936178 h 2540357"/>
              <a:gd name="connsiteX12" fmla="*/ 2347485 w 4865144"/>
              <a:gd name="connsiteY12" fmla="*/ 2540357 h 254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5144" h="2540357">
                <a:moveTo>
                  <a:pt x="2347485" y="2540357"/>
                </a:moveTo>
                <a:cubicBezTo>
                  <a:pt x="1595370" y="2540357"/>
                  <a:pt x="1062712" y="2246669"/>
                  <a:pt x="566486" y="1558284"/>
                </a:cubicBezTo>
                <a:cubicBezTo>
                  <a:pt x="501550" y="1468181"/>
                  <a:pt x="438072" y="1386236"/>
                  <a:pt x="376684" y="1307041"/>
                </a:cubicBezTo>
                <a:cubicBezTo>
                  <a:pt x="122255" y="978668"/>
                  <a:pt x="0" y="807898"/>
                  <a:pt x="0" y="515488"/>
                </a:cubicBezTo>
                <a:cubicBezTo>
                  <a:pt x="0" y="370314"/>
                  <a:pt x="19158" y="226024"/>
                  <a:pt x="57187" y="83613"/>
                </a:cubicBezTo>
                <a:lnTo>
                  <a:pt x="85241" y="0"/>
                </a:lnTo>
                <a:lnTo>
                  <a:pt x="4819156" y="0"/>
                </a:lnTo>
                <a:lnTo>
                  <a:pt x="4827943" y="42917"/>
                </a:lnTo>
                <a:cubicBezTo>
                  <a:pt x="4852551" y="195232"/>
                  <a:pt x="4865144" y="353315"/>
                  <a:pt x="4865144" y="515488"/>
                </a:cubicBezTo>
                <a:cubicBezTo>
                  <a:pt x="4865144" y="774296"/>
                  <a:pt x="4787155" y="982010"/>
                  <a:pt x="4612386" y="1189035"/>
                </a:cubicBezTo>
                <a:cubicBezTo>
                  <a:pt x="4429578" y="1405594"/>
                  <a:pt x="4154895" y="1605055"/>
                  <a:pt x="3864031" y="1816207"/>
                </a:cubicBezTo>
                <a:cubicBezTo>
                  <a:pt x="3810369" y="1855117"/>
                  <a:pt x="3754930" y="1895402"/>
                  <a:pt x="3699494" y="1936178"/>
                </a:cubicBezTo>
                <a:cubicBezTo>
                  <a:pt x="3203269" y="2301103"/>
                  <a:pt x="2841097" y="2540357"/>
                  <a:pt x="2347485" y="254035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xmlns="" id="{21154322-7D00-4603-927A-E531026578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0800000" flipV="1">
            <a:off x="6530287" y="-13335"/>
            <a:ext cx="4629749" cy="2423160"/>
          </a:xfrm>
          <a:custGeom>
            <a:avLst/>
            <a:gdLst>
              <a:gd name="connsiteX0" fmla="*/ 2534081 w 5251863"/>
              <a:gd name="connsiteY0" fmla="*/ 2733640 h 2733640"/>
              <a:gd name="connsiteX1" fmla="*/ 611515 w 5251863"/>
              <a:gd name="connsiteY1" fmla="*/ 1637197 h 2733640"/>
              <a:gd name="connsiteX2" fmla="*/ 406625 w 5251863"/>
              <a:gd name="connsiteY2" fmla="*/ 1356697 h 2733640"/>
              <a:gd name="connsiteX3" fmla="*/ 0 w 5251863"/>
              <a:gd name="connsiteY3" fmla="*/ 472961 h 2733640"/>
              <a:gd name="connsiteX4" fmla="*/ 15472 w 5251863"/>
              <a:gd name="connsiteY4" fmla="*/ 230720 h 2733640"/>
              <a:gd name="connsiteX5" fmla="*/ 59957 w 5251863"/>
              <a:gd name="connsiteY5" fmla="*/ 0 h 2733640"/>
              <a:gd name="connsiteX6" fmla="*/ 5218026 w 5251863"/>
              <a:gd name="connsiteY6" fmla="*/ 0 h 2733640"/>
              <a:gd name="connsiteX7" fmla="*/ 5241745 w 5251863"/>
              <a:gd name="connsiteY7" fmla="*/ 205032 h 2733640"/>
              <a:gd name="connsiteX8" fmla="*/ 5251863 w 5251863"/>
              <a:gd name="connsiteY8" fmla="*/ 472961 h 2733640"/>
              <a:gd name="connsiteX9" fmla="*/ 4979014 w 5251863"/>
              <a:gd name="connsiteY9" fmla="*/ 1224949 h 2733640"/>
              <a:gd name="connsiteX10" fmla="*/ 4171175 w 5251863"/>
              <a:gd name="connsiteY10" fmla="*/ 1925157 h 2733640"/>
              <a:gd name="connsiteX11" fmla="*/ 3993558 w 5251863"/>
              <a:gd name="connsiteY11" fmla="*/ 2059101 h 2733640"/>
              <a:gd name="connsiteX12" fmla="*/ 2534081 w 5251863"/>
              <a:gd name="connsiteY12" fmla="*/ 2733640 h 273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51863" h="2733640">
                <a:moveTo>
                  <a:pt x="2534081" y="2733640"/>
                </a:moveTo>
                <a:cubicBezTo>
                  <a:pt x="1722182" y="2733640"/>
                  <a:pt x="1147184" y="2405750"/>
                  <a:pt x="611515" y="1637197"/>
                </a:cubicBezTo>
                <a:cubicBezTo>
                  <a:pt x="541416" y="1536604"/>
                  <a:pt x="472894" y="1445115"/>
                  <a:pt x="406625" y="1356697"/>
                </a:cubicBezTo>
                <a:cubicBezTo>
                  <a:pt x="131973" y="990082"/>
                  <a:pt x="0" y="799426"/>
                  <a:pt x="0" y="472961"/>
                </a:cubicBezTo>
                <a:cubicBezTo>
                  <a:pt x="0" y="391921"/>
                  <a:pt x="5170" y="311128"/>
                  <a:pt x="15472" y="230720"/>
                </a:cubicBezTo>
                <a:lnTo>
                  <a:pt x="59957" y="0"/>
                </a:lnTo>
                <a:lnTo>
                  <a:pt x="5218026" y="0"/>
                </a:lnTo>
                <a:lnTo>
                  <a:pt x="5241745" y="205032"/>
                </a:lnTo>
                <a:cubicBezTo>
                  <a:pt x="5248464" y="293044"/>
                  <a:pt x="5251863" y="382432"/>
                  <a:pt x="5251863" y="472961"/>
                </a:cubicBezTo>
                <a:cubicBezTo>
                  <a:pt x="5251863" y="761910"/>
                  <a:pt x="5167674" y="993814"/>
                  <a:pt x="4979014" y="1224949"/>
                </a:cubicBezTo>
                <a:cubicBezTo>
                  <a:pt x="4781676" y="1466726"/>
                  <a:pt x="4485157" y="1689416"/>
                  <a:pt x="4171175" y="1925157"/>
                </a:cubicBezTo>
                <a:cubicBezTo>
                  <a:pt x="4113246" y="1968599"/>
                  <a:pt x="4053402" y="2013577"/>
                  <a:pt x="3993558" y="2059101"/>
                </a:cubicBezTo>
                <a:cubicBezTo>
                  <a:pt x="3457890" y="2466524"/>
                  <a:pt x="3066929" y="2733640"/>
                  <a:pt x="2534081" y="273364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757DE5C9-6A33-42C7-B3F9-EFA47A47A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0456" y="0"/>
            <a:ext cx="3828033" cy="2051003"/>
          </a:xfrm>
          <a:custGeom>
            <a:avLst/>
            <a:gdLst>
              <a:gd name="connsiteX0" fmla="*/ 48561 w 3828033"/>
              <a:gd name="connsiteY0" fmla="*/ 0 h 2050999"/>
              <a:gd name="connsiteX1" fmla="*/ 3738569 w 3828033"/>
              <a:gd name="connsiteY1" fmla="*/ 0 h 2050999"/>
              <a:gd name="connsiteX2" fmla="*/ 3783037 w 3828033"/>
              <a:gd name="connsiteY2" fmla="*/ 131595 h 2050999"/>
              <a:gd name="connsiteX3" fmla="*/ 3828033 w 3828033"/>
              <a:gd name="connsiteY3" fmla="*/ 469009 h 2050999"/>
              <a:gd name="connsiteX4" fmla="*/ 3531647 w 3828033"/>
              <a:gd name="connsiteY4" fmla="*/ 1087433 h 2050999"/>
              <a:gd name="connsiteX5" fmla="*/ 3382306 w 3828033"/>
              <a:gd name="connsiteY5" fmla="*/ 1283724 h 2050999"/>
              <a:gd name="connsiteX6" fmla="*/ 1980966 w 3828033"/>
              <a:gd name="connsiteY6" fmla="*/ 2050999 h 2050999"/>
              <a:gd name="connsiteX7" fmla="*/ 917167 w 3828033"/>
              <a:gd name="connsiteY7" fmla="*/ 1578967 h 2050999"/>
              <a:gd name="connsiteX8" fmla="*/ 787704 w 3828033"/>
              <a:gd name="connsiteY8" fmla="*/ 1485234 h 2050999"/>
              <a:gd name="connsiteX9" fmla="*/ 198877 w 3828033"/>
              <a:gd name="connsiteY9" fmla="*/ 995238 h 2050999"/>
              <a:gd name="connsiteX10" fmla="*/ 0 w 3828033"/>
              <a:gd name="connsiteY10" fmla="*/ 469009 h 2050999"/>
              <a:gd name="connsiteX11" fmla="*/ 45559 w 3828033"/>
              <a:gd name="connsiteY11" fmla="*/ 11416 h 205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28033" h="2050999">
                <a:moveTo>
                  <a:pt x="48561" y="0"/>
                </a:moveTo>
                <a:lnTo>
                  <a:pt x="3738569" y="0"/>
                </a:lnTo>
                <a:lnTo>
                  <a:pt x="3783037" y="131595"/>
                </a:lnTo>
                <a:cubicBezTo>
                  <a:pt x="3812959" y="242858"/>
                  <a:pt x="3828033" y="355589"/>
                  <a:pt x="3828033" y="469009"/>
                </a:cubicBezTo>
                <a:cubicBezTo>
                  <a:pt x="3828033" y="697464"/>
                  <a:pt x="3731840" y="830882"/>
                  <a:pt x="3531647" y="1087433"/>
                </a:cubicBezTo>
                <a:cubicBezTo>
                  <a:pt x="3483347" y="1149308"/>
                  <a:pt x="3433400" y="1213330"/>
                  <a:pt x="3382306" y="1283724"/>
                </a:cubicBezTo>
                <a:cubicBezTo>
                  <a:pt x="2991862" y="1821547"/>
                  <a:pt x="2572752" y="2050999"/>
                  <a:pt x="1980966" y="2050999"/>
                </a:cubicBezTo>
                <a:cubicBezTo>
                  <a:pt x="1592577" y="2050999"/>
                  <a:pt x="1307610" y="1864076"/>
                  <a:pt x="917167" y="1578967"/>
                </a:cubicBezTo>
                <a:cubicBezTo>
                  <a:pt x="873548" y="1547109"/>
                  <a:pt x="829927" y="1515634"/>
                  <a:pt x="787704" y="1485234"/>
                </a:cubicBezTo>
                <a:cubicBezTo>
                  <a:pt x="558844" y="1320266"/>
                  <a:pt x="342715" y="1164431"/>
                  <a:pt x="198877" y="995238"/>
                </a:cubicBezTo>
                <a:cubicBezTo>
                  <a:pt x="61365" y="833493"/>
                  <a:pt x="0" y="671212"/>
                  <a:pt x="0" y="469009"/>
                </a:cubicBezTo>
                <a:cubicBezTo>
                  <a:pt x="0" y="310632"/>
                  <a:pt x="15484" y="157247"/>
                  <a:pt x="45559" y="1141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8770571" cy="1345269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4711" y="2052337"/>
            <a:ext cx="4536999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24712" y="2912568"/>
            <a:ext cx="4536998" cy="2779361"/>
          </a:xfrm>
        </p:spPr>
        <p:txBody>
          <a:bodyPr rtlCol="0"/>
          <a:lstStyle>
            <a:lvl1pPr marL="283464" indent="-283464">
              <a:buFont typeface="Arial" panose="020B0604020202020204" pitchFamily="34" charset="0"/>
              <a:buChar char="•"/>
              <a:defRPr sz="1500"/>
            </a:lvl1pPr>
            <a:lvl2pPr marL="283464" indent="-283464">
              <a:buFont typeface="Arial" panose="020B0604020202020204" pitchFamily="34" charset="0"/>
              <a:buChar char="•"/>
              <a:defRPr sz="1500"/>
            </a:lvl2pPr>
            <a:lvl3pPr marL="283464" indent="-283464">
              <a:defRPr sz="1500"/>
            </a:lvl3pPr>
            <a:lvl4pPr marL="283464" indent="-283464">
              <a:defRPr sz="1500"/>
            </a:lvl4pPr>
            <a:lvl5pPr marL="283464" indent="-283464">
              <a:defRPr sz="15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30290" y="2052337"/>
            <a:ext cx="4535424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30290" y="2912568"/>
            <a:ext cx="4535424" cy="2779361"/>
          </a:xfrm>
        </p:spPr>
        <p:txBody>
          <a:bodyPr rtlCol="0"/>
          <a:lstStyle>
            <a:lvl1pPr marL="283464" indent="-283464">
              <a:buFont typeface="Arial" panose="020B0604020202020204" pitchFamily="34" charset="0"/>
              <a:buChar char="•"/>
              <a:defRPr sz="1500"/>
            </a:lvl1pPr>
            <a:lvl2pPr marL="283464" indent="-283464">
              <a:buFont typeface="Arial" panose="020B0604020202020204" pitchFamily="34" charset="0"/>
              <a:buChar char="•"/>
              <a:defRPr sz="1500"/>
            </a:lvl2pPr>
            <a:lvl3pPr marL="283464" indent="-283464">
              <a:defRPr sz="1500"/>
            </a:lvl3pPr>
            <a:lvl4pPr marL="283464" indent="-283464">
              <a:defRPr sz="1500"/>
            </a:lvl4pPr>
            <a:lvl5pPr marL="283464" indent="-283464">
              <a:defRPr sz="15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7375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29" name="Дата 3">
            <a:extLst>
              <a:ext uri="{FF2B5EF4-FFF2-40B4-BE49-F238E27FC236}">
                <a16:creationId xmlns:a16="http://schemas.microsoft.com/office/drawing/2014/main" xmlns="" id="{E1D433C7-BB27-460B-8840-C3BFDFF6D17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"/>
              <a:t>03.02.20ГГ</a:t>
            </a:r>
            <a:endParaRPr lang="en-US" spc="0" dirty="0"/>
          </a:p>
        </p:txBody>
      </p:sp>
      <p:sp>
        <p:nvSpPr>
          <p:cNvPr id="14" name="Номер слайда 31">
            <a:extLst>
              <a:ext uri="{FF2B5EF4-FFF2-40B4-BE49-F238E27FC236}">
                <a16:creationId xmlns:a16="http://schemas.microsoft.com/office/drawing/2014/main" xmlns="" id="{27D579A2-A798-44EA-94A8-70651A26B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52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xmlns="" id="{B51BBF27-008B-4335-B8AD-D33CCB9E45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470416" y="-17780"/>
            <a:ext cx="2738729" cy="2320505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xmlns="" id="{97D21113-1479-46FB-ACE3-3469DC3D08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687973" y="0"/>
            <a:ext cx="2503874" cy="2085280"/>
          </a:xfrm>
          <a:custGeom>
            <a:avLst/>
            <a:gdLst>
              <a:gd name="connsiteX0" fmla="*/ 37772 w 3293877"/>
              <a:gd name="connsiteY0" fmla="*/ 0 h 2743212"/>
              <a:gd name="connsiteX1" fmla="*/ 3293877 w 3293877"/>
              <a:gd name="connsiteY1" fmla="*/ 0 h 2743212"/>
              <a:gd name="connsiteX2" fmla="*/ 3293877 w 3293877"/>
              <a:gd name="connsiteY2" fmla="*/ 2133887 h 2743212"/>
              <a:gd name="connsiteX3" fmla="*/ 3222757 w 3293877"/>
              <a:gd name="connsiteY3" fmla="*/ 2223039 h 2743212"/>
              <a:gd name="connsiteX4" fmla="*/ 2503136 w 3293877"/>
              <a:gd name="connsiteY4" fmla="*/ 2565392 h 2743212"/>
              <a:gd name="connsiteX5" fmla="*/ 2232111 w 3293877"/>
              <a:gd name="connsiteY5" fmla="*/ 2635826 h 2743212"/>
              <a:gd name="connsiteX6" fmla="*/ 542319 w 3293877"/>
              <a:gd name="connsiteY6" fmla="*/ 2345567 h 2743212"/>
              <a:gd name="connsiteX7" fmla="*/ 96920 w 3293877"/>
              <a:gd name="connsiteY7" fmla="*/ 1191868 h 2743212"/>
              <a:gd name="connsiteX8" fmla="*/ 71529 w 3293877"/>
              <a:gd name="connsiteY8" fmla="*/ 1019346 h 2743212"/>
              <a:gd name="connsiteX9" fmla="*/ 6623 w 3293877"/>
              <a:gd name="connsiteY9" fmla="*/ 178315 h 2743212"/>
              <a:gd name="connsiteX10" fmla="*/ 34833 w 3293877"/>
              <a:gd name="connsiteY10" fmla="*/ 8680 h 27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93877" h="2743212">
                <a:moveTo>
                  <a:pt x="37772" y="0"/>
                </a:moveTo>
                <a:lnTo>
                  <a:pt x="3293877" y="0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BC48007D-BDB5-4BBD-BC58-E8136E9471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840912" y="1"/>
            <a:ext cx="2350935" cy="1923513"/>
          </a:xfrm>
          <a:custGeom>
            <a:avLst/>
            <a:gdLst>
              <a:gd name="connsiteX0" fmla="*/ 45607 w 2351088"/>
              <a:gd name="connsiteY0" fmla="*/ 0 h 1923513"/>
              <a:gd name="connsiteX1" fmla="*/ 2351088 w 2351088"/>
              <a:gd name="connsiteY1" fmla="*/ 0 h 1923513"/>
              <a:gd name="connsiteX2" fmla="*/ 2351088 w 2351088"/>
              <a:gd name="connsiteY2" fmla="*/ 1338595 h 1923513"/>
              <a:gd name="connsiteX3" fmla="*/ 2349634 w 2351088"/>
              <a:gd name="connsiteY3" fmla="*/ 1341633 h 1923513"/>
              <a:gd name="connsiteX4" fmla="*/ 2190343 w 2351088"/>
              <a:gd name="connsiteY4" fmla="*/ 1566591 h 1923513"/>
              <a:gd name="connsiteX5" fmla="*/ 1699968 w 2351088"/>
              <a:gd name="connsiteY5" fmla="*/ 1800889 h 1923513"/>
              <a:gd name="connsiteX6" fmla="*/ 1515376 w 2351088"/>
              <a:gd name="connsiteY6" fmla="*/ 1849289 h 1923513"/>
              <a:gd name="connsiteX7" fmla="*/ 365637 w 2351088"/>
              <a:gd name="connsiteY7" fmla="*/ 1654311 h 1923513"/>
              <a:gd name="connsiteX8" fmla="*/ 64305 w 2351088"/>
              <a:gd name="connsiteY8" fmla="*/ 869326 h 1923513"/>
              <a:gd name="connsiteX9" fmla="*/ 47297 w 2351088"/>
              <a:gd name="connsiteY9" fmla="*/ 751875 h 1923513"/>
              <a:gd name="connsiteX10" fmla="*/ 8322 w 2351088"/>
              <a:gd name="connsiteY10" fmla="*/ 451521 h 1923513"/>
              <a:gd name="connsiteX11" fmla="*/ 0 w 2351088"/>
              <a:gd name="connsiteY11" fmla="*/ 311727 h 1923513"/>
              <a:gd name="connsiteX12" fmla="*/ 0 w 2351088"/>
              <a:gd name="connsiteY12" fmla="*/ 310246 h 1923513"/>
              <a:gd name="connsiteX13" fmla="*/ 4459 w 2351088"/>
              <a:gd name="connsiteY13" fmla="*/ 179217 h 1923513"/>
              <a:gd name="connsiteX14" fmla="*/ 23931 w 2351088"/>
              <a:gd name="connsiteY14" fmla="*/ 63647 h 1923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51088" h="1923513">
                <a:moveTo>
                  <a:pt x="45607" y="0"/>
                </a:moveTo>
                <a:lnTo>
                  <a:pt x="2351088" y="0"/>
                </a:lnTo>
                <a:lnTo>
                  <a:pt x="2351088" y="1338595"/>
                </a:lnTo>
                <a:lnTo>
                  <a:pt x="2349634" y="1341633"/>
                </a:lnTo>
                <a:cubicBezTo>
                  <a:pt x="2305008" y="1422901"/>
                  <a:pt x="2251810" y="1498079"/>
                  <a:pt x="2190343" y="1566591"/>
                </a:cubicBezTo>
                <a:cubicBezTo>
                  <a:pt x="2066534" y="1704591"/>
                  <a:pt x="1943849" y="1739985"/>
                  <a:pt x="1699968" y="1800889"/>
                </a:cubicBezTo>
                <a:cubicBezTo>
                  <a:pt x="1641138" y="1815570"/>
                  <a:pt x="1580285" y="1830774"/>
                  <a:pt x="1515376" y="1849289"/>
                </a:cubicBezTo>
                <a:cubicBezTo>
                  <a:pt x="1019423" y="1990702"/>
                  <a:pt x="675572" y="1932375"/>
                  <a:pt x="365637" y="1654311"/>
                </a:cubicBezTo>
                <a:cubicBezTo>
                  <a:pt x="162226" y="1471817"/>
                  <a:pt x="114281" y="1225005"/>
                  <a:pt x="64305" y="869326"/>
                </a:cubicBezTo>
                <a:cubicBezTo>
                  <a:pt x="58725" y="829587"/>
                  <a:pt x="52937" y="790079"/>
                  <a:pt x="47297" y="751875"/>
                </a:cubicBezTo>
                <a:cubicBezTo>
                  <a:pt x="32069" y="648282"/>
                  <a:pt x="17269" y="547564"/>
                  <a:pt x="8322" y="451521"/>
                </a:cubicBezTo>
                <a:lnTo>
                  <a:pt x="0" y="311727"/>
                </a:lnTo>
                <a:lnTo>
                  <a:pt x="0" y="310246"/>
                </a:lnTo>
                <a:lnTo>
                  <a:pt x="4459" y="179217"/>
                </a:lnTo>
                <a:cubicBezTo>
                  <a:pt x="8369" y="138638"/>
                  <a:pt x="14788" y="100274"/>
                  <a:pt x="23931" y="6364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442220"/>
            <a:ext cx="9566098" cy="1345269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4712" y="2050056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24712" y="2910287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36161" y="2050053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ru"/>
              <a:t>Щелкните, чтобы изменить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36161" y="2910284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xmlns="" id="{33C93592-79D8-498B-BE6E-E633E10DC0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7610" y="2050056"/>
            <a:ext cx="3108960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ru"/>
              <a:t>Щелкните, чтобы изменить</a:t>
            </a:r>
          </a:p>
        </p:txBody>
      </p:sp>
      <p:sp>
        <p:nvSpPr>
          <p:cNvPr id="15" name="Объект 5">
            <a:extLst>
              <a:ext uri="{FF2B5EF4-FFF2-40B4-BE49-F238E27FC236}">
                <a16:creationId xmlns:a16="http://schemas.microsoft.com/office/drawing/2014/main" xmlns="" id="{26476F99-8CAD-44A7-AD10-42BCF998BA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47610" y="2910287"/>
            <a:ext cx="3108960" cy="2779361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2pPr>
            <a:lvl3pPr marL="283464" indent="-283464">
              <a:lnSpc>
                <a:spcPct val="100000"/>
              </a:lnSpc>
              <a:defRPr sz="1400"/>
            </a:lvl3pPr>
            <a:lvl4pPr marL="283464" indent="-283464">
              <a:lnSpc>
                <a:spcPct val="100000"/>
              </a:lnSpc>
              <a:defRPr sz="1400"/>
            </a:lvl4pPr>
            <a:lvl5pPr marL="283464" indent="-283464">
              <a:lnSpc>
                <a:spcPct val="100000"/>
              </a:lnSpc>
              <a:defRPr sz="14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20" name="Дата 3">
            <a:extLst>
              <a:ext uri="{FF2B5EF4-FFF2-40B4-BE49-F238E27FC236}">
                <a16:creationId xmlns:a16="http://schemas.microsoft.com/office/drawing/2014/main" xmlns="" id="{F63588D4-4E90-4E61-A3AD-D36326F8EA9E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"/>
              <a:t>03.02.20ГГ</a:t>
            </a:r>
            <a:endParaRPr lang="en-US" spc="0" dirty="0"/>
          </a:p>
        </p:txBody>
      </p:sp>
      <p:sp>
        <p:nvSpPr>
          <p:cNvPr id="16" name="Номер слайда 31">
            <a:extLst>
              <a:ext uri="{FF2B5EF4-FFF2-40B4-BE49-F238E27FC236}">
                <a16:creationId xmlns:a16="http://schemas.microsoft.com/office/drawing/2014/main" xmlns="" id="{2A681EDC-E961-4B27-BD0E-6A2698A27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385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EB7D440C-EA2F-4FF9-B6F4-22EA92669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248" y="787548"/>
            <a:ext cx="4871711" cy="1416441"/>
          </a:xfrm>
        </p:spPr>
        <p:txBody>
          <a:bodyPr rtlCol="0" anchor="b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xmlns="" id="{66B68CCF-1146-4548-9EA2-0D6454607B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050275" y="4013624"/>
            <a:ext cx="3193475" cy="2857712"/>
          </a:xfrm>
          <a:custGeom>
            <a:avLst/>
            <a:gdLst>
              <a:gd name="connsiteX0" fmla="*/ 1827545 w 3193475"/>
              <a:gd name="connsiteY0" fmla="*/ 0 h 2872953"/>
              <a:gd name="connsiteX1" fmla="*/ 2402028 w 3193475"/>
              <a:gd name="connsiteY1" fmla="*/ 124796 h 2872953"/>
              <a:gd name="connsiteX2" fmla="*/ 2821017 w 3193475"/>
              <a:gd name="connsiteY2" fmla="*/ 461508 h 2872953"/>
              <a:gd name="connsiteX3" fmla="*/ 3193475 w 3193475"/>
              <a:gd name="connsiteY3" fmla="*/ 1654162 h 2872953"/>
              <a:gd name="connsiteX4" fmla="*/ 3027565 w 3193475"/>
              <a:gd name="connsiteY4" fmla="*/ 2143282 h 2872953"/>
              <a:gd name="connsiteX5" fmla="*/ 2536346 w 3193475"/>
              <a:gd name="connsiteY5" fmla="*/ 2598725 h 2872953"/>
              <a:gd name="connsiteX6" fmla="*/ 2428344 w 3193475"/>
              <a:gd name="connsiteY6" fmla="*/ 2685847 h 2872953"/>
              <a:gd name="connsiteX7" fmla="*/ 2197829 w 3193475"/>
              <a:gd name="connsiteY7" fmla="*/ 2866199 h 2872953"/>
              <a:gd name="connsiteX8" fmla="*/ 2188094 w 3193475"/>
              <a:gd name="connsiteY8" fmla="*/ 2872953 h 2872953"/>
              <a:gd name="connsiteX9" fmla="*/ 777457 w 3193475"/>
              <a:gd name="connsiteY9" fmla="*/ 2872953 h 2872953"/>
              <a:gd name="connsiteX10" fmla="*/ 754702 w 3193475"/>
              <a:gd name="connsiteY10" fmla="*/ 2856756 h 2872953"/>
              <a:gd name="connsiteX11" fmla="*/ 371841 w 3193475"/>
              <a:gd name="connsiteY11" fmla="*/ 2411425 h 2872953"/>
              <a:gd name="connsiteX12" fmla="*/ 247255 w 3193475"/>
              <a:gd name="connsiteY12" fmla="*/ 2228976 h 2872953"/>
              <a:gd name="connsiteX13" fmla="*/ 0 w 3193475"/>
              <a:gd name="connsiteY13" fmla="*/ 1654162 h 2872953"/>
              <a:gd name="connsiteX14" fmla="*/ 149395 w 3193475"/>
              <a:gd name="connsiteY14" fmla="*/ 1035110 h 2872953"/>
              <a:gd name="connsiteX15" fmla="*/ 561394 w 3193475"/>
              <a:gd name="connsiteY15" fmla="*/ 503177 h 2872953"/>
              <a:gd name="connsiteX16" fmla="*/ 1157053 w 3193475"/>
              <a:gd name="connsiteY16" fmla="*/ 134285 h 2872953"/>
              <a:gd name="connsiteX17" fmla="*/ 1827545 w 3193475"/>
              <a:gd name="connsiteY17" fmla="*/ 0 h 287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193475" h="2872953">
                <a:moveTo>
                  <a:pt x="1827545" y="0"/>
                </a:moveTo>
                <a:cubicBezTo>
                  <a:pt x="2037520" y="0"/>
                  <a:pt x="2230773" y="42027"/>
                  <a:pt x="2402028" y="124796"/>
                </a:cubicBezTo>
                <a:cubicBezTo>
                  <a:pt x="2562524" y="202427"/>
                  <a:pt x="2703490" y="315735"/>
                  <a:pt x="2821017" y="461508"/>
                </a:cubicBezTo>
                <a:cubicBezTo>
                  <a:pt x="3061214" y="759545"/>
                  <a:pt x="3193475" y="1183094"/>
                  <a:pt x="3193475" y="1654162"/>
                </a:cubicBezTo>
                <a:cubicBezTo>
                  <a:pt x="3193475" y="1842105"/>
                  <a:pt x="3142283" y="1992944"/>
                  <a:pt x="3027565" y="2143282"/>
                </a:cubicBezTo>
                <a:cubicBezTo>
                  <a:pt x="2907570" y="2300544"/>
                  <a:pt x="2727269" y="2445389"/>
                  <a:pt x="2536346" y="2598725"/>
                </a:cubicBezTo>
                <a:cubicBezTo>
                  <a:pt x="2501122" y="2626981"/>
                  <a:pt x="2464732" y="2656236"/>
                  <a:pt x="2428344" y="2685847"/>
                </a:cubicBezTo>
                <a:cubicBezTo>
                  <a:pt x="2346914" y="2752098"/>
                  <a:pt x="2270983" y="2812645"/>
                  <a:pt x="2197829" y="2866199"/>
                </a:cubicBezTo>
                <a:lnTo>
                  <a:pt x="2188094" y="2872953"/>
                </a:lnTo>
                <a:lnTo>
                  <a:pt x="777457" y="2872953"/>
                </a:lnTo>
                <a:lnTo>
                  <a:pt x="754702" y="2856756"/>
                </a:lnTo>
                <a:cubicBezTo>
                  <a:pt x="619495" y="2746040"/>
                  <a:pt x="493987" y="2598886"/>
                  <a:pt x="371841" y="2411425"/>
                </a:cubicBezTo>
                <a:cubicBezTo>
                  <a:pt x="329216" y="2345995"/>
                  <a:pt x="287550" y="2286487"/>
                  <a:pt x="247255" y="2228976"/>
                </a:cubicBezTo>
                <a:cubicBezTo>
                  <a:pt x="80248" y="1990517"/>
                  <a:pt x="0" y="1866507"/>
                  <a:pt x="0" y="1654162"/>
                </a:cubicBezTo>
                <a:cubicBezTo>
                  <a:pt x="0" y="1443317"/>
                  <a:pt x="50301" y="1235038"/>
                  <a:pt x="149395" y="1035110"/>
                </a:cubicBezTo>
                <a:cubicBezTo>
                  <a:pt x="246364" y="839532"/>
                  <a:pt x="384999" y="660510"/>
                  <a:pt x="561394" y="503177"/>
                </a:cubicBezTo>
                <a:cubicBezTo>
                  <a:pt x="734774" y="348485"/>
                  <a:pt x="940705" y="220908"/>
                  <a:pt x="1157053" y="134285"/>
                </a:cubicBezTo>
                <a:cubicBezTo>
                  <a:pt x="1379225" y="45167"/>
                  <a:pt x="1604893" y="0"/>
                  <a:pt x="1827545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xmlns="" id="{D83BB758-A5BB-4B68-9C64-F48A2B0228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7145" y="-15241"/>
            <a:ext cx="5092793" cy="4915765"/>
          </a:xfrm>
          <a:custGeom>
            <a:avLst/>
            <a:gdLst>
              <a:gd name="connsiteX0" fmla="*/ 1377974 w 5104070"/>
              <a:gd name="connsiteY0" fmla="*/ 0 h 4929100"/>
              <a:gd name="connsiteX1" fmla="*/ 3932034 w 5104070"/>
              <a:gd name="connsiteY1" fmla="*/ 0 h 4929100"/>
              <a:gd name="connsiteX2" fmla="*/ 3937299 w 5104070"/>
              <a:gd name="connsiteY2" fmla="*/ 2843 h 4929100"/>
              <a:gd name="connsiteX3" fmla="*/ 4460064 w 5104070"/>
              <a:gd name="connsiteY3" fmla="*/ 459139 h 4929100"/>
              <a:gd name="connsiteX4" fmla="*/ 5104070 w 5104070"/>
              <a:gd name="connsiteY4" fmla="*/ 2460998 h 4929100"/>
              <a:gd name="connsiteX5" fmla="*/ 4817201 w 5104070"/>
              <a:gd name="connsiteY5" fmla="*/ 3281981 h 4929100"/>
              <a:gd name="connsiteX6" fmla="*/ 3967850 w 5104070"/>
              <a:gd name="connsiteY6" fmla="*/ 4046437 h 4929100"/>
              <a:gd name="connsiteX7" fmla="*/ 3781107 w 5104070"/>
              <a:gd name="connsiteY7" fmla="*/ 4192670 h 4929100"/>
              <a:gd name="connsiteX8" fmla="*/ 2246633 w 5104070"/>
              <a:gd name="connsiteY8" fmla="*/ 4929100 h 4929100"/>
              <a:gd name="connsiteX9" fmla="*/ 225276 w 5104070"/>
              <a:gd name="connsiteY9" fmla="*/ 3732056 h 4929100"/>
              <a:gd name="connsiteX10" fmla="*/ 9858 w 5104070"/>
              <a:gd name="connsiteY10" fmla="*/ 3425818 h 4929100"/>
              <a:gd name="connsiteX11" fmla="*/ 0 w 5104070"/>
              <a:gd name="connsiteY11" fmla="*/ 3412020 h 4929100"/>
              <a:gd name="connsiteX12" fmla="*/ 0 w 5104070"/>
              <a:gd name="connsiteY12" fmla="*/ 1153046 h 4929100"/>
              <a:gd name="connsiteX13" fmla="*/ 145339 w 5104070"/>
              <a:gd name="connsiteY13" fmla="*/ 951430 h 4929100"/>
              <a:gd name="connsiteX14" fmla="*/ 553026 w 5104070"/>
              <a:gd name="connsiteY14" fmla="*/ 529081 h 4929100"/>
              <a:gd name="connsiteX15" fmla="*/ 1306374 w 5104070"/>
              <a:gd name="connsiteY15" fmla="*/ 31471 h 492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04070" h="4929100">
                <a:moveTo>
                  <a:pt x="1377974" y="0"/>
                </a:moveTo>
                <a:lnTo>
                  <a:pt x="3932034" y="0"/>
                </a:lnTo>
                <a:lnTo>
                  <a:pt x="3937299" y="2843"/>
                </a:lnTo>
                <a:cubicBezTo>
                  <a:pt x="4132450" y="122773"/>
                  <a:pt x="4307655" y="275630"/>
                  <a:pt x="4460064" y="459139"/>
                </a:cubicBezTo>
                <a:cubicBezTo>
                  <a:pt x="4875381" y="959392"/>
                  <a:pt x="5104070" y="1670314"/>
                  <a:pt x="5104070" y="2460998"/>
                </a:cubicBezTo>
                <a:cubicBezTo>
                  <a:pt x="5104070" y="2776458"/>
                  <a:pt x="5015557" y="3029640"/>
                  <a:pt x="4817201" y="3281981"/>
                </a:cubicBezTo>
                <a:cubicBezTo>
                  <a:pt x="4609722" y="3545944"/>
                  <a:pt x="4297968" y="3789065"/>
                  <a:pt x="3967850" y="4046437"/>
                </a:cubicBezTo>
                <a:cubicBezTo>
                  <a:pt x="3906945" y="4093864"/>
                  <a:pt x="3844025" y="4142969"/>
                  <a:pt x="3781107" y="4192670"/>
                </a:cubicBezTo>
                <a:cubicBezTo>
                  <a:pt x="3217912" y="4637475"/>
                  <a:pt x="2806863" y="4929100"/>
                  <a:pt x="2246633" y="4929100"/>
                </a:cubicBezTo>
                <a:cubicBezTo>
                  <a:pt x="1393015" y="4929100"/>
                  <a:pt x="788471" y="4571125"/>
                  <a:pt x="225276" y="3732056"/>
                </a:cubicBezTo>
                <a:cubicBezTo>
                  <a:pt x="151575" y="3622232"/>
                  <a:pt x="79531" y="3522350"/>
                  <a:pt x="9858" y="3425818"/>
                </a:cubicBezTo>
                <a:lnTo>
                  <a:pt x="0" y="3412020"/>
                </a:lnTo>
                <a:lnTo>
                  <a:pt x="0" y="1153046"/>
                </a:lnTo>
                <a:lnTo>
                  <a:pt x="145339" y="951430"/>
                </a:lnTo>
                <a:cubicBezTo>
                  <a:pt x="264349" y="802264"/>
                  <a:pt x="400526" y="661122"/>
                  <a:pt x="553026" y="529081"/>
                </a:cubicBezTo>
                <a:cubicBezTo>
                  <a:pt x="777865" y="334344"/>
                  <a:pt x="1034363" y="165207"/>
                  <a:pt x="1306374" y="31471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xmlns="" id="{8BA96416-48F7-4C79-AEF8-10818B539F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179928" y="4122903"/>
            <a:ext cx="2982935" cy="2748432"/>
          </a:xfrm>
          <a:custGeom>
            <a:avLst/>
            <a:gdLst>
              <a:gd name="connsiteX0" fmla="*/ 1707059 w 2982935"/>
              <a:gd name="connsiteY0" fmla="*/ 0 h 2763672"/>
              <a:gd name="connsiteX1" fmla="*/ 2243667 w 2982935"/>
              <a:gd name="connsiteY1" fmla="*/ 117307 h 2763672"/>
              <a:gd name="connsiteX2" fmla="*/ 2635032 w 2982935"/>
              <a:gd name="connsiteY2" fmla="*/ 433812 h 2763672"/>
              <a:gd name="connsiteX3" fmla="*/ 2982935 w 2982935"/>
              <a:gd name="connsiteY3" fmla="*/ 1554893 h 2763672"/>
              <a:gd name="connsiteX4" fmla="*/ 2827963 w 2982935"/>
              <a:gd name="connsiteY4" fmla="*/ 2014661 h 2763672"/>
              <a:gd name="connsiteX5" fmla="*/ 2369129 w 2982935"/>
              <a:gd name="connsiteY5" fmla="*/ 2442771 h 2763672"/>
              <a:gd name="connsiteX6" fmla="*/ 2268247 w 2982935"/>
              <a:gd name="connsiteY6" fmla="*/ 2524664 h 2763672"/>
              <a:gd name="connsiteX7" fmla="*/ 2052930 w 2982935"/>
              <a:gd name="connsiteY7" fmla="*/ 2694193 h 2763672"/>
              <a:gd name="connsiteX8" fmla="*/ 1953421 w 2982935"/>
              <a:gd name="connsiteY8" fmla="*/ 2763672 h 2763672"/>
              <a:gd name="connsiteX9" fmla="*/ 814328 w 2982935"/>
              <a:gd name="connsiteY9" fmla="*/ 2763672 h 2763672"/>
              <a:gd name="connsiteX10" fmla="*/ 704946 w 2982935"/>
              <a:gd name="connsiteY10" fmla="*/ 2685317 h 2763672"/>
              <a:gd name="connsiteX11" fmla="*/ 347327 w 2982935"/>
              <a:gd name="connsiteY11" fmla="*/ 2266711 h 2763672"/>
              <a:gd name="connsiteX12" fmla="*/ 230954 w 2982935"/>
              <a:gd name="connsiteY12" fmla="*/ 2095212 h 2763672"/>
              <a:gd name="connsiteX13" fmla="*/ 0 w 2982935"/>
              <a:gd name="connsiteY13" fmla="*/ 1554893 h 2763672"/>
              <a:gd name="connsiteX14" fmla="*/ 139546 w 2982935"/>
              <a:gd name="connsiteY14" fmla="*/ 972991 h 2763672"/>
              <a:gd name="connsiteX15" fmla="*/ 524383 w 2982935"/>
              <a:gd name="connsiteY15" fmla="*/ 472981 h 2763672"/>
              <a:gd name="connsiteX16" fmla="*/ 1080770 w 2982935"/>
              <a:gd name="connsiteY16" fmla="*/ 126226 h 2763672"/>
              <a:gd name="connsiteX17" fmla="*/ 1707059 w 2982935"/>
              <a:gd name="connsiteY17" fmla="*/ 0 h 2763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82935" h="2763672">
                <a:moveTo>
                  <a:pt x="1707059" y="0"/>
                </a:moveTo>
                <a:cubicBezTo>
                  <a:pt x="1903190" y="0"/>
                  <a:pt x="2083702" y="39504"/>
                  <a:pt x="2243667" y="117307"/>
                </a:cubicBezTo>
                <a:cubicBezTo>
                  <a:pt x="2393582" y="190279"/>
                  <a:pt x="2525254" y="296787"/>
                  <a:pt x="2635032" y="433812"/>
                </a:cubicBezTo>
                <a:cubicBezTo>
                  <a:pt x="2859393" y="713964"/>
                  <a:pt x="2982935" y="1112094"/>
                  <a:pt x="2982935" y="1554893"/>
                </a:cubicBezTo>
                <a:cubicBezTo>
                  <a:pt x="2982935" y="1731557"/>
                  <a:pt x="2935118" y="1873344"/>
                  <a:pt x="2827963" y="2014661"/>
                </a:cubicBezTo>
                <a:cubicBezTo>
                  <a:pt x="2715879" y="2162485"/>
                  <a:pt x="2547465" y="2298637"/>
                  <a:pt x="2369129" y="2442771"/>
                </a:cubicBezTo>
                <a:cubicBezTo>
                  <a:pt x="2336227" y="2469331"/>
                  <a:pt x="2302237" y="2496831"/>
                  <a:pt x="2268247" y="2524664"/>
                </a:cubicBezTo>
                <a:cubicBezTo>
                  <a:pt x="2192186" y="2586939"/>
                  <a:pt x="2121261" y="2643853"/>
                  <a:pt x="2052930" y="2694193"/>
                </a:cubicBezTo>
                <a:lnTo>
                  <a:pt x="1953421" y="2763672"/>
                </a:lnTo>
                <a:lnTo>
                  <a:pt x="814328" y="2763672"/>
                </a:lnTo>
                <a:lnTo>
                  <a:pt x="704946" y="2685317"/>
                </a:lnTo>
                <a:cubicBezTo>
                  <a:pt x="578653" y="2581245"/>
                  <a:pt x="461419" y="2442922"/>
                  <a:pt x="347327" y="2266711"/>
                </a:cubicBezTo>
                <a:cubicBezTo>
                  <a:pt x="307512" y="2205208"/>
                  <a:pt x="268593" y="2149271"/>
                  <a:pt x="230954" y="2095212"/>
                </a:cubicBezTo>
                <a:cubicBezTo>
                  <a:pt x="74958" y="1871063"/>
                  <a:pt x="0" y="1754495"/>
                  <a:pt x="0" y="1554893"/>
                </a:cubicBezTo>
                <a:cubicBezTo>
                  <a:pt x="0" y="1356701"/>
                  <a:pt x="46984" y="1160921"/>
                  <a:pt x="139546" y="972991"/>
                </a:cubicBezTo>
                <a:cubicBezTo>
                  <a:pt x="230122" y="789150"/>
                  <a:pt x="359617" y="620872"/>
                  <a:pt x="524383" y="472981"/>
                </a:cubicBezTo>
                <a:cubicBezTo>
                  <a:pt x="686332" y="327572"/>
                  <a:pt x="878686" y="207651"/>
                  <a:pt x="1080770" y="126226"/>
                </a:cubicBezTo>
                <a:cubicBezTo>
                  <a:pt x="1288295" y="42456"/>
                  <a:pt x="1499085" y="0"/>
                  <a:pt x="1707059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xmlns="" id="{DF260F44-5337-4D98-A196-BF28D94307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71651" cy="4716849"/>
          </a:xfrm>
          <a:custGeom>
            <a:avLst/>
            <a:gdLst>
              <a:gd name="connsiteX0" fmla="*/ 1855557 w 4888754"/>
              <a:gd name="connsiteY0" fmla="*/ 0 h 4745424"/>
              <a:gd name="connsiteX1" fmla="*/ 3464120 w 4888754"/>
              <a:gd name="connsiteY1" fmla="*/ 0 h 4745424"/>
              <a:gd name="connsiteX2" fmla="*/ 3621403 w 4888754"/>
              <a:gd name="connsiteY2" fmla="*/ 62975 h 4745424"/>
              <a:gd name="connsiteX3" fmla="*/ 4292333 w 4888754"/>
              <a:gd name="connsiteY3" fmla="*/ 588555 h 4745424"/>
              <a:gd name="connsiteX4" fmla="*/ 4888754 w 4888754"/>
              <a:gd name="connsiteY4" fmla="*/ 2450197 h 4745424"/>
              <a:gd name="connsiteX5" fmla="*/ 4623081 w 4888754"/>
              <a:gd name="connsiteY5" fmla="*/ 3213676 h 4745424"/>
              <a:gd name="connsiteX6" fmla="*/ 3836488 w 4888754"/>
              <a:gd name="connsiteY6" fmla="*/ 3924586 h 4745424"/>
              <a:gd name="connsiteX7" fmla="*/ 3663543 w 4888754"/>
              <a:gd name="connsiteY7" fmla="*/ 4060576 h 4745424"/>
              <a:gd name="connsiteX8" fmla="*/ 2242449 w 4888754"/>
              <a:gd name="connsiteY8" fmla="*/ 4745424 h 4745424"/>
              <a:gd name="connsiteX9" fmla="*/ 370446 w 4888754"/>
              <a:gd name="connsiteY9" fmla="*/ 3632225 h 4745424"/>
              <a:gd name="connsiteX10" fmla="*/ 170945 w 4888754"/>
              <a:gd name="connsiteY10" fmla="*/ 3347437 h 4745424"/>
              <a:gd name="connsiteX11" fmla="*/ 77151 w 4888754"/>
              <a:gd name="connsiteY11" fmla="*/ 3215612 h 4745424"/>
              <a:gd name="connsiteX12" fmla="*/ 0 w 4888754"/>
              <a:gd name="connsiteY12" fmla="*/ 3102319 h 4745424"/>
              <a:gd name="connsiteX13" fmla="*/ 0 w 4888754"/>
              <a:gd name="connsiteY13" fmla="*/ 1516168 h 4745424"/>
              <a:gd name="connsiteX14" fmla="*/ 14241 w 4888754"/>
              <a:gd name="connsiteY14" fmla="*/ 1483904 h 4745424"/>
              <a:gd name="connsiteX15" fmla="*/ 673980 w 4888754"/>
              <a:gd name="connsiteY15" fmla="*/ 653598 h 4745424"/>
              <a:gd name="connsiteX16" fmla="*/ 1627813 w 4888754"/>
              <a:gd name="connsiteY16" fmla="*/ 77786 h 474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88754" h="4745424">
                <a:moveTo>
                  <a:pt x="1855557" y="0"/>
                </a:moveTo>
                <a:lnTo>
                  <a:pt x="3464120" y="0"/>
                </a:lnTo>
                <a:lnTo>
                  <a:pt x="3621403" y="62975"/>
                </a:lnTo>
                <a:cubicBezTo>
                  <a:pt x="3878407" y="184151"/>
                  <a:pt x="4104136" y="361015"/>
                  <a:pt x="4292333" y="588555"/>
                </a:cubicBezTo>
                <a:cubicBezTo>
                  <a:pt x="4676963" y="1053769"/>
                  <a:pt x="4888754" y="1714895"/>
                  <a:pt x="4888754" y="2450197"/>
                </a:cubicBezTo>
                <a:cubicBezTo>
                  <a:pt x="4888754" y="2743561"/>
                  <a:pt x="4806780" y="2979009"/>
                  <a:pt x="4623081" y="3213676"/>
                </a:cubicBezTo>
                <a:cubicBezTo>
                  <a:pt x="4430933" y="3459149"/>
                  <a:pt x="4142214" y="3685241"/>
                  <a:pt x="3836488" y="3924586"/>
                </a:cubicBezTo>
                <a:cubicBezTo>
                  <a:pt x="3780082" y="3968691"/>
                  <a:pt x="3721812" y="4014356"/>
                  <a:pt x="3663543" y="4060576"/>
                </a:cubicBezTo>
                <a:cubicBezTo>
                  <a:pt x="3141962" y="4474226"/>
                  <a:pt x="2761284" y="4745424"/>
                  <a:pt x="2242449" y="4745424"/>
                </a:cubicBezTo>
                <a:cubicBezTo>
                  <a:pt x="1451903" y="4745424"/>
                  <a:pt x="892027" y="4412522"/>
                  <a:pt x="370446" y="3632225"/>
                </a:cubicBezTo>
                <a:cubicBezTo>
                  <a:pt x="302191" y="3530094"/>
                  <a:pt x="235470" y="3437208"/>
                  <a:pt x="170945" y="3347437"/>
                </a:cubicBezTo>
                <a:cubicBezTo>
                  <a:pt x="137517" y="3300910"/>
                  <a:pt x="106259" y="3257175"/>
                  <a:pt x="77151" y="3215612"/>
                </a:cubicBezTo>
                <a:lnTo>
                  <a:pt x="0" y="3102319"/>
                </a:lnTo>
                <a:lnTo>
                  <a:pt x="0" y="1516168"/>
                </a:lnTo>
                <a:lnTo>
                  <a:pt x="14241" y="1483904"/>
                </a:lnTo>
                <a:cubicBezTo>
                  <a:pt x="169519" y="1178622"/>
                  <a:pt x="391516" y="899183"/>
                  <a:pt x="673980" y="653598"/>
                </a:cubicBezTo>
                <a:cubicBezTo>
                  <a:pt x="951614" y="412136"/>
                  <a:pt x="1281372" y="212997"/>
                  <a:pt x="1627813" y="7778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0A9FFFC8-7E8C-41D1-8178-683D7B303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61367" y="4226721"/>
            <a:ext cx="2792336" cy="2631279"/>
          </a:xfrm>
          <a:custGeom>
            <a:avLst/>
            <a:gdLst>
              <a:gd name="connsiteX0" fmla="*/ 1597984 w 2792336"/>
              <a:gd name="connsiteY0" fmla="*/ 0 h 2659854"/>
              <a:gd name="connsiteX1" fmla="*/ 2100304 w 2792336"/>
              <a:gd name="connsiteY1" fmla="*/ 107774 h 2659854"/>
              <a:gd name="connsiteX2" fmla="*/ 2466663 w 2792336"/>
              <a:gd name="connsiteY2" fmla="*/ 398557 h 2659854"/>
              <a:gd name="connsiteX3" fmla="*/ 2792336 w 2792336"/>
              <a:gd name="connsiteY3" fmla="*/ 1428533 h 2659854"/>
              <a:gd name="connsiteX4" fmla="*/ 2647267 w 2792336"/>
              <a:gd name="connsiteY4" fmla="*/ 1850936 h 2659854"/>
              <a:gd name="connsiteX5" fmla="*/ 2217750 w 2792336"/>
              <a:gd name="connsiteY5" fmla="*/ 2244256 h 2659854"/>
              <a:gd name="connsiteX6" fmla="*/ 2123315 w 2792336"/>
              <a:gd name="connsiteY6" fmla="*/ 2319494 h 2659854"/>
              <a:gd name="connsiteX7" fmla="*/ 1642263 w 2792336"/>
              <a:gd name="connsiteY7" fmla="*/ 2638851 h 2659854"/>
              <a:gd name="connsiteX8" fmla="*/ 1581420 w 2792336"/>
              <a:gd name="connsiteY8" fmla="*/ 2659854 h 2659854"/>
              <a:gd name="connsiteX9" fmla="*/ 1036524 w 2792336"/>
              <a:gd name="connsiteY9" fmla="*/ 2659854 h 2659854"/>
              <a:gd name="connsiteX10" fmla="*/ 909297 w 2792336"/>
              <a:gd name="connsiteY10" fmla="*/ 2617352 h 2659854"/>
              <a:gd name="connsiteX11" fmla="*/ 325134 w 2792336"/>
              <a:gd name="connsiteY11" fmla="*/ 2082504 h 2659854"/>
              <a:gd name="connsiteX12" fmla="*/ 216197 w 2792336"/>
              <a:gd name="connsiteY12" fmla="*/ 1924942 h 2659854"/>
              <a:gd name="connsiteX13" fmla="*/ 0 w 2792336"/>
              <a:gd name="connsiteY13" fmla="*/ 1428533 h 2659854"/>
              <a:gd name="connsiteX14" fmla="*/ 130629 w 2792336"/>
              <a:gd name="connsiteY14" fmla="*/ 893920 h 2659854"/>
              <a:gd name="connsiteX15" fmla="*/ 490877 w 2792336"/>
              <a:gd name="connsiteY15" fmla="*/ 434543 h 2659854"/>
              <a:gd name="connsiteX16" fmla="*/ 1011713 w 2792336"/>
              <a:gd name="connsiteY16" fmla="*/ 115969 h 2659854"/>
              <a:gd name="connsiteX17" fmla="*/ 1597984 w 2792336"/>
              <a:gd name="connsiteY17" fmla="*/ 0 h 2659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92336" h="2659854">
                <a:moveTo>
                  <a:pt x="1597984" y="0"/>
                </a:moveTo>
                <a:cubicBezTo>
                  <a:pt x="1781583" y="0"/>
                  <a:pt x="1950561" y="36294"/>
                  <a:pt x="2100304" y="107774"/>
                </a:cubicBezTo>
                <a:cubicBezTo>
                  <a:pt x="2240641" y="174816"/>
                  <a:pt x="2363899" y="272668"/>
                  <a:pt x="2466663" y="398557"/>
                </a:cubicBezTo>
                <a:cubicBezTo>
                  <a:pt x="2676688" y="655943"/>
                  <a:pt x="2792336" y="1021718"/>
                  <a:pt x="2792336" y="1428533"/>
                </a:cubicBezTo>
                <a:cubicBezTo>
                  <a:pt x="2792336" y="1590840"/>
                  <a:pt x="2747575" y="1721104"/>
                  <a:pt x="2647267" y="1850936"/>
                </a:cubicBezTo>
                <a:cubicBezTo>
                  <a:pt x="2542344" y="1986747"/>
                  <a:pt x="2384692" y="2111835"/>
                  <a:pt x="2217750" y="2244256"/>
                </a:cubicBezTo>
                <a:cubicBezTo>
                  <a:pt x="2186951" y="2268658"/>
                  <a:pt x="2155132" y="2293922"/>
                  <a:pt x="2123315" y="2319494"/>
                </a:cubicBezTo>
                <a:cubicBezTo>
                  <a:pt x="1945311" y="2462529"/>
                  <a:pt x="1797361" y="2574778"/>
                  <a:pt x="1642263" y="2638851"/>
                </a:cubicBezTo>
                <a:lnTo>
                  <a:pt x="1581420" y="2659854"/>
                </a:lnTo>
                <a:lnTo>
                  <a:pt x="1036524" y="2659854"/>
                </a:lnTo>
                <a:lnTo>
                  <a:pt x="909297" y="2617352"/>
                </a:lnTo>
                <a:cubicBezTo>
                  <a:pt x="689311" y="2525449"/>
                  <a:pt x="503138" y="2352322"/>
                  <a:pt x="325134" y="2082504"/>
                </a:cubicBezTo>
                <a:cubicBezTo>
                  <a:pt x="287863" y="2025998"/>
                  <a:pt x="251430" y="1974608"/>
                  <a:pt x="216197" y="1924942"/>
                </a:cubicBezTo>
                <a:cubicBezTo>
                  <a:pt x="70168" y="1719008"/>
                  <a:pt x="0" y="1611913"/>
                  <a:pt x="0" y="1428533"/>
                </a:cubicBezTo>
                <a:cubicBezTo>
                  <a:pt x="0" y="1246447"/>
                  <a:pt x="43982" y="1066577"/>
                  <a:pt x="130629" y="893920"/>
                </a:cubicBezTo>
                <a:cubicBezTo>
                  <a:pt x="215418" y="725019"/>
                  <a:pt x="336638" y="570416"/>
                  <a:pt x="490877" y="434543"/>
                </a:cubicBezTo>
                <a:cubicBezTo>
                  <a:pt x="642478" y="300951"/>
                  <a:pt x="822541" y="190776"/>
                  <a:pt x="1011713" y="115969"/>
                </a:cubicBezTo>
                <a:cubicBezTo>
                  <a:pt x="1205978" y="39006"/>
                  <a:pt x="1403299" y="0"/>
                  <a:pt x="1597984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E1AF89E8-16D8-4AEA-A8C2-5E0D4C9E3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247" y="2425148"/>
            <a:ext cx="4744095" cy="3524306"/>
          </a:xfrm>
        </p:spPr>
        <p:txBody>
          <a:bodyPr rtlCol="0" anchor="t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85" name="Нижний колонтитул 4">
            <a:extLst>
              <a:ext uri="{FF2B5EF4-FFF2-40B4-BE49-F238E27FC236}">
                <a16:creationId xmlns:a16="http://schemas.microsoft.com/office/drawing/2014/main" xmlns="" id="{0175CA32-28D6-4BB4-A489-25BCF1FA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56248" y="6170613"/>
            <a:ext cx="2323057" cy="457077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33" name="Дата 9">
            <a:extLst>
              <a:ext uri="{FF2B5EF4-FFF2-40B4-BE49-F238E27FC236}">
                <a16:creationId xmlns:a16="http://schemas.microsoft.com/office/drawing/2014/main" xmlns="" id="{54B934F8-4435-4C62-828F-03DB7892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3872" y="6172200"/>
            <a:ext cx="1404608" cy="455490"/>
          </a:xfrm>
        </p:spPr>
        <p:txBody>
          <a:bodyPr rtlCol="0"/>
          <a:lstStyle/>
          <a:p>
            <a:pPr algn="r" rtl="0"/>
            <a:r>
              <a:rPr lang="ru"/>
              <a:t>03.02.20ГГ</a:t>
            </a:r>
            <a:endParaRPr lang="en-US" dirty="0"/>
          </a:p>
        </p:txBody>
      </p:sp>
      <p:sp>
        <p:nvSpPr>
          <p:cNvPr id="12" name="Номер слайда 31">
            <a:extLst>
              <a:ext uri="{FF2B5EF4-FFF2-40B4-BE49-F238E27FC236}">
                <a16:creationId xmlns:a16="http://schemas.microsoft.com/office/drawing/2014/main" xmlns="" id="{47BB9980-A5D8-4B6F-A2F5-5E4BE209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56923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>
            <a:extLst>
              <a:ext uri="{FF2B5EF4-FFF2-40B4-BE49-F238E27FC236}">
                <a16:creationId xmlns:a16="http://schemas.microsoft.com/office/drawing/2014/main" xmlns="" id="{207F3431-F465-47BE-A808-B5D9A54DD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4712" y="1346268"/>
            <a:ext cx="4632891" cy="3066706"/>
          </a:xfrm>
        </p:spPr>
        <p:txBody>
          <a:bodyPr rtlCol="0" anchor="b"/>
          <a:lstStyle/>
          <a:p>
            <a:pPr rtl="0"/>
            <a:endParaRPr lang="en-US" dirty="0"/>
          </a:p>
        </p:txBody>
      </p:sp>
      <p:sp>
        <p:nvSpPr>
          <p:cNvPr id="29" name="Подзаголовок 2">
            <a:extLst>
              <a:ext uri="{FF2B5EF4-FFF2-40B4-BE49-F238E27FC236}">
                <a16:creationId xmlns:a16="http://schemas.microsoft.com/office/drawing/2014/main" xmlns="" id="{A4841FA2-0B49-41AD-B236-E96AAAC1D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712" y="4412974"/>
            <a:ext cx="4278738" cy="1576188"/>
          </a:xfrm>
        </p:spPr>
        <p:txBody>
          <a:bodyPr rtlCol="0" anchor="t"/>
          <a:lstStyle/>
          <a:p>
            <a:pPr rtl="0"/>
            <a:endParaRPr lang="en-US" b="0" dirty="0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xmlns="" id="{14DCEC00-2D0E-45C4-A5B4-620F0CE147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>
            <a:off x="6115834" y="0"/>
            <a:ext cx="6076166" cy="6858000"/>
          </a:xfrm>
          <a:custGeom>
            <a:avLst/>
            <a:gdLst>
              <a:gd name="connsiteX0" fmla="*/ 2995083 w 6119349"/>
              <a:gd name="connsiteY0" fmla="*/ 0 h 6858000"/>
              <a:gd name="connsiteX1" fmla="*/ 1980895 w 6119349"/>
              <a:gd name="connsiteY1" fmla="*/ 0 h 6858000"/>
              <a:gd name="connsiteX2" fmla="*/ 323851 w 6119349"/>
              <a:gd name="connsiteY2" fmla="*/ 0 h 6858000"/>
              <a:gd name="connsiteX3" fmla="*/ 0 w 6119349"/>
              <a:gd name="connsiteY3" fmla="*/ 0 h 6858000"/>
              <a:gd name="connsiteX4" fmla="*/ 0 w 6119349"/>
              <a:gd name="connsiteY4" fmla="*/ 6858000 h 6858000"/>
              <a:gd name="connsiteX5" fmla="*/ 323851 w 6119349"/>
              <a:gd name="connsiteY5" fmla="*/ 6858000 h 6858000"/>
              <a:gd name="connsiteX6" fmla="*/ 1980895 w 6119349"/>
              <a:gd name="connsiteY6" fmla="*/ 6858000 h 6858000"/>
              <a:gd name="connsiteX7" fmla="*/ 2995083 w 6119349"/>
              <a:gd name="connsiteY7" fmla="*/ 6858000 h 6858000"/>
              <a:gd name="connsiteX8" fmla="*/ 2995083 w 6119349"/>
              <a:gd name="connsiteY8" fmla="*/ 6847549 h 6858000"/>
              <a:gd name="connsiteX9" fmla="*/ 3403093 w 6119349"/>
              <a:gd name="connsiteY9" fmla="*/ 6847549 h 6858000"/>
              <a:gd name="connsiteX10" fmla="*/ 3616595 w 6119349"/>
              <a:gd name="connsiteY10" fmla="*/ 6847549 h 6858000"/>
              <a:gd name="connsiteX11" fmla="*/ 3728351 w 6119349"/>
              <a:gd name="connsiteY11" fmla="*/ 6770384 h 6858000"/>
              <a:gd name="connsiteX12" fmla="*/ 4244999 w 6119349"/>
              <a:gd name="connsiteY12" fmla="*/ 6365836 h 6858000"/>
              <a:gd name="connsiteX13" fmla="*/ 6119349 w 6119349"/>
              <a:gd name="connsiteY13" fmla="*/ 3621068 h 6858000"/>
              <a:gd name="connsiteX14" fmla="*/ 4518450 w 6119349"/>
              <a:gd name="connsiteY14" fmla="*/ 25401 h 6858000"/>
              <a:gd name="connsiteX15" fmla="*/ 4496326 w 6119349"/>
              <a:gd name="connsiteY15" fmla="*/ 10450 h 6858000"/>
              <a:gd name="connsiteX16" fmla="*/ 3403093 w 6119349"/>
              <a:gd name="connsiteY16" fmla="*/ 10450 h 6858000"/>
              <a:gd name="connsiteX17" fmla="*/ 2995083 w 6119349"/>
              <a:gd name="connsiteY17" fmla="*/ 10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119349" h="6858000">
                <a:moveTo>
                  <a:pt x="2995083" y="0"/>
                </a:moveTo>
                <a:lnTo>
                  <a:pt x="1980895" y="0"/>
                </a:lnTo>
                <a:lnTo>
                  <a:pt x="323851" y="0"/>
                </a:lnTo>
                <a:lnTo>
                  <a:pt x="0" y="0"/>
                </a:lnTo>
                <a:lnTo>
                  <a:pt x="0" y="6858000"/>
                </a:lnTo>
                <a:lnTo>
                  <a:pt x="323851" y="6858000"/>
                </a:lnTo>
                <a:lnTo>
                  <a:pt x="1980895" y="6858000"/>
                </a:lnTo>
                <a:lnTo>
                  <a:pt x="2995083" y="6858000"/>
                </a:lnTo>
                <a:lnTo>
                  <a:pt x="2995083" y="6847549"/>
                </a:lnTo>
                <a:lnTo>
                  <a:pt x="3403093" y="6847549"/>
                </a:lnTo>
                <a:lnTo>
                  <a:pt x="3616595" y="6847549"/>
                </a:lnTo>
                <a:lnTo>
                  <a:pt x="3728351" y="6770384"/>
                </a:lnTo>
                <a:cubicBezTo>
                  <a:pt x="3902169" y="6643282"/>
                  <a:pt x="4072796" y="6505990"/>
                  <a:pt x="4244999" y="6365836"/>
                </a:cubicBezTo>
                <a:cubicBezTo>
                  <a:pt x="5190624" y="5596214"/>
                  <a:pt x="6119349" y="4964437"/>
                  <a:pt x="6119349" y="3621068"/>
                </a:cubicBezTo>
                <a:cubicBezTo>
                  <a:pt x="6119349" y="2097263"/>
                  <a:pt x="5545613" y="762791"/>
                  <a:pt x="4518450" y="25401"/>
                </a:cubicBezTo>
                <a:lnTo>
                  <a:pt x="4496326" y="10450"/>
                </a:lnTo>
                <a:lnTo>
                  <a:pt x="3403093" y="10450"/>
                </a:lnTo>
                <a:lnTo>
                  <a:pt x="2995083" y="1045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xmlns="" id="{84264179-7743-4F6F-A7A1-704D7B52E0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>
            <a:off x="5719592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xmlns="" id="{43E6B8D4-667E-41AC-983B-A3613F81A5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>
            <a:off x="588518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Нижний колонтитул 4">
            <a:extLst>
              <a:ext uri="{FF2B5EF4-FFF2-40B4-BE49-F238E27FC236}">
                <a16:creationId xmlns:a16="http://schemas.microsoft.com/office/drawing/2014/main" xmlns="" id="{317EB49B-F84D-4F65-9482-76BB768AA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6013061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40" name="Рисунок 39">
            <a:extLst>
              <a:ext uri="{FF2B5EF4-FFF2-40B4-BE49-F238E27FC236}">
                <a16:creationId xmlns:a16="http://schemas.microsoft.com/office/drawing/2014/main" xmlns="" id="{0CAA694A-1C38-4BCA-AF25-11FF6C7E3B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0397" y="4570"/>
            <a:ext cx="3084612" cy="3481579"/>
          </a:xfrm>
          <a:custGeom>
            <a:avLst/>
            <a:gdLst>
              <a:gd name="connsiteX0" fmla="*/ 1633992 w 2999551"/>
              <a:gd name="connsiteY0" fmla="*/ 0 h 3481579"/>
              <a:gd name="connsiteX1" fmla="*/ 2737037 w 2999551"/>
              <a:gd name="connsiteY1" fmla="*/ 0 h 3481579"/>
              <a:gd name="connsiteX2" fmla="*/ 2999551 w 2999551"/>
              <a:gd name="connsiteY2" fmla="*/ 0 h 3481579"/>
              <a:gd name="connsiteX3" fmla="*/ 2999551 w 2999551"/>
              <a:gd name="connsiteY3" fmla="*/ 3481579 h 3481579"/>
              <a:gd name="connsiteX4" fmla="*/ 0 w 2999551"/>
              <a:gd name="connsiteY4" fmla="*/ 3481579 h 3481579"/>
              <a:gd name="connsiteX5" fmla="*/ 3154 w 2999551"/>
              <a:gd name="connsiteY5" fmla="*/ 3348389 h 3481579"/>
              <a:gd name="connsiteX6" fmla="*/ 1611669 w 2999551"/>
              <a:gd name="connsiteY6" fmla="*/ 15046 h 348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9551" h="3481579">
                <a:moveTo>
                  <a:pt x="1633992" y="0"/>
                </a:moveTo>
                <a:lnTo>
                  <a:pt x="2737037" y="0"/>
                </a:lnTo>
                <a:lnTo>
                  <a:pt x="2999551" y="0"/>
                </a:lnTo>
                <a:lnTo>
                  <a:pt x="2999551" y="3481579"/>
                </a:lnTo>
                <a:lnTo>
                  <a:pt x="0" y="3481579"/>
                </a:lnTo>
                <a:lnTo>
                  <a:pt x="3154" y="3348389"/>
                </a:lnTo>
                <a:cubicBezTo>
                  <a:pt x="70549" y="1934565"/>
                  <a:pt x="640060" y="710747"/>
                  <a:pt x="1611669" y="15046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05C71C38-E80C-4CB6-900D-104E4969C3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12300" y="0"/>
            <a:ext cx="2679700" cy="3483864"/>
          </a:xfrm>
          <a:solidFill>
            <a:schemeClr val="accent4"/>
          </a:solidFill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5" name="Рисунок 54">
            <a:extLst>
              <a:ext uri="{FF2B5EF4-FFF2-40B4-BE49-F238E27FC236}">
                <a16:creationId xmlns:a16="http://schemas.microsoft.com/office/drawing/2014/main" xmlns="" id="{087EF14F-A23A-419B-B040-67536D44E8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2115" y="3531870"/>
            <a:ext cx="3084612" cy="3326130"/>
          </a:xfrm>
          <a:custGeom>
            <a:avLst/>
            <a:gdLst>
              <a:gd name="connsiteX0" fmla="*/ 1645 w 3084612"/>
              <a:gd name="connsiteY0" fmla="*/ 0 h 3326130"/>
              <a:gd name="connsiteX1" fmla="*/ 3084612 w 3084612"/>
              <a:gd name="connsiteY1" fmla="*/ 0 h 3326130"/>
              <a:gd name="connsiteX2" fmla="*/ 3084612 w 3084612"/>
              <a:gd name="connsiteY2" fmla="*/ 3326130 h 3326130"/>
              <a:gd name="connsiteX3" fmla="*/ 2740651 w 3084612"/>
              <a:gd name="connsiteY3" fmla="*/ 3326130 h 3326130"/>
              <a:gd name="connsiteX4" fmla="*/ 2525231 w 3084612"/>
              <a:gd name="connsiteY4" fmla="*/ 3326130 h 3326130"/>
              <a:gd name="connsiteX5" fmla="*/ 2412471 w 3084612"/>
              <a:gd name="connsiteY5" fmla="*/ 3248247 h 3326130"/>
              <a:gd name="connsiteX6" fmla="*/ 1891184 w 3084612"/>
              <a:gd name="connsiteY6" fmla="*/ 2839937 h 3326130"/>
              <a:gd name="connsiteX7" fmla="*/ 0 w 3084612"/>
              <a:gd name="connsiteY7" fmla="*/ 69643 h 332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4612" h="3326130">
                <a:moveTo>
                  <a:pt x="1645" y="0"/>
                </a:moveTo>
                <a:lnTo>
                  <a:pt x="3084612" y="0"/>
                </a:lnTo>
                <a:lnTo>
                  <a:pt x="3084612" y="3326130"/>
                </a:lnTo>
                <a:lnTo>
                  <a:pt x="2740651" y="3326130"/>
                </a:lnTo>
                <a:lnTo>
                  <a:pt x="2525231" y="3326130"/>
                </a:lnTo>
                <a:lnTo>
                  <a:pt x="2412471" y="3248247"/>
                </a:lnTo>
                <a:cubicBezTo>
                  <a:pt x="2237092" y="3119963"/>
                  <a:pt x="2064933" y="2981395"/>
                  <a:pt x="1891184" y="2839937"/>
                </a:cubicBezTo>
                <a:cubicBezTo>
                  <a:pt x="937066" y="2063157"/>
                  <a:pt x="0" y="1425505"/>
                  <a:pt x="0" y="69643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6" name="Рисунок 14">
            <a:extLst>
              <a:ext uri="{FF2B5EF4-FFF2-40B4-BE49-F238E27FC236}">
                <a16:creationId xmlns:a16="http://schemas.microsoft.com/office/drawing/2014/main" xmlns="" id="{FBD28C77-1B8B-41DB-98BB-E89DACE8B1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34858" y="3531870"/>
            <a:ext cx="2679700" cy="3326130"/>
          </a:xfrm>
          <a:solidFill>
            <a:schemeClr val="accent4"/>
          </a:solidFill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7" name="Дата 9">
            <a:extLst>
              <a:ext uri="{FF2B5EF4-FFF2-40B4-BE49-F238E27FC236}">
                <a16:creationId xmlns:a16="http://schemas.microsoft.com/office/drawing/2014/main" xmlns="" id="{E68894E0-DA12-40BB-B505-EB84F08C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172200"/>
            <a:ext cx="2843784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4" name="Номер слайда 31">
            <a:extLst>
              <a:ext uri="{FF2B5EF4-FFF2-40B4-BE49-F238E27FC236}">
                <a16:creationId xmlns:a16="http://schemas.microsoft.com/office/drawing/2014/main" xmlns="" id="{E3416EBC-370F-44EC-82B2-260F9C0CF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FAEF9944-A4F6-4C59-AEBD-678D6480B8EA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34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7" name="Номер слайда 31">
            <a:extLst>
              <a:ext uri="{FF2B5EF4-FFF2-40B4-BE49-F238E27FC236}">
                <a16:creationId xmlns:a16="http://schemas.microsoft.com/office/drawing/2014/main" xmlns="" id="{ABC4236E-DEC6-461F-9145-45973B27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17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xmlns="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1" name="Номер слайда 31">
            <a:extLst>
              <a:ext uri="{FF2B5EF4-FFF2-40B4-BE49-F238E27FC236}">
                <a16:creationId xmlns:a16="http://schemas.microsoft.com/office/drawing/2014/main" xmlns="" id="{38A6D074-7013-4944-89F6-2481F7DC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943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xmlns="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9" name="Номер слайда 31">
            <a:extLst>
              <a:ext uri="{FF2B5EF4-FFF2-40B4-BE49-F238E27FC236}">
                <a16:creationId xmlns:a16="http://schemas.microsoft.com/office/drawing/2014/main" xmlns="" id="{26063765-A16A-406C-B56F-0D4AEC51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837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8" name="Номер слайда 31">
            <a:extLst>
              <a:ext uri="{FF2B5EF4-FFF2-40B4-BE49-F238E27FC236}">
                <a16:creationId xmlns:a16="http://schemas.microsoft.com/office/drawing/2014/main" xmlns="" id="{8AAB7801-14F1-4A33-A13B-ECE1E4CF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49392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pos="2928" userDrawn="1">
          <p15:clr>
            <a:srgbClr val="FBAE40"/>
          </p15:clr>
        </p15:guide>
        <p15:guide id="4" pos="4584" userDrawn="1">
          <p15:clr>
            <a:srgbClr val="FBAE40"/>
          </p15:clr>
        </p15:guide>
        <p15:guide id="5" pos="626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rtlCol="0"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 rtlCol="0"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xmlns="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1" name="Номер слайда 31">
            <a:extLst>
              <a:ext uri="{FF2B5EF4-FFF2-40B4-BE49-F238E27FC236}">
                <a16:creationId xmlns:a16="http://schemas.microsoft.com/office/drawing/2014/main" xmlns="" id="{943D328A-FC72-4F5E-A189-C3B73007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3532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"/>
              <a:t>Щелкните значок, чтобы добавить фото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rtlCol="0"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 rtlCol="0"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xmlns="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 rtlCol="0"/>
          <a:lstStyle/>
          <a:p>
            <a:pPr rtl="0"/>
            <a:r>
              <a:rPr lang="ru"/>
              <a:t>03.02.20ГГ</a:t>
            </a:r>
            <a:endParaRPr lang="en-US" dirty="0"/>
          </a:p>
        </p:txBody>
      </p:sp>
      <p:sp>
        <p:nvSpPr>
          <p:cNvPr id="12" name="Нижний колонтитул 11">
            <a:extLst>
              <a:ext uri="{FF2B5EF4-FFF2-40B4-BE49-F238E27FC236}">
                <a16:creationId xmlns:a16="http://schemas.microsoft.com/office/drawing/2014/main" xmlns="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8" name="Номер слайда 31">
            <a:extLst>
              <a:ext uri="{FF2B5EF4-FFF2-40B4-BE49-F238E27FC236}">
                <a16:creationId xmlns:a16="http://schemas.microsoft.com/office/drawing/2014/main" xmlns="" id="{6AD29F03-B734-4E9A-8F4E-7E686CAB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effectLst/>
              </a:defRPr>
            </a:lvl1pPr>
          </a:lstStyle>
          <a:p>
            <a:pPr algn="ctr" rtl="0"/>
            <a:fld id="{FAEF9944-A4F6-4C59-AEBD-678D6480B8EA}" type="slidenum">
              <a:rPr lang="en-US" smtClean="0"/>
              <a:pPr algn="ctr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94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"/>
              <a:t>03.02.20ГГ</a:t>
            </a:r>
            <a:endParaRPr lang="en-US" spc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24712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  <a:endParaRPr lang="en-US" spc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 rtl="0"/>
            <a:fld id="{FAEF9944-A4F6-4C59-AEBD-678D6480B8EA}" type="slidenum">
              <a:rPr lang="en-US" smtClean="0"/>
              <a:pPr algn="l"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1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690" r:id="rId2"/>
    <p:sldLayoutId id="2147483759" r:id="rId3"/>
    <p:sldLayoutId id="2147483760" r:id="rId4"/>
    <p:sldLayoutId id="2147483764" r:id="rId5"/>
    <p:sldLayoutId id="2147483768" r:id="rId6"/>
    <p:sldLayoutId id="2147483770" r:id="rId7"/>
    <p:sldLayoutId id="2147483679" r:id="rId8"/>
    <p:sldLayoutId id="2147483710" r:id="rId9"/>
    <p:sldLayoutId id="2147483696" r:id="rId10"/>
    <p:sldLayoutId id="2147483693" r:id="rId11"/>
    <p:sldLayoutId id="2147483766" r:id="rId12"/>
    <p:sldLayoutId id="2147483761" r:id="rId13"/>
    <p:sldLayoutId id="2147483674" r:id="rId14"/>
    <p:sldLayoutId id="2147483676" r:id="rId15"/>
    <p:sldLayoutId id="2147483678" r:id="rId16"/>
    <p:sldLayoutId id="2147483691" r:id="rId17"/>
    <p:sldLayoutId id="2147483680" r:id="rId18"/>
    <p:sldLayoutId id="2147483681" r:id="rId19"/>
  </p:sldLayoutIdLst>
  <p:hf hd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hdphoto" Target="../media/hdphoto1.wdp"/><Relationship Id="rId3" Type="http://schemas.openxmlformats.org/officeDocument/2006/relationships/image" Target="../media/image25.png"/><Relationship Id="rId7" Type="http://schemas.microsoft.com/office/2007/relationships/hdphoto" Target="../media/hdphoto3.wdp"/><Relationship Id="rId12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microsoft.com/office/2007/relationships/hdphoto" Target="../media/hdphoto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6" Type="http://schemas.microsoft.com/office/2007/relationships/hdphoto" Target="../media/hdphoto6.wdp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0" Type="http://schemas.openxmlformats.org/officeDocument/2006/relationships/image" Target="../media/image36.png"/><Relationship Id="rId4" Type="http://schemas.microsoft.com/office/2007/relationships/hdphoto" Target="../media/hdphoto5.wdp"/><Relationship Id="rId9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microsoft.com/office/2007/relationships/hdphoto" Target="../media/hdphoto9.wdp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9.png"/><Relationship Id="rId7" Type="http://schemas.openxmlformats.org/officeDocument/2006/relationships/image" Target="../media/image72.jpeg"/><Relationship Id="rId12" Type="http://schemas.openxmlformats.org/officeDocument/2006/relationships/image" Target="../media/image76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.png"/><Relationship Id="rId11" Type="http://schemas.microsoft.com/office/2007/relationships/hdphoto" Target="../media/hdphoto11.wdp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microsoft.com/office/2007/relationships/hdphoto" Target="../media/hdphoto10.wdp"/><Relationship Id="rId9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3.jpe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8" descr="Трактор опрыскивает посевы">
            <a:extLst>
              <a:ext uri="{FF2B5EF4-FFF2-40B4-BE49-F238E27FC236}">
                <a16:creationId xmlns:a16="http://schemas.microsoft.com/office/drawing/2014/main" xmlns="" id="{7B103EA2-F14D-4D47-8BE8-D1C3EDA583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/>
        </p:blipFill>
        <p:spPr>
          <a:xfrm>
            <a:off x="3048" y="0"/>
            <a:ext cx="12188952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086996-3F9C-48D9-9B0A-0A2614B99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1425" y="262617"/>
            <a:ext cx="7115175" cy="4810125"/>
          </a:xfrm>
        </p:spPr>
        <p:txBody>
          <a:bodyPr rtlCol="0"/>
          <a:lstStyle/>
          <a:p>
            <a:r>
              <a:rPr lang="ru-RU" sz="2000">
                <a:solidFill>
                  <a:schemeClr val="tx1"/>
                </a:solidFill>
              </a:rPr>
              <a:t>Разработка семейства 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модульных высевающих аппаратов для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точного и разбросного аэросева лесных и сельскохозяйственных культур с применением БПЛА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endParaRPr lang="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Подзаголовок 15">
            <a:extLst>
              <a:ext uri="{FF2B5EF4-FFF2-40B4-BE49-F238E27FC236}">
                <a16:creationId xmlns:a16="http://schemas.microsoft.com/office/drawing/2014/main" xmlns="" id="{97E438EC-C32B-4BA7-B7BF-D7C47B983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45417" y="4937759"/>
            <a:ext cx="3005352" cy="134983"/>
          </a:xfrm>
        </p:spPr>
        <p:txBody>
          <a:bodyPr rtlCol="0">
            <a:normAutofit fontScale="25000" lnSpcReduction="20000"/>
          </a:bodyPr>
          <a:lstStyle/>
          <a:p>
            <a:pPr rtl="0"/>
            <a:r>
              <a:rPr lang="ru" dirty="0"/>
              <a:t>Имя докладчика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2505" y="4098565"/>
            <a:ext cx="3825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Мартыновский Евгений</a:t>
            </a:r>
          </a:p>
          <a:p>
            <a:pPr algn="ctr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202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6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AFB321-A9BF-467D-90CC-B7D41C7D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1852" y="0"/>
            <a:ext cx="2874792" cy="815926"/>
          </a:xfrm>
        </p:spPr>
        <p:txBody>
          <a:bodyPr rtlCol="0" anchor="b">
            <a:normAutofit/>
          </a:bodyPr>
          <a:lstStyle/>
          <a:p>
            <a:pPr algn="ctr" rtl="0"/>
            <a:r>
              <a:rPr lang="ru" sz="2000" dirty="0">
                <a:solidFill>
                  <a:schemeClr val="tx1"/>
                </a:solidFill>
              </a:rPr>
              <a:t>Проблема</a:t>
            </a:r>
          </a:p>
        </p:txBody>
      </p:sp>
      <p:graphicFrame>
        <p:nvGraphicFramePr>
          <p:cNvPr id="40" name="Содержимое 3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6469793"/>
              </p:ext>
            </p:extLst>
          </p:nvPr>
        </p:nvGraphicFramePr>
        <p:xfrm>
          <a:off x="1784543" y="780052"/>
          <a:ext cx="7353300" cy="408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44664F-D996-450A-B049-CB96E808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en-US" smtClean="0"/>
              <a:pPr rtl="0"/>
              <a:t>2</a:t>
            </a:fld>
            <a:endParaRPr lang="en-US" dirty="0"/>
          </a:p>
        </p:txBody>
      </p:sp>
      <p:pic>
        <p:nvPicPr>
          <p:cNvPr id="17" name="Рисунок 16" descr="1648963809_12-vsegda-pomnim-com-p-posle-lesnogo-pozhara-foto-15 (1).jpg"/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4726" b="4726"/>
          <a:stretch>
            <a:fillRect/>
          </a:stretch>
        </p:blipFill>
        <p:spPr>
          <a:xfrm>
            <a:off x="6085790" y="3752849"/>
            <a:ext cx="6308643" cy="3105151"/>
          </a:xfrm>
        </p:spPr>
      </p:pic>
      <p:pic>
        <p:nvPicPr>
          <p:cNvPr id="14" name="Рисунок 13" descr="1512533071227481518.jpg"/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 l="10039" r="10039"/>
          <a:stretch>
            <a:fillRect/>
          </a:stretch>
        </p:blipFill>
        <p:spPr>
          <a:xfrm>
            <a:off x="7751298" y="0"/>
            <a:ext cx="4440702" cy="3248199"/>
          </a:xfrm>
        </p:spPr>
      </p:pic>
      <p:sp>
        <p:nvSpPr>
          <p:cNvPr id="29" name="Полилиния 28"/>
          <p:cNvSpPr/>
          <p:nvPr/>
        </p:nvSpPr>
        <p:spPr>
          <a:xfrm>
            <a:off x="-132917" y="-485775"/>
            <a:ext cx="3504769" cy="3365805"/>
          </a:xfrm>
          <a:custGeom>
            <a:avLst/>
            <a:gdLst>
              <a:gd name="connsiteX0" fmla="*/ 96838 w 2843213"/>
              <a:gd name="connsiteY0" fmla="*/ 927100 h 3049587"/>
              <a:gd name="connsiteX1" fmla="*/ 658813 w 2843213"/>
              <a:gd name="connsiteY1" fmla="*/ 69850 h 3049587"/>
              <a:gd name="connsiteX2" fmla="*/ 2344738 w 2843213"/>
              <a:gd name="connsiteY2" fmla="*/ 508000 h 3049587"/>
              <a:gd name="connsiteX3" fmla="*/ 2840038 w 2843213"/>
              <a:gd name="connsiteY3" fmla="*/ 1346200 h 3049587"/>
              <a:gd name="connsiteX4" fmla="*/ 2325688 w 2843213"/>
              <a:gd name="connsiteY4" fmla="*/ 2079625 h 3049587"/>
              <a:gd name="connsiteX5" fmla="*/ 2144713 w 2843213"/>
              <a:gd name="connsiteY5" fmla="*/ 2651125 h 3049587"/>
              <a:gd name="connsiteX6" fmla="*/ 1716088 w 2843213"/>
              <a:gd name="connsiteY6" fmla="*/ 2765425 h 3049587"/>
              <a:gd name="connsiteX7" fmla="*/ 1049338 w 2843213"/>
              <a:gd name="connsiteY7" fmla="*/ 2679700 h 3049587"/>
              <a:gd name="connsiteX8" fmla="*/ 430213 w 2843213"/>
              <a:gd name="connsiteY8" fmla="*/ 2851150 h 3049587"/>
              <a:gd name="connsiteX9" fmla="*/ 77788 w 2843213"/>
              <a:gd name="connsiteY9" fmla="*/ 2727325 h 3049587"/>
              <a:gd name="connsiteX10" fmla="*/ 96838 w 2843213"/>
              <a:gd name="connsiteY10" fmla="*/ 927100 h 3049587"/>
              <a:gd name="connsiteX0" fmla="*/ 96838 w 2850715"/>
              <a:gd name="connsiteY0" fmla="*/ 916584 h 3048000"/>
              <a:gd name="connsiteX1" fmla="*/ 666315 w 2850715"/>
              <a:gd name="connsiteY1" fmla="*/ 68348 h 3048000"/>
              <a:gd name="connsiteX2" fmla="*/ 2352240 w 2850715"/>
              <a:gd name="connsiteY2" fmla="*/ 506498 h 3048000"/>
              <a:gd name="connsiteX3" fmla="*/ 2847540 w 2850715"/>
              <a:gd name="connsiteY3" fmla="*/ 1344698 h 3048000"/>
              <a:gd name="connsiteX4" fmla="*/ 2333190 w 2850715"/>
              <a:gd name="connsiteY4" fmla="*/ 2078123 h 3048000"/>
              <a:gd name="connsiteX5" fmla="*/ 2152215 w 2850715"/>
              <a:gd name="connsiteY5" fmla="*/ 2649623 h 3048000"/>
              <a:gd name="connsiteX6" fmla="*/ 1723590 w 2850715"/>
              <a:gd name="connsiteY6" fmla="*/ 2763923 h 3048000"/>
              <a:gd name="connsiteX7" fmla="*/ 1056840 w 2850715"/>
              <a:gd name="connsiteY7" fmla="*/ 2678198 h 3048000"/>
              <a:gd name="connsiteX8" fmla="*/ 437715 w 2850715"/>
              <a:gd name="connsiteY8" fmla="*/ 2849648 h 3048000"/>
              <a:gd name="connsiteX9" fmla="*/ 85290 w 2850715"/>
              <a:gd name="connsiteY9" fmla="*/ 2725823 h 3048000"/>
              <a:gd name="connsiteX10" fmla="*/ 96838 w 2850715"/>
              <a:gd name="connsiteY10" fmla="*/ 916584 h 3048000"/>
              <a:gd name="connsiteX0" fmla="*/ 68361 w 2822238"/>
              <a:gd name="connsiteY0" fmla="*/ 916584 h 3048000"/>
              <a:gd name="connsiteX1" fmla="*/ 637838 w 2822238"/>
              <a:gd name="connsiteY1" fmla="*/ 68348 h 3048000"/>
              <a:gd name="connsiteX2" fmla="*/ 2323763 w 2822238"/>
              <a:gd name="connsiteY2" fmla="*/ 506498 h 3048000"/>
              <a:gd name="connsiteX3" fmla="*/ 2819063 w 2822238"/>
              <a:gd name="connsiteY3" fmla="*/ 1344698 h 3048000"/>
              <a:gd name="connsiteX4" fmla="*/ 2304713 w 2822238"/>
              <a:gd name="connsiteY4" fmla="*/ 2078123 h 3048000"/>
              <a:gd name="connsiteX5" fmla="*/ 2123738 w 2822238"/>
              <a:gd name="connsiteY5" fmla="*/ 2649623 h 3048000"/>
              <a:gd name="connsiteX6" fmla="*/ 1695113 w 2822238"/>
              <a:gd name="connsiteY6" fmla="*/ 2763923 h 3048000"/>
              <a:gd name="connsiteX7" fmla="*/ 1028363 w 2822238"/>
              <a:gd name="connsiteY7" fmla="*/ 2678198 h 3048000"/>
              <a:gd name="connsiteX8" fmla="*/ 409238 w 2822238"/>
              <a:gd name="connsiteY8" fmla="*/ 2849648 h 3048000"/>
              <a:gd name="connsiteX9" fmla="*/ 56813 w 2822238"/>
              <a:gd name="connsiteY9" fmla="*/ 2725823 h 3048000"/>
              <a:gd name="connsiteX10" fmla="*/ 68361 w 2822238"/>
              <a:gd name="connsiteY10" fmla="*/ 916584 h 3048000"/>
              <a:gd name="connsiteX0" fmla="*/ 60859 w 2814736"/>
              <a:gd name="connsiteY0" fmla="*/ 916584 h 3038986"/>
              <a:gd name="connsiteX1" fmla="*/ 630336 w 2814736"/>
              <a:gd name="connsiteY1" fmla="*/ 68348 h 3038986"/>
              <a:gd name="connsiteX2" fmla="*/ 2316261 w 2814736"/>
              <a:gd name="connsiteY2" fmla="*/ 506498 h 3038986"/>
              <a:gd name="connsiteX3" fmla="*/ 2811561 w 2814736"/>
              <a:gd name="connsiteY3" fmla="*/ 1344698 h 3038986"/>
              <a:gd name="connsiteX4" fmla="*/ 2297211 w 2814736"/>
              <a:gd name="connsiteY4" fmla="*/ 2078123 h 3038986"/>
              <a:gd name="connsiteX5" fmla="*/ 2116236 w 2814736"/>
              <a:gd name="connsiteY5" fmla="*/ 2649623 h 3038986"/>
              <a:gd name="connsiteX6" fmla="*/ 1687611 w 2814736"/>
              <a:gd name="connsiteY6" fmla="*/ 2763923 h 3038986"/>
              <a:gd name="connsiteX7" fmla="*/ 1020861 w 2814736"/>
              <a:gd name="connsiteY7" fmla="*/ 2678198 h 3038986"/>
              <a:gd name="connsiteX8" fmla="*/ 401736 w 2814736"/>
              <a:gd name="connsiteY8" fmla="*/ 2849648 h 3038986"/>
              <a:gd name="connsiteX9" fmla="*/ 56813 w 2814736"/>
              <a:gd name="connsiteY9" fmla="*/ 2716809 h 3038986"/>
              <a:gd name="connsiteX10" fmla="*/ 60859 w 2814736"/>
              <a:gd name="connsiteY10" fmla="*/ 916584 h 3038986"/>
              <a:gd name="connsiteX0" fmla="*/ 60859 w 2814736"/>
              <a:gd name="connsiteY0" fmla="*/ 916584 h 2856083"/>
              <a:gd name="connsiteX1" fmla="*/ 630336 w 2814736"/>
              <a:gd name="connsiteY1" fmla="*/ 68348 h 2856083"/>
              <a:gd name="connsiteX2" fmla="*/ 2316261 w 2814736"/>
              <a:gd name="connsiteY2" fmla="*/ 506498 h 2856083"/>
              <a:gd name="connsiteX3" fmla="*/ 2811561 w 2814736"/>
              <a:gd name="connsiteY3" fmla="*/ 1344698 h 2856083"/>
              <a:gd name="connsiteX4" fmla="*/ 2297211 w 2814736"/>
              <a:gd name="connsiteY4" fmla="*/ 2078123 h 2856083"/>
              <a:gd name="connsiteX5" fmla="*/ 2116236 w 2814736"/>
              <a:gd name="connsiteY5" fmla="*/ 2649623 h 2856083"/>
              <a:gd name="connsiteX6" fmla="*/ 1687611 w 2814736"/>
              <a:gd name="connsiteY6" fmla="*/ 2763923 h 2856083"/>
              <a:gd name="connsiteX7" fmla="*/ 1020861 w 2814736"/>
              <a:gd name="connsiteY7" fmla="*/ 2678198 h 2856083"/>
              <a:gd name="connsiteX8" fmla="*/ 401736 w 2814736"/>
              <a:gd name="connsiteY8" fmla="*/ 2849648 h 2856083"/>
              <a:gd name="connsiteX9" fmla="*/ 56813 w 2814736"/>
              <a:gd name="connsiteY9" fmla="*/ 2716809 h 2856083"/>
              <a:gd name="connsiteX10" fmla="*/ 60859 w 2814736"/>
              <a:gd name="connsiteY10" fmla="*/ 916584 h 2856083"/>
              <a:gd name="connsiteX0" fmla="*/ 8346 w 2762223"/>
              <a:gd name="connsiteY0" fmla="*/ 916584 h 2856083"/>
              <a:gd name="connsiteX1" fmla="*/ 577823 w 2762223"/>
              <a:gd name="connsiteY1" fmla="*/ 68348 h 2856083"/>
              <a:gd name="connsiteX2" fmla="*/ 2263748 w 2762223"/>
              <a:gd name="connsiteY2" fmla="*/ 506498 h 2856083"/>
              <a:gd name="connsiteX3" fmla="*/ 2759048 w 2762223"/>
              <a:gd name="connsiteY3" fmla="*/ 1344698 h 2856083"/>
              <a:gd name="connsiteX4" fmla="*/ 2244698 w 2762223"/>
              <a:gd name="connsiteY4" fmla="*/ 2078123 h 2856083"/>
              <a:gd name="connsiteX5" fmla="*/ 2063723 w 2762223"/>
              <a:gd name="connsiteY5" fmla="*/ 2649623 h 2856083"/>
              <a:gd name="connsiteX6" fmla="*/ 1635098 w 2762223"/>
              <a:gd name="connsiteY6" fmla="*/ 2763923 h 2856083"/>
              <a:gd name="connsiteX7" fmla="*/ 968348 w 2762223"/>
              <a:gd name="connsiteY7" fmla="*/ 2678198 h 2856083"/>
              <a:gd name="connsiteX8" fmla="*/ 349223 w 2762223"/>
              <a:gd name="connsiteY8" fmla="*/ 2849648 h 2856083"/>
              <a:gd name="connsiteX9" fmla="*/ 4300 w 2762223"/>
              <a:gd name="connsiteY9" fmla="*/ 2716809 h 2856083"/>
              <a:gd name="connsiteX10" fmla="*/ 8346 w 2762223"/>
              <a:gd name="connsiteY10" fmla="*/ 916584 h 2856083"/>
              <a:gd name="connsiteX0" fmla="*/ 83993 w 2837870"/>
              <a:gd name="connsiteY0" fmla="*/ 1015733 h 2955232"/>
              <a:gd name="connsiteX1" fmla="*/ 375900 w 2837870"/>
              <a:gd name="connsiteY1" fmla="*/ 68348 h 2955232"/>
              <a:gd name="connsiteX2" fmla="*/ 2339395 w 2837870"/>
              <a:gd name="connsiteY2" fmla="*/ 605647 h 2955232"/>
              <a:gd name="connsiteX3" fmla="*/ 2834695 w 2837870"/>
              <a:gd name="connsiteY3" fmla="*/ 1443847 h 2955232"/>
              <a:gd name="connsiteX4" fmla="*/ 2320345 w 2837870"/>
              <a:gd name="connsiteY4" fmla="*/ 2177272 h 2955232"/>
              <a:gd name="connsiteX5" fmla="*/ 2139370 w 2837870"/>
              <a:gd name="connsiteY5" fmla="*/ 2748772 h 2955232"/>
              <a:gd name="connsiteX6" fmla="*/ 1710745 w 2837870"/>
              <a:gd name="connsiteY6" fmla="*/ 2863072 h 2955232"/>
              <a:gd name="connsiteX7" fmla="*/ 1043995 w 2837870"/>
              <a:gd name="connsiteY7" fmla="*/ 2777347 h 2955232"/>
              <a:gd name="connsiteX8" fmla="*/ 424870 w 2837870"/>
              <a:gd name="connsiteY8" fmla="*/ 2948797 h 2955232"/>
              <a:gd name="connsiteX9" fmla="*/ 79947 w 2837870"/>
              <a:gd name="connsiteY9" fmla="*/ 2815958 h 2955232"/>
              <a:gd name="connsiteX10" fmla="*/ 83993 w 2837870"/>
              <a:gd name="connsiteY10" fmla="*/ 1015733 h 2955232"/>
              <a:gd name="connsiteX0" fmla="*/ 96496 w 2835370"/>
              <a:gd name="connsiteY0" fmla="*/ 994700 h 2952227"/>
              <a:gd name="connsiteX1" fmla="*/ 373400 w 2835370"/>
              <a:gd name="connsiteY1" fmla="*/ 65343 h 2952227"/>
              <a:gd name="connsiteX2" fmla="*/ 2336895 w 2835370"/>
              <a:gd name="connsiteY2" fmla="*/ 602642 h 2952227"/>
              <a:gd name="connsiteX3" fmla="*/ 2832195 w 2835370"/>
              <a:gd name="connsiteY3" fmla="*/ 1440842 h 2952227"/>
              <a:gd name="connsiteX4" fmla="*/ 2317845 w 2835370"/>
              <a:gd name="connsiteY4" fmla="*/ 2174267 h 2952227"/>
              <a:gd name="connsiteX5" fmla="*/ 2136870 w 2835370"/>
              <a:gd name="connsiteY5" fmla="*/ 2745767 h 2952227"/>
              <a:gd name="connsiteX6" fmla="*/ 1708245 w 2835370"/>
              <a:gd name="connsiteY6" fmla="*/ 2860067 h 2952227"/>
              <a:gd name="connsiteX7" fmla="*/ 1041495 w 2835370"/>
              <a:gd name="connsiteY7" fmla="*/ 2774342 h 2952227"/>
              <a:gd name="connsiteX8" fmla="*/ 422370 w 2835370"/>
              <a:gd name="connsiteY8" fmla="*/ 2945792 h 2952227"/>
              <a:gd name="connsiteX9" fmla="*/ 77447 w 2835370"/>
              <a:gd name="connsiteY9" fmla="*/ 2812953 h 2952227"/>
              <a:gd name="connsiteX10" fmla="*/ 96496 w 2835370"/>
              <a:gd name="connsiteY10" fmla="*/ 994700 h 2952227"/>
              <a:gd name="connsiteX0" fmla="*/ 96496 w 2835370"/>
              <a:gd name="connsiteY0" fmla="*/ 994700 h 2952227"/>
              <a:gd name="connsiteX1" fmla="*/ 373400 w 2835370"/>
              <a:gd name="connsiteY1" fmla="*/ 65343 h 2952227"/>
              <a:gd name="connsiteX2" fmla="*/ 2336895 w 2835370"/>
              <a:gd name="connsiteY2" fmla="*/ 602642 h 2952227"/>
              <a:gd name="connsiteX3" fmla="*/ 2832195 w 2835370"/>
              <a:gd name="connsiteY3" fmla="*/ 1440842 h 2952227"/>
              <a:gd name="connsiteX4" fmla="*/ 2317845 w 2835370"/>
              <a:gd name="connsiteY4" fmla="*/ 2174267 h 2952227"/>
              <a:gd name="connsiteX5" fmla="*/ 2136870 w 2835370"/>
              <a:gd name="connsiteY5" fmla="*/ 2745767 h 2952227"/>
              <a:gd name="connsiteX6" fmla="*/ 1708245 w 2835370"/>
              <a:gd name="connsiteY6" fmla="*/ 2860067 h 2952227"/>
              <a:gd name="connsiteX7" fmla="*/ 1041495 w 2835370"/>
              <a:gd name="connsiteY7" fmla="*/ 2774342 h 2952227"/>
              <a:gd name="connsiteX8" fmla="*/ 422370 w 2835370"/>
              <a:gd name="connsiteY8" fmla="*/ 2945792 h 2952227"/>
              <a:gd name="connsiteX9" fmla="*/ 77447 w 2835370"/>
              <a:gd name="connsiteY9" fmla="*/ 2812953 h 2952227"/>
              <a:gd name="connsiteX10" fmla="*/ 96496 w 2835370"/>
              <a:gd name="connsiteY10" fmla="*/ 994700 h 2952227"/>
              <a:gd name="connsiteX0" fmla="*/ 96496 w 2835370"/>
              <a:gd name="connsiteY0" fmla="*/ 994700 h 2952227"/>
              <a:gd name="connsiteX1" fmla="*/ 373400 w 2835370"/>
              <a:gd name="connsiteY1" fmla="*/ 65343 h 2952227"/>
              <a:gd name="connsiteX2" fmla="*/ 2336895 w 2835370"/>
              <a:gd name="connsiteY2" fmla="*/ 602642 h 2952227"/>
              <a:gd name="connsiteX3" fmla="*/ 2832195 w 2835370"/>
              <a:gd name="connsiteY3" fmla="*/ 1440842 h 2952227"/>
              <a:gd name="connsiteX4" fmla="*/ 2317845 w 2835370"/>
              <a:gd name="connsiteY4" fmla="*/ 2174267 h 2952227"/>
              <a:gd name="connsiteX5" fmla="*/ 2136870 w 2835370"/>
              <a:gd name="connsiteY5" fmla="*/ 2745767 h 2952227"/>
              <a:gd name="connsiteX6" fmla="*/ 1708245 w 2835370"/>
              <a:gd name="connsiteY6" fmla="*/ 2860067 h 2952227"/>
              <a:gd name="connsiteX7" fmla="*/ 1041495 w 2835370"/>
              <a:gd name="connsiteY7" fmla="*/ 2774342 h 2952227"/>
              <a:gd name="connsiteX8" fmla="*/ 422370 w 2835370"/>
              <a:gd name="connsiteY8" fmla="*/ 2945792 h 2952227"/>
              <a:gd name="connsiteX9" fmla="*/ 77447 w 2835370"/>
              <a:gd name="connsiteY9" fmla="*/ 2812953 h 2952227"/>
              <a:gd name="connsiteX10" fmla="*/ 96496 w 2835370"/>
              <a:gd name="connsiteY10" fmla="*/ 994700 h 2952227"/>
              <a:gd name="connsiteX0" fmla="*/ 23349 w 2762223"/>
              <a:gd name="connsiteY0" fmla="*/ 834704 h 2792231"/>
              <a:gd name="connsiteX1" fmla="*/ 465294 w 2762223"/>
              <a:gd name="connsiteY1" fmla="*/ 65343 h 2792231"/>
              <a:gd name="connsiteX2" fmla="*/ 2263748 w 2762223"/>
              <a:gd name="connsiteY2" fmla="*/ 442646 h 2792231"/>
              <a:gd name="connsiteX3" fmla="*/ 2759048 w 2762223"/>
              <a:gd name="connsiteY3" fmla="*/ 1280846 h 2792231"/>
              <a:gd name="connsiteX4" fmla="*/ 2244698 w 2762223"/>
              <a:gd name="connsiteY4" fmla="*/ 2014271 h 2792231"/>
              <a:gd name="connsiteX5" fmla="*/ 2063723 w 2762223"/>
              <a:gd name="connsiteY5" fmla="*/ 2585771 h 2792231"/>
              <a:gd name="connsiteX6" fmla="*/ 1635098 w 2762223"/>
              <a:gd name="connsiteY6" fmla="*/ 2700071 h 2792231"/>
              <a:gd name="connsiteX7" fmla="*/ 968348 w 2762223"/>
              <a:gd name="connsiteY7" fmla="*/ 2614346 h 2792231"/>
              <a:gd name="connsiteX8" fmla="*/ 349223 w 2762223"/>
              <a:gd name="connsiteY8" fmla="*/ 2785796 h 2792231"/>
              <a:gd name="connsiteX9" fmla="*/ 4300 w 2762223"/>
              <a:gd name="connsiteY9" fmla="*/ 2652957 h 2792231"/>
              <a:gd name="connsiteX10" fmla="*/ 23349 w 2762223"/>
              <a:gd name="connsiteY10" fmla="*/ 834704 h 2792231"/>
              <a:gd name="connsiteX0" fmla="*/ 23349 w 2762223"/>
              <a:gd name="connsiteY0" fmla="*/ 834704 h 2792231"/>
              <a:gd name="connsiteX1" fmla="*/ 465294 w 2762223"/>
              <a:gd name="connsiteY1" fmla="*/ 65343 h 2792231"/>
              <a:gd name="connsiteX2" fmla="*/ 2263748 w 2762223"/>
              <a:gd name="connsiteY2" fmla="*/ 442646 h 2792231"/>
              <a:gd name="connsiteX3" fmla="*/ 2759048 w 2762223"/>
              <a:gd name="connsiteY3" fmla="*/ 1280846 h 2792231"/>
              <a:gd name="connsiteX4" fmla="*/ 2244698 w 2762223"/>
              <a:gd name="connsiteY4" fmla="*/ 2014271 h 2792231"/>
              <a:gd name="connsiteX5" fmla="*/ 2063723 w 2762223"/>
              <a:gd name="connsiteY5" fmla="*/ 2585771 h 2792231"/>
              <a:gd name="connsiteX6" fmla="*/ 1635098 w 2762223"/>
              <a:gd name="connsiteY6" fmla="*/ 2700071 h 2792231"/>
              <a:gd name="connsiteX7" fmla="*/ 968348 w 2762223"/>
              <a:gd name="connsiteY7" fmla="*/ 2614346 h 2792231"/>
              <a:gd name="connsiteX8" fmla="*/ 349223 w 2762223"/>
              <a:gd name="connsiteY8" fmla="*/ 2785796 h 2792231"/>
              <a:gd name="connsiteX9" fmla="*/ 4300 w 2762223"/>
              <a:gd name="connsiteY9" fmla="*/ 2652957 h 2792231"/>
              <a:gd name="connsiteX10" fmla="*/ 23349 w 2762223"/>
              <a:gd name="connsiteY10" fmla="*/ 834704 h 2792231"/>
              <a:gd name="connsiteX0" fmla="*/ 23349 w 2762223"/>
              <a:gd name="connsiteY0" fmla="*/ 771609 h 2729136"/>
              <a:gd name="connsiteX1" fmla="*/ 465294 w 2762223"/>
              <a:gd name="connsiteY1" fmla="*/ 2248 h 2729136"/>
              <a:gd name="connsiteX2" fmla="*/ 2263748 w 2762223"/>
              <a:gd name="connsiteY2" fmla="*/ 379551 h 2729136"/>
              <a:gd name="connsiteX3" fmla="*/ 2759048 w 2762223"/>
              <a:gd name="connsiteY3" fmla="*/ 1217751 h 2729136"/>
              <a:gd name="connsiteX4" fmla="*/ 2244698 w 2762223"/>
              <a:gd name="connsiteY4" fmla="*/ 1951176 h 2729136"/>
              <a:gd name="connsiteX5" fmla="*/ 2063723 w 2762223"/>
              <a:gd name="connsiteY5" fmla="*/ 2522676 h 2729136"/>
              <a:gd name="connsiteX6" fmla="*/ 1635098 w 2762223"/>
              <a:gd name="connsiteY6" fmla="*/ 2636976 h 2729136"/>
              <a:gd name="connsiteX7" fmla="*/ 968348 w 2762223"/>
              <a:gd name="connsiteY7" fmla="*/ 2551251 h 2729136"/>
              <a:gd name="connsiteX8" fmla="*/ 349223 w 2762223"/>
              <a:gd name="connsiteY8" fmla="*/ 2722701 h 2729136"/>
              <a:gd name="connsiteX9" fmla="*/ 4300 w 2762223"/>
              <a:gd name="connsiteY9" fmla="*/ 2589862 h 2729136"/>
              <a:gd name="connsiteX10" fmla="*/ 23349 w 2762223"/>
              <a:gd name="connsiteY10" fmla="*/ 771609 h 2729136"/>
              <a:gd name="connsiteX0" fmla="*/ 23349 w 2762223"/>
              <a:gd name="connsiteY0" fmla="*/ 974713 h 2932240"/>
              <a:gd name="connsiteX1" fmla="*/ 465294 w 2762223"/>
              <a:gd name="connsiteY1" fmla="*/ 205352 h 2932240"/>
              <a:gd name="connsiteX2" fmla="*/ 2263748 w 2762223"/>
              <a:gd name="connsiteY2" fmla="*/ 582655 h 2932240"/>
              <a:gd name="connsiteX3" fmla="*/ 2759048 w 2762223"/>
              <a:gd name="connsiteY3" fmla="*/ 1420855 h 2932240"/>
              <a:gd name="connsiteX4" fmla="*/ 2244698 w 2762223"/>
              <a:gd name="connsiteY4" fmla="*/ 2154280 h 2932240"/>
              <a:gd name="connsiteX5" fmla="*/ 2063723 w 2762223"/>
              <a:gd name="connsiteY5" fmla="*/ 2725780 h 2932240"/>
              <a:gd name="connsiteX6" fmla="*/ 1635098 w 2762223"/>
              <a:gd name="connsiteY6" fmla="*/ 2840080 h 2932240"/>
              <a:gd name="connsiteX7" fmla="*/ 968348 w 2762223"/>
              <a:gd name="connsiteY7" fmla="*/ 2754355 h 2932240"/>
              <a:gd name="connsiteX8" fmla="*/ 349223 w 2762223"/>
              <a:gd name="connsiteY8" fmla="*/ 2925805 h 2932240"/>
              <a:gd name="connsiteX9" fmla="*/ 4300 w 2762223"/>
              <a:gd name="connsiteY9" fmla="*/ 2792966 h 2932240"/>
              <a:gd name="connsiteX10" fmla="*/ 23349 w 2762223"/>
              <a:gd name="connsiteY10" fmla="*/ 974713 h 2932240"/>
              <a:gd name="connsiteX0" fmla="*/ 6815 w 2745689"/>
              <a:gd name="connsiteY0" fmla="*/ 974713 h 2930738"/>
              <a:gd name="connsiteX1" fmla="*/ 448760 w 2745689"/>
              <a:gd name="connsiteY1" fmla="*/ 205352 h 2930738"/>
              <a:gd name="connsiteX2" fmla="*/ 2247214 w 2745689"/>
              <a:gd name="connsiteY2" fmla="*/ 582655 h 2930738"/>
              <a:gd name="connsiteX3" fmla="*/ 2742514 w 2745689"/>
              <a:gd name="connsiteY3" fmla="*/ 1420855 h 2930738"/>
              <a:gd name="connsiteX4" fmla="*/ 2228164 w 2745689"/>
              <a:gd name="connsiteY4" fmla="*/ 2154280 h 2930738"/>
              <a:gd name="connsiteX5" fmla="*/ 2047189 w 2745689"/>
              <a:gd name="connsiteY5" fmla="*/ 2725780 h 2930738"/>
              <a:gd name="connsiteX6" fmla="*/ 1618564 w 2745689"/>
              <a:gd name="connsiteY6" fmla="*/ 2840080 h 2930738"/>
              <a:gd name="connsiteX7" fmla="*/ 951814 w 2745689"/>
              <a:gd name="connsiteY7" fmla="*/ 2754355 h 2930738"/>
              <a:gd name="connsiteX8" fmla="*/ 332689 w 2745689"/>
              <a:gd name="connsiteY8" fmla="*/ 2925805 h 2930738"/>
              <a:gd name="connsiteX9" fmla="*/ 90022 w 2745689"/>
              <a:gd name="connsiteY9" fmla="*/ 2783952 h 2930738"/>
              <a:gd name="connsiteX10" fmla="*/ 6815 w 2745689"/>
              <a:gd name="connsiteY10" fmla="*/ 974713 h 2930738"/>
              <a:gd name="connsiteX0" fmla="*/ 6815 w 2662482"/>
              <a:gd name="connsiteY0" fmla="*/ 974713 h 2921724"/>
              <a:gd name="connsiteX1" fmla="*/ 365553 w 2662482"/>
              <a:gd name="connsiteY1" fmla="*/ 196338 h 2921724"/>
              <a:gd name="connsiteX2" fmla="*/ 2164007 w 2662482"/>
              <a:gd name="connsiteY2" fmla="*/ 573641 h 2921724"/>
              <a:gd name="connsiteX3" fmla="*/ 2659307 w 2662482"/>
              <a:gd name="connsiteY3" fmla="*/ 1411841 h 2921724"/>
              <a:gd name="connsiteX4" fmla="*/ 2144957 w 2662482"/>
              <a:gd name="connsiteY4" fmla="*/ 2145266 h 2921724"/>
              <a:gd name="connsiteX5" fmla="*/ 1963982 w 2662482"/>
              <a:gd name="connsiteY5" fmla="*/ 2716766 h 2921724"/>
              <a:gd name="connsiteX6" fmla="*/ 1535357 w 2662482"/>
              <a:gd name="connsiteY6" fmla="*/ 2831066 h 2921724"/>
              <a:gd name="connsiteX7" fmla="*/ 868607 w 2662482"/>
              <a:gd name="connsiteY7" fmla="*/ 2745341 h 2921724"/>
              <a:gd name="connsiteX8" fmla="*/ 249482 w 2662482"/>
              <a:gd name="connsiteY8" fmla="*/ 2916791 h 2921724"/>
              <a:gd name="connsiteX9" fmla="*/ 6815 w 2662482"/>
              <a:gd name="connsiteY9" fmla="*/ 2774938 h 2921724"/>
              <a:gd name="connsiteX10" fmla="*/ 6815 w 2662482"/>
              <a:gd name="connsiteY10" fmla="*/ 974713 h 2921724"/>
              <a:gd name="connsiteX0" fmla="*/ 104685 w 2760352"/>
              <a:gd name="connsiteY0" fmla="*/ 974713 h 2921724"/>
              <a:gd name="connsiteX1" fmla="*/ 463423 w 2760352"/>
              <a:gd name="connsiteY1" fmla="*/ 196338 h 2921724"/>
              <a:gd name="connsiteX2" fmla="*/ 2261877 w 2760352"/>
              <a:gd name="connsiteY2" fmla="*/ 573641 h 2921724"/>
              <a:gd name="connsiteX3" fmla="*/ 2757177 w 2760352"/>
              <a:gd name="connsiteY3" fmla="*/ 1411841 h 2921724"/>
              <a:gd name="connsiteX4" fmla="*/ 2242827 w 2760352"/>
              <a:gd name="connsiteY4" fmla="*/ 2145266 h 2921724"/>
              <a:gd name="connsiteX5" fmla="*/ 2061852 w 2760352"/>
              <a:gd name="connsiteY5" fmla="*/ 2716766 h 2921724"/>
              <a:gd name="connsiteX6" fmla="*/ 1633227 w 2760352"/>
              <a:gd name="connsiteY6" fmla="*/ 2831066 h 2921724"/>
              <a:gd name="connsiteX7" fmla="*/ 966477 w 2760352"/>
              <a:gd name="connsiteY7" fmla="*/ 2745341 h 2921724"/>
              <a:gd name="connsiteX8" fmla="*/ 347352 w 2760352"/>
              <a:gd name="connsiteY8" fmla="*/ 2916791 h 2921724"/>
              <a:gd name="connsiteX9" fmla="*/ 104685 w 2760352"/>
              <a:gd name="connsiteY9" fmla="*/ 2774938 h 2921724"/>
              <a:gd name="connsiteX10" fmla="*/ 104685 w 2760352"/>
              <a:gd name="connsiteY10" fmla="*/ 974713 h 2921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60352" h="2921724">
                <a:moveTo>
                  <a:pt x="104685" y="974713"/>
                </a:moveTo>
                <a:cubicBezTo>
                  <a:pt x="103999" y="0"/>
                  <a:pt x="0" y="189572"/>
                  <a:pt x="463423" y="196338"/>
                </a:cubicBezTo>
                <a:cubicBezTo>
                  <a:pt x="971857" y="194090"/>
                  <a:pt x="1879585" y="371057"/>
                  <a:pt x="2261877" y="573641"/>
                </a:cubicBezTo>
                <a:cubicBezTo>
                  <a:pt x="2644169" y="776225"/>
                  <a:pt x="2760352" y="1149904"/>
                  <a:pt x="2757177" y="1411841"/>
                </a:cubicBezTo>
                <a:cubicBezTo>
                  <a:pt x="2754002" y="1673778"/>
                  <a:pt x="2358714" y="1927779"/>
                  <a:pt x="2242827" y="2145266"/>
                </a:cubicBezTo>
                <a:cubicBezTo>
                  <a:pt x="2126940" y="2362753"/>
                  <a:pt x="2163452" y="2602466"/>
                  <a:pt x="2061852" y="2716766"/>
                </a:cubicBezTo>
                <a:cubicBezTo>
                  <a:pt x="1960252" y="2831066"/>
                  <a:pt x="1815789" y="2826304"/>
                  <a:pt x="1633227" y="2831066"/>
                </a:cubicBezTo>
                <a:cubicBezTo>
                  <a:pt x="1450665" y="2835828"/>
                  <a:pt x="1180789" y="2731054"/>
                  <a:pt x="966477" y="2745341"/>
                </a:cubicBezTo>
                <a:cubicBezTo>
                  <a:pt x="752165" y="2759628"/>
                  <a:pt x="490984" y="2911858"/>
                  <a:pt x="347352" y="2916791"/>
                </a:cubicBezTo>
                <a:cubicBezTo>
                  <a:pt x="203720" y="2921724"/>
                  <a:pt x="259023" y="2862763"/>
                  <a:pt x="104685" y="2774938"/>
                </a:cubicBezTo>
                <a:cubicBezTo>
                  <a:pt x="100385" y="2443748"/>
                  <a:pt x="97870" y="1381572"/>
                  <a:pt x="104685" y="974713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илиния 37"/>
          <p:cNvSpPr/>
          <p:nvPr/>
        </p:nvSpPr>
        <p:spPr>
          <a:xfrm>
            <a:off x="-598805" y="3752850"/>
            <a:ext cx="3695700" cy="3105150"/>
          </a:xfrm>
          <a:custGeom>
            <a:avLst/>
            <a:gdLst>
              <a:gd name="connsiteX0" fmla="*/ 398462 w 3136899"/>
              <a:gd name="connsiteY0" fmla="*/ 300037 h 3224212"/>
              <a:gd name="connsiteX1" fmla="*/ 1465262 w 3136899"/>
              <a:gd name="connsiteY1" fmla="*/ 52387 h 3224212"/>
              <a:gd name="connsiteX2" fmla="*/ 2865437 w 3136899"/>
              <a:gd name="connsiteY2" fmla="*/ 614362 h 3224212"/>
              <a:gd name="connsiteX3" fmla="*/ 3094037 w 3136899"/>
              <a:gd name="connsiteY3" fmla="*/ 1452562 h 3224212"/>
              <a:gd name="connsiteX4" fmla="*/ 2722562 w 3136899"/>
              <a:gd name="connsiteY4" fmla="*/ 2185987 h 3224212"/>
              <a:gd name="connsiteX5" fmla="*/ 2865437 w 3136899"/>
              <a:gd name="connsiteY5" fmla="*/ 2833687 h 3224212"/>
              <a:gd name="connsiteX6" fmla="*/ 1560512 w 3136899"/>
              <a:gd name="connsiteY6" fmla="*/ 3224212 h 3224212"/>
              <a:gd name="connsiteX7" fmla="*/ 198437 w 3136899"/>
              <a:gd name="connsiteY7" fmla="*/ 2833687 h 3224212"/>
              <a:gd name="connsiteX8" fmla="*/ 369887 w 3136899"/>
              <a:gd name="connsiteY8" fmla="*/ 1423987 h 3224212"/>
              <a:gd name="connsiteX9" fmla="*/ 150812 w 3136899"/>
              <a:gd name="connsiteY9" fmla="*/ 871537 h 3224212"/>
              <a:gd name="connsiteX10" fmla="*/ 398462 w 3136899"/>
              <a:gd name="connsiteY10" fmla="*/ 300037 h 3224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36899" h="3224212">
                <a:moveTo>
                  <a:pt x="398462" y="300037"/>
                </a:moveTo>
                <a:cubicBezTo>
                  <a:pt x="617537" y="163512"/>
                  <a:pt x="1054100" y="0"/>
                  <a:pt x="1465262" y="52387"/>
                </a:cubicBezTo>
                <a:cubicBezTo>
                  <a:pt x="1876425" y="104775"/>
                  <a:pt x="2593975" y="381000"/>
                  <a:pt x="2865437" y="614362"/>
                </a:cubicBezTo>
                <a:cubicBezTo>
                  <a:pt x="3136899" y="847724"/>
                  <a:pt x="3117849" y="1190625"/>
                  <a:pt x="3094037" y="1452562"/>
                </a:cubicBezTo>
                <a:cubicBezTo>
                  <a:pt x="3070225" y="1714499"/>
                  <a:pt x="2760662" y="1955799"/>
                  <a:pt x="2722562" y="2185987"/>
                </a:cubicBezTo>
                <a:cubicBezTo>
                  <a:pt x="2684462" y="2416175"/>
                  <a:pt x="3059112" y="2660650"/>
                  <a:pt x="2865437" y="2833687"/>
                </a:cubicBezTo>
                <a:cubicBezTo>
                  <a:pt x="2671762" y="3006724"/>
                  <a:pt x="2005012" y="3224212"/>
                  <a:pt x="1560512" y="3224212"/>
                </a:cubicBezTo>
                <a:cubicBezTo>
                  <a:pt x="1116012" y="3224212"/>
                  <a:pt x="396874" y="3133724"/>
                  <a:pt x="198437" y="2833687"/>
                </a:cubicBezTo>
                <a:cubicBezTo>
                  <a:pt x="0" y="2533650"/>
                  <a:pt x="377825" y="1751012"/>
                  <a:pt x="369887" y="1423987"/>
                </a:cubicBezTo>
                <a:cubicBezTo>
                  <a:pt x="361949" y="1096962"/>
                  <a:pt x="142875" y="1058862"/>
                  <a:pt x="150812" y="871537"/>
                </a:cubicBezTo>
                <a:cubicBezTo>
                  <a:pt x="158749" y="684212"/>
                  <a:pt x="179387" y="436562"/>
                  <a:pt x="398462" y="300037"/>
                </a:cubicBez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01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AFB321-A9BF-467D-90CC-B7D41C7D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827" y="307704"/>
            <a:ext cx="5295900" cy="809625"/>
          </a:xfrm>
        </p:spPr>
        <p:txBody>
          <a:bodyPr rtlCol="0" anchor="b">
            <a:normAutofit fontScale="90000"/>
          </a:bodyPr>
          <a:lstStyle/>
          <a:p>
            <a:pPr lvl="0" algn="ctr"/>
            <a:r>
              <a:rPr lang="ru-RU" sz="2200" spc="0" dirty="0">
                <a:solidFill>
                  <a:prstClr val="black"/>
                </a:solidFill>
              </a:rPr>
              <a:t>Лесовосстановление</a:t>
            </a:r>
            <a:r>
              <a:rPr lang="ru-RU" i="1" spc="0" dirty="0">
                <a:solidFill>
                  <a:prstClr val="black"/>
                </a:solidFill>
                <a:latin typeface="Calibri"/>
              </a:rPr>
              <a:t/>
            </a:r>
            <a:br>
              <a:rPr lang="ru-RU" i="1" spc="0" dirty="0">
                <a:solidFill>
                  <a:prstClr val="black"/>
                </a:solidFill>
                <a:latin typeface="Calibri"/>
              </a:rPr>
            </a:br>
            <a:endParaRPr lang="ru" dirty="0"/>
          </a:p>
        </p:txBody>
      </p:sp>
      <p:pic>
        <p:nvPicPr>
          <p:cNvPr id="12" name="Рисунок 11" descr="Изображение человека, растения, зелени, овоща">
            <a:extLst>
              <a:ext uri="{FF2B5EF4-FFF2-40B4-BE49-F238E27FC236}">
                <a16:creationId xmlns:a16="http://schemas.microsoft.com/office/drawing/2014/main" xmlns="" id="{DEF738F3-3ED1-4807-B7DF-B6B70629C4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3724275" cy="2409825"/>
          </a:xfrm>
        </p:spPr>
      </p:pic>
      <p:pic>
        <p:nvPicPr>
          <p:cNvPr id="18" name="Рисунок 17" descr="Человек стоит в теплице">
            <a:extLst>
              <a:ext uri="{FF2B5EF4-FFF2-40B4-BE49-F238E27FC236}">
                <a16:creationId xmlns:a16="http://schemas.microsoft.com/office/drawing/2014/main" xmlns="" id="{59596EF7-C31A-47EF-8885-44BE94DB196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7988814" y="-573665"/>
            <a:ext cx="4755637" cy="3440689"/>
          </a:xfrm>
        </p:spPr>
      </p:pic>
      <p:pic>
        <p:nvPicPr>
          <p:cNvPr id="25" name="Рисунок 24" descr="Изображение человека, тачки, растений, зелени, овоща">
            <a:extLst>
              <a:ext uri="{FF2B5EF4-FFF2-40B4-BE49-F238E27FC236}">
                <a16:creationId xmlns:a16="http://schemas.microsoft.com/office/drawing/2014/main" xmlns="" id="{26B4E439-15BE-4848-B2FE-CFA129F1B15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tretch>
            <a:fillRect/>
          </a:stretch>
        </p:blipFill>
        <p:spPr>
          <a:xfrm>
            <a:off x="-504824" y="3871232"/>
            <a:ext cx="4581525" cy="3305176"/>
          </a:xfrm>
        </p:spPr>
      </p:pic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865867"/>
              </p:ext>
            </p:extLst>
          </p:nvPr>
        </p:nvGraphicFramePr>
        <p:xfrm>
          <a:off x="870630" y="422411"/>
          <a:ext cx="8315324" cy="5267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" name="Номер слайда 28">
            <a:extLst>
              <a:ext uri="{FF2B5EF4-FFF2-40B4-BE49-F238E27FC236}">
                <a16:creationId xmlns:a16="http://schemas.microsoft.com/office/drawing/2014/main" xmlns="" id="{EB7FA994-B153-45E4-B5FD-FF6CABD2D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fld id="{FAEF9944-A4F6-4C59-AEBD-678D6480B8EA}" type="slidenum">
              <a:rPr lang="en-US" smtClean="0"/>
              <a:pPr rtl="0"/>
              <a:t>3</a:t>
            </a:fld>
            <a:endParaRPr lang="en-US" dirty="0"/>
          </a:p>
        </p:txBody>
      </p:sp>
      <p:pic>
        <p:nvPicPr>
          <p:cNvPr id="9" name="Рисунок 8" descr="Человек стоит в теплице">
            <a:extLst>
              <a:ext uri="{FF2B5EF4-FFF2-40B4-BE49-F238E27FC236}">
                <a16:creationId xmlns:a16="http://schemas.microsoft.com/office/drawing/2014/main" xmlns="" id="{59596EF7-C31A-47EF-8885-44BE94DB19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6225" y="3656240"/>
            <a:ext cx="5429249" cy="3735160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3777878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Hto-delayut-drony-v-2019-m-23-primeneniya-kotorye-lyudi-nashli-bespilotnikam_1561728009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5567" r="5567"/>
          <a:stretch>
            <a:fillRect/>
          </a:stretch>
        </p:blipFill>
        <p:spPr>
          <a:xfrm>
            <a:off x="0" y="0"/>
            <a:ext cx="12188952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472847" y="1410149"/>
            <a:ext cx="3594578" cy="3114226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Что мы можем предложить?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 descr="Человек стоит в теплице">
            <a:extLst>
              <a:ext uri="{FF2B5EF4-FFF2-40B4-BE49-F238E27FC236}">
                <a16:creationId xmlns:a16="http://schemas.microsoft.com/office/drawing/2014/main" xmlns="" id="{59596EF7-C31A-47EF-8885-44BE94DB1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809" y="1066800"/>
            <a:ext cx="4525039" cy="3305175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</p:spPr>
      </p:pic>
      <p:sp>
        <p:nvSpPr>
          <p:cNvPr id="11" name="Рисунок 8"/>
          <p:cNvSpPr>
            <a:spLocks noGrp="1"/>
          </p:cNvSpPr>
          <p:nvPr>
            <p:ph type="title"/>
          </p:nvPr>
        </p:nvSpPr>
        <p:spPr>
          <a:xfrm>
            <a:off x="5219700" y="0"/>
            <a:ext cx="5600700" cy="1400175"/>
          </a:xfrm>
        </p:spPr>
        <p:txBody>
          <a:bodyPr>
            <a:normAutofit/>
          </a:bodyPr>
          <a:lstStyle/>
          <a:p>
            <a:pPr lvl="0" algn="ctr"/>
            <a:r>
              <a:rPr lang="ru-RU" sz="2000" spc="0" dirty="0">
                <a:solidFill>
                  <a:prstClr val="black"/>
                </a:solidFill>
              </a:rPr>
              <a:t>Альтернативная идея</a:t>
            </a:r>
            <a:r>
              <a:rPr lang="ru-RU" i="1" spc="0" dirty="0">
                <a:solidFill>
                  <a:prstClr val="black"/>
                </a:solidFill>
                <a:latin typeface="Calibri"/>
              </a:rPr>
              <a:t/>
            </a:r>
            <a:br>
              <a:rPr lang="ru-RU" i="1" spc="0" dirty="0">
                <a:solidFill>
                  <a:prstClr val="black"/>
                </a:solidFill>
                <a:latin typeface="Calibri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9CF77C5-9F6B-451C-B03D-A5E55E0DA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2867025"/>
            <a:ext cx="3028950" cy="1514475"/>
          </a:xfrm>
        </p:spPr>
        <p:txBody>
          <a:bodyPr rtlCol="0">
            <a:normAutofit/>
          </a:bodyPr>
          <a:lstStyle/>
          <a:p>
            <a:pPr algn="ctr" rtl="0"/>
            <a:r>
              <a:rPr lang="ru" sz="1600" b="1" dirty="0">
                <a:solidFill>
                  <a:schemeClr val="tx1"/>
                </a:solidFill>
              </a:rPr>
              <a:t>Дополнительное технологическое оборудование</a:t>
            </a:r>
          </a:p>
        </p:txBody>
      </p:sp>
      <p:pic>
        <p:nvPicPr>
          <p:cNvPr id="19" name="Рисунок 18" descr="Человек стоит в теплице">
            <a:extLst>
              <a:ext uri="{FF2B5EF4-FFF2-40B4-BE49-F238E27FC236}">
                <a16:creationId xmlns:a16="http://schemas.microsoft.com/office/drawing/2014/main" xmlns="" id="{59596EF7-C31A-47EF-8885-44BE94DB196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tretch>
            <a:fillRect/>
          </a:stretch>
        </p:blipFill>
        <p:spPr>
          <a:xfrm>
            <a:off x="0" y="3648075"/>
            <a:ext cx="12191999" cy="3209925"/>
          </a:xfr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90E8F3-DB96-45A9-B559-6A3E156FF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81775" y="628650"/>
            <a:ext cx="4467225" cy="885825"/>
          </a:xfrm>
          <a:ln>
            <a:noFill/>
          </a:ln>
        </p:spPr>
        <p:txBody>
          <a:bodyPr rtlCol="0"/>
          <a:lstStyle/>
          <a:p>
            <a:r>
              <a:rPr lang="ru-RU" sz="1800" b="1" i="1" dirty="0">
                <a:solidFill>
                  <a:schemeClr val="tx1"/>
                </a:solidFill>
              </a:rPr>
              <a:t>Создание посевного комплекса на базе </a:t>
            </a:r>
            <a:r>
              <a:rPr lang="ru-RU" sz="1800" b="1" dirty="0">
                <a:solidFill>
                  <a:schemeClr val="tx1"/>
                </a:solidFill>
              </a:rPr>
              <a:t>БПЛА</a:t>
            </a:r>
          </a:p>
          <a:p>
            <a:pPr rtl="0"/>
            <a:endParaRPr lang="ru" dirty="0"/>
          </a:p>
        </p:txBody>
      </p:sp>
      <p:sp>
        <p:nvSpPr>
          <p:cNvPr id="29" name="Номер слайда 28">
            <a:extLst>
              <a:ext uri="{FF2B5EF4-FFF2-40B4-BE49-F238E27FC236}">
                <a16:creationId xmlns:a16="http://schemas.microsoft.com/office/drawing/2014/main" xmlns="" id="{EB7FA994-B153-45E4-B5FD-FF6CABD2D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220075" y="2762250"/>
            <a:ext cx="164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БПЛА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7225" y="3724275"/>
            <a:ext cx="288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Высевающий аппарат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5619751" y="3838575"/>
            <a:ext cx="2552699" cy="571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6667501" y="2962275"/>
            <a:ext cx="1485899" cy="95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 descr="Человек стоит в теплице">
            <a:extLst>
              <a:ext uri="{FF2B5EF4-FFF2-40B4-BE49-F238E27FC236}">
                <a16:creationId xmlns:a16="http://schemas.microsoft.com/office/drawing/2014/main" xmlns="" id="{59596EF7-C31A-47EF-8885-44BE94DB1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3875" y="-133350"/>
            <a:ext cx="3638550" cy="3120659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787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Человек сажает рассаду">
            <a:extLst>
              <a:ext uri="{FF2B5EF4-FFF2-40B4-BE49-F238E27FC236}">
                <a16:creationId xmlns:a16="http://schemas.microsoft.com/office/drawing/2014/main" xmlns="" id="{1D72F91E-78DC-4ED2-886A-750102A08E26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2800" y="41832"/>
            <a:ext cx="50292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3D335A-5ECE-43C8-B81D-FB11A0598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9232"/>
            <a:ext cx="7731761" cy="1914525"/>
          </a:xfrm>
        </p:spPr>
        <p:txBody>
          <a:bodyPr rtlCol="0" anchor="b">
            <a:normAutofit fontScale="90000"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90500" algn="l"/>
                <a:tab pos="1524000" algn="l"/>
                <a:tab pos="2857500" algn="l"/>
              </a:tabLst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tx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i="1" dirty="0">
                <a:solidFill>
                  <a:schemeClr val="tx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i="1" dirty="0">
                <a:solidFill>
                  <a:schemeClr val="tx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Повышение эффективности аэросева </a:t>
            </a: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областях лесного и сельского хозяйства за счет разработки цифровой экосистемы модульных высевающих аппаратов, адаптированных для перспективного беспилотного летательного аппарата с комплексным использованием цифрового проектирования, имитационных исследований и 3d-печати.</a:t>
            </a:r>
            <a:endParaRPr lang="ru" sz="1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E24BAAE-F3C2-4167-8E55-3D4A3B8F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62560" y="2640488"/>
            <a:ext cx="8782049" cy="3531712"/>
          </a:xfrm>
        </p:spPr>
        <p:txBody>
          <a:bodyPr rtlCol="0" anchor="t">
            <a:normAutofit fontScale="25000" lnSpcReduction="20000"/>
          </a:bodyPr>
          <a:lstStyle/>
          <a:p>
            <a:pPr marL="263525" indent="7938">
              <a:spcAft>
                <a:spcPts val="0"/>
              </a:spcAft>
            </a:pP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Провести анализ уже существующих БПЛА, которые применяются в лесном хозяйстве с целью аэросева.</a:t>
            </a:r>
          </a:p>
          <a:p>
            <a:pPr marL="263525" indent="7938">
              <a:spcAft>
                <a:spcPts val="0"/>
              </a:spcAft>
            </a:pP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Оценить, насколько эффективны имеющиеся типы БПЛА в решении задач, связанных с аэросевом </a:t>
            </a:r>
            <a:r>
              <a:rPr lang="ru-RU" sz="48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дражированных</a:t>
            </a: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семян.</a:t>
            </a:r>
          </a:p>
          <a:p>
            <a:pPr marL="263525" indent="7938">
              <a:spcAft>
                <a:spcPts val="0"/>
              </a:spcAft>
            </a:pP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Спроектировать конструкцию высеивающих устройств для использования с беспилотными летательными аппаратами в среде 3D CAD.</a:t>
            </a:r>
          </a:p>
          <a:p>
            <a:pPr marL="263525" indent="7938">
              <a:spcAft>
                <a:spcPts val="0"/>
              </a:spcAft>
            </a:pP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Разработать основную беспилотную платформу для объединения с высевающими устройствами.</a:t>
            </a:r>
          </a:p>
          <a:p>
            <a:pPr marL="263525" indent="7938">
              <a:spcAft>
                <a:spcPts val="0"/>
              </a:spcAft>
            </a:pP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Провести комплексные имитационные исследования высевающих устройств и процесса высева с использованием 3D CAD и САЕ приложений.</a:t>
            </a:r>
          </a:p>
          <a:p>
            <a:pPr marL="263525" indent="7938">
              <a:spcAft>
                <a:spcPts val="0"/>
              </a:spcAft>
            </a:pP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6. Произвести экспериментальные образцы высевающих устройств с применением 3D-печати.</a:t>
            </a:r>
          </a:p>
          <a:p>
            <a:pPr marL="263525" indent="7938">
              <a:spcAft>
                <a:spcPts val="0"/>
              </a:spcAft>
            </a:pP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7. Разработать системы привода и управления для высевающих устройств.</a:t>
            </a:r>
          </a:p>
          <a:p>
            <a:pPr marL="263525" indent="7938">
              <a:spcAft>
                <a:spcPts val="0"/>
              </a:spcAft>
            </a:pPr>
            <a:r>
              <a:rPr lang="ru-RU" sz="48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8. Провести экспериментальные испытания образцов высевающих устройств. </a:t>
            </a:r>
          </a:p>
          <a:p>
            <a:pPr rtl="0"/>
            <a:endParaRPr lang="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B605040-5B62-494D-B23C-DEA503D3377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algn="ctr" rtl="0"/>
            <a:fld id="{FAEF9944-A4F6-4C59-AEBD-678D6480B8EA}" type="slidenum">
              <a:rPr lang="en-US" smtClean="0">
                <a:solidFill>
                  <a:schemeClr val="bg1"/>
                </a:solidFill>
              </a:rPr>
              <a:pPr algn="ctr" rtl="0"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9775" y="0"/>
            <a:ext cx="227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Цель проекта</a:t>
            </a:r>
            <a:r>
              <a:rPr lang="en-US" b="1" dirty="0"/>
              <a:t>: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92795" y="2271156"/>
            <a:ext cx="2038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Задачи проекта</a:t>
            </a:r>
            <a:r>
              <a:rPr lang="en-US" dirty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34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3D335A-5ECE-43C8-B81D-FB11A0598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9232"/>
            <a:ext cx="7731761" cy="6430168"/>
          </a:xfrm>
        </p:spPr>
        <p:txBody>
          <a:bodyPr rtlCol="0" anchor="b"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90500" algn="l"/>
                <a:tab pos="1524000" algn="l"/>
                <a:tab pos="2857500" algn="l"/>
              </a:tabLst>
            </a:pP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1. Комплексном применении методов </a:t>
            </a:r>
            <a:b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  <a:t>цифрового проектирования и 3d-печати.</a:t>
            </a:r>
            <a:br>
              <a:rPr 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Создании имитационных моделей позволяющих комплексно оценивать </a:t>
            </a:r>
            <a:r>
              <a:rPr lang="ru-RU" sz="16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динамические характеристики процесса аэросева и внесения гранулированных веществ с БПЛА</a:t>
            </a: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оснащенных высевающими и разбрасывающими аппаратами в различных </a:t>
            </a:r>
            <a:r>
              <a:rPr 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условиях. </a:t>
            </a: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Создании имитационных моделей </a:t>
            </a:r>
            <a:r>
              <a:rPr lang="ru-RU" sz="16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взаимодействия растительных объектов с рабочими органами высевающих аппаратов и почвенными средами </a:t>
            </a: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комплексным применением численных </a:t>
            </a:r>
            <a:r>
              <a:rPr 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методов.</a:t>
            </a:r>
            <a:endParaRPr lang="ru" sz="16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961" y="463367"/>
            <a:ext cx="7527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Научная новизна проекта</a:t>
            </a:r>
            <a:r>
              <a:rPr lang="en-US" b="1" dirty="0"/>
              <a:t>:</a:t>
            </a:r>
            <a:endParaRPr lang="ru-RU" b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E0AFAF-F71E-81CC-6C25-635962FE1850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36803" t="17320" r="31690" b="9308"/>
          <a:stretch/>
        </p:blipFill>
        <p:spPr bwMode="auto">
          <a:xfrm>
            <a:off x="8710505" y="348696"/>
            <a:ext cx="1418530" cy="19871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4E99E0B4-744D-D25E-5CBD-74116835D558}"/>
              </a:ext>
            </a:extLst>
          </p:cNvPr>
          <p:cNvPicPr/>
          <p:nvPr/>
        </p:nvPicPr>
        <p:blipFill rotWithShape="1">
          <a:blip r:embed="rId5"/>
          <a:srcRect l="43295" t="16892" r="32528" b="13393"/>
          <a:stretch/>
        </p:blipFill>
        <p:spPr bwMode="auto">
          <a:xfrm>
            <a:off x="10271181" y="95693"/>
            <a:ext cx="1449999" cy="22401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57D8FA6-0E02-C139-6112-41E5B428BC7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248" t="38019" r="29919" b="20601"/>
          <a:stretch/>
        </p:blipFill>
        <p:spPr>
          <a:xfrm>
            <a:off x="8365067" y="2459750"/>
            <a:ext cx="3707749" cy="14186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9993241-E59B-2446-CD9D-DFEA3A19E4D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916" t="15964" r="34837" b="12885"/>
          <a:stretch/>
        </p:blipFill>
        <p:spPr bwMode="auto">
          <a:xfrm>
            <a:off x="8365067" y="4062729"/>
            <a:ext cx="1763968" cy="24141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4FC5427-EAB8-023C-959A-7D46CF05A92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045" t="12543" r="38300" b="16762"/>
          <a:stretch/>
        </p:blipFill>
        <p:spPr bwMode="auto">
          <a:xfrm>
            <a:off x="10218941" y="4147395"/>
            <a:ext cx="1554480" cy="2409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8797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0" y="0"/>
            <a:ext cx="1532468" cy="6858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БПЛА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4" name="Рисунок 13" descr="maxresdefault.jpg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3997" b="13997"/>
          <a:stretch>
            <a:fillRect/>
          </a:stretch>
        </p:blipFill>
        <p:spPr>
          <a:xfrm>
            <a:off x="-1" y="3838575"/>
            <a:ext cx="4067175" cy="3019425"/>
          </a:xfrm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505825" y="89958"/>
            <a:ext cx="3686175" cy="4795309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Большим плюсом данной сборки является возможность перехода от режима </a:t>
            </a:r>
            <a:r>
              <a:rPr lang="en-US" b="1" dirty="0">
                <a:solidFill>
                  <a:schemeClr val="tx1"/>
                </a:solidFill>
              </a:rPr>
              <a:t>“</a:t>
            </a:r>
            <a:r>
              <a:rPr lang="ru-RU" b="1" dirty="0">
                <a:solidFill>
                  <a:schemeClr val="tx1"/>
                </a:solidFill>
              </a:rPr>
              <a:t>полёт по миссии</a:t>
            </a:r>
            <a:r>
              <a:rPr lang="en-US" b="1" dirty="0">
                <a:solidFill>
                  <a:schemeClr val="tx1"/>
                </a:solidFill>
              </a:rPr>
              <a:t>”</a:t>
            </a:r>
            <a:r>
              <a:rPr lang="ru-RU" b="1" dirty="0">
                <a:solidFill>
                  <a:schemeClr val="tx1"/>
                </a:solidFill>
              </a:rPr>
              <a:t> к ручному управлению – что </a:t>
            </a:r>
            <a:r>
              <a:rPr lang="ru-RU" b="1" dirty="0">
                <a:solidFill>
                  <a:srgbClr val="C00000"/>
                </a:solidFill>
              </a:rPr>
              <a:t>ускорит процесс обучения </a:t>
            </a:r>
            <a:r>
              <a:rPr lang="ru-RU" b="1" dirty="0">
                <a:solidFill>
                  <a:schemeClr val="tx1"/>
                </a:solidFill>
              </a:rPr>
              <a:t>операторов.</a:t>
            </a:r>
          </a:p>
          <a:p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Бортовая камера </a:t>
            </a:r>
            <a:r>
              <a:rPr lang="ru-RU" b="1" dirty="0" smtClean="0">
                <a:solidFill>
                  <a:schemeClr val="tx1"/>
                </a:solidFill>
              </a:rPr>
              <a:t>с возможность </a:t>
            </a:r>
            <a:r>
              <a:rPr lang="ru-RU" b="1" dirty="0">
                <a:solidFill>
                  <a:schemeClr val="tx1"/>
                </a:solidFill>
              </a:rPr>
              <a:t>поворота камеры для </a:t>
            </a:r>
            <a:r>
              <a:rPr lang="ru-RU" b="1" dirty="0">
                <a:solidFill>
                  <a:srgbClr val="C00000"/>
                </a:solidFill>
              </a:rPr>
              <a:t>отслеживания процесса </a:t>
            </a:r>
            <a:r>
              <a:rPr lang="ru-RU" b="1" dirty="0" smtClean="0">
                <a:solidFill>
                  <a:srgbClr val="C00000"/>
                </a:solidFill>
              </a:rPr>
              <a:t>посева</a:t>
            </a:r>
            <a:r>
              <a:rPr lang="ru-RU" b="1" dirty="0" smtClean="0">
                <a:solidFill>
                  <a:schemeClr val="tx1"/>
                </a:solidFill>
              </a:rPr>
              <a:t>.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813549" y="6170613"/>
            <a:ext cx="1673352" cy="457077"/>
          </a:xfrm>
        </p:spPr>
        <p:txBody>
          <a:bodyPr/>
          <a:lstStyle/>
          <a:p>
            <a:pPr rtl="0"/>
            <a:r>
              <a:rPr lang="ru" sz="1400" b="1" dirty="0">
                <a:solidFill>
                  <a:schemeClr val="tx1"/>
                </a:solidFill>
              </a:rPr>
              <a:t>Ручной режим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095625" y="6229350"/>
            <a:ext cx="2000939" cy="457200"/>
          </a:xfrm>
        </p:spPr>
        <p:txBody>
          <a:bodyPr/>
          <a:lstStyle/>
          <a:p>
            <a:pPr algn="ctr" rtl="0"/>
            <a:r>
              <a:rPr lang="ru-RU" sz="1400" dirty="0">
                <a:solidFill>
                  <a:schemeClr val="tx1"/>
                </a:solidFill>
              </a:rPr>
              <a:t>Полет по миссии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41987" name="Picture 3" descr="C:\Users\Jack\Desktop\larg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8491" y="752475"/>
            <a:ext cx="4487334" cy="3365500"/>
          </a:xfrm>
          <a:prstGeom prst="rect">
            <a:avLst/>
          </a:prstGeom>
          <a:noFill/>
        </p:spPr>
      </p:pic>
      <p:pic>
        <p:nvPicPr>
          <p:cNvPr id="16" name="Рисунок 15" descr="Человек стоит в теплице">
            <a:extLst>
              <a:ext uri="{FF2B5EF4-FFF2-40B4-BE49-F238E27FC236}">
                <a16:creationId xmlns:a16="http://schemas.microsoft.com/office/drawing/2014/main" xmlns="" id="{59596EF7-C31A-47EF-8885-44BE94DB1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925" y="4238625"/>
            <a:ext cx="3552825" cy="2619375"/>
          </a:xfrm>
          <a:custGeom>
            <a:avLst/>
            <a:gdLst>
              <a:gd name="connsiteX0" fmla="*/ 1130629 w 2233692"/>
              <a:gd name="connsiteY0" fmla="*/ 117 h 2164296"/>
              <a:gd name="connsiteX1" fmla="*/ 1250917 w 2233692"/>
              <a:gd name="connsiteY1" fmla="*/ 4310 h 2164296"/>
              <a:gd name="connsiteX2" fmla="*/ 1703887 w 2233692"/>
              <a:gd name="connsiteY2" fmla="*/ 132705 h 2164296"/>
              <a:gd name="connsiteX3" fmla="*/ 1898308 w 2233692"/>
              <a:gd name="connsiteY3" fmla="*/ 259714 h 2164296"/>
              <a:gd name="connsiteX4" fmla="*/ 2055139 w 2233692"/>
              <a:gd name="connsiteY4" fmla="*/ 421154 h 2164296"/>
              <a:gd name="connsiteX5" fmla="*/ 2220675 w 2233692"/>
              <a:gd name="connsiteY5" fmla="*/ 791167 h 2164296"/>
              <a:gd name="connsiteX6" fmla="*/ 2202684 w 2233692"/>
              <a:gd name="connsiteY6" fmla="*/ 1186890 h 2164296"/>
              <a:gd name="connsiteX7" fmla="*/ 1866035 w 2233692"/>
              <a:gd name="connsiteY7" fmla="*/ 1807489 h 2164296"/>
              <a:gd name="connsiteX8" fmla="*/ 1682309 w 2233692"/>
              <a:gd name="connsiteY8" fmla="*/ 1996296 h 2164296"/>
              <a:gd name="connsiteX9" fmla="*/ 1337994 w 2233692"/>
              <a:gd name="connsiteY9" fmla="*/ 2158461 h 2164296"/>
              <a:gd name="connsiteX10" fmla="*/ 879058 w 2233692"/>
              <a:gd name="connsiteY10" fmla="*/ 2130049 h 2164296"/>
              <a:gd name="connsiteX11" fmla="*/ 785502 w 2233692"/>
              <a:gd name="connsiteY11" fmla="*/ 2117135 h 2164296"/>
              <a:gd name="connsiteX12" fmla="*/ 173222 w 2233692"/>
              <a:gd name="connsiteY12" fmla="*/ 1869052 h 2164296"/>
              <a:gd name="connsiteX13" fmla="*/ 95641 w 2233692"/>
              <a:gd name="connsiteY13" fmla="*/ 880852 h 2164296"/>
              <a:gd name="connsiteX14" fmla="*/ 147474 w 2233692"/>
              <a:gd name="connsiteY14" fmla="*/ 721011 h 2164296"/>
              <a:gd name="connsiteX15" fmla="*/ 370446 w 2233692"/>
              <a:gd name="connsiteY15" fmla="*/ 294813 h 2164296"/>
              <a:gd name="connsiteX16" fmla="*/ 781337 w 2233692"/>
              <a:gd name="connsiteY16" fmla="*/ 57290 h 2164296"/>
              <a:gd name="connsiteX17" fmla="*/ 1130629 w 2233692"/>
              <a:gd name="connsiteY17" fmla="*/ 117 h 21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92" h="2164296">
                <a:moveTo>
                  <a:pt x="1130629" y="117"/>
                </a:moveTo>
                <a:cubicBezTo>
                  <a:pt x="1170474" y="-432"/>
                  <a:pt x="1210592" y="963"/>
                  <a:pt x="1250917" y="4310"/>
                </a:cubicBezTo>
                <a:cubicBezTo>
                  <a:pt x="1409478" y="17443"/>
                  <a:pt x="1566106" y="61809"/>
                  <a:pt x="1703887" y="132705"/>
                </a:cubicBezTo>
                <a:cubicBezTo>
                  <a:pt x="1774679" y="169066"/>
                  <a:pt x="1839627" y="211520"/>
                  <a:pt x="1898308" y="259714"/>
                </a:cubicBezTo>
                <a:cubicBezTo>
                  <a:pt x="1956991" y="307906"/>
                  <a:pt x="2009409" y="361840"/>
                  <a:pt x="2055139" y="421154"/>
                </a:cubicBezTo>
                <a:cubicBezTo>
                  <a:pt x="2141397" y="533028"/>
                  <a:pt x="2197055" y="657522"/>
                  <a:pt x="2220675" y="791167"/>
                </a:cubicBezTo>
                <a:cubicBezTo>
                  <a:pt x="2242774" y="916448"/>
                  <a:pt x="2236710" y="1049596"/>
                  <a:pt x="2202684" y="1186890"/>
                </a:cubicBezTo>
                <a:cubicBezTo>
                  <a:pt x="2150482" y="1397381"/>
                  <a:pt x="2033479" y="1611687"/>
                  <a:pt x="1866035" y="1807489"/>
                </a:cubicBezTo>
                <a:cubicBezTo>
                  <a:pt x="1810219" y="1872757"/>
                  <a:pt x="1748801" y="1935968"/>
                  <a:pt x="1682309" y="1996296"/>
                </a:cubicBezTo>
                <a:cubicBezTo>
                  <a:pt x="1576194" y="2092574"/>
                  <a:pt x="1470001" y="2142568"/>
                  <a:pt x="1337994" y="2158461"/>
                </a:cubicBezTo>
                <a:cubicBezTo>
                  <a:pt x="1199910" y="2175087"/>
                  <a:pt x="1044062" y="2153223"/>
                  <a:pt x="879058" y="2130049"/>
                </a:cubicBezTo>
                <a:cubicBezTo>
                  <a:pt x="848634" y="2125754"/>
                  <a:pt x="817168" y="2121353"/>
                  <a:pt x="785502" y="2117135"/>
                </a:cubicBezTo>
                <a:cubicBezTo>
                  <a:pt x="502076" y="2079344"/>
                  <a:pt x="306322" y="2041683"/>
                  <a:pt x="173222" y="1869052"/>
                </a:cubicBezTo>
                <a:cubicBezTo>
                  <a:pt x="-29583" y="1606017"/>
                  <a:pt x="-52797" y="1310477"/>
                  <a:pt x="95641" y="880852"/>
                </a:cubicBezTo>
                <a:cubicBezTo>
                  <a:pt x="115073" y="824625"/>
                  <a:pt x="131555" y="771941"/>
                  <a:pt x="147474" y="721011"/>
                </a:cubicBezTo>
                <a:cubicBezTo>
                  <a:pt x="213503" y="509874"/>
                  <a:pt x="250554" y="403591"/>
                  <a:pt x="370446" y="294813"/>
                </a:cubicBezTo>
                <a:cubicBezTo>
                  <a:pt x="489490" y="186804"/>
                  <a:pt x="627749" y="106909"/>
                  <a:pt x="781337" y="57290"/>
                </a:cubicBezTo>
                <a:cubicBezTo>
                  <a:pt x="894032" y="20897"/>
                  <a:pt x="1011095" y="1762"/>
                  <a:pt x="1130629" y="117"/>
                </a:cubicBezTo>
                <a:close/>
              </a:path>
            </a:pathLst>
          </a:custGeom>
        </p:spPr>
      </p:pic>
      <p:pic>
        <p:nvPicPr>
          <p:cNvPr id="4" name="Рисунок 3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0" b="22660"/>
          <a:stretch>
            <a:fillRect/>
          </a:stretch>
        </p:blipFill>
        <p:spPr>
          <a:xfrm>
            <a:off x="0" y="0"/>
            <a:ext cx="3860800" cy="373811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Всходы в почве в солнечном свете ">
            <a:extLst>
              <a:ext uri="{FF2B5EF4-FFF2-40B4-BE49-F238E27FC236}">
                <a16:creationId xmlns:a16="http://schemas.microsoft.com/office/drawing/2014/main" xmlns="" id="{9D65E70B-E8A9-48A3-919D-4859EBE8776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" y="-1"/>
            <a:ext cx="12192152" cy="6858000"/>
          </a:xfrm>
        </p:spPr>
      </p:pic>
      <p:sp>
        <p:nvSpPr>
          <p:cNvPr id="63" name="Заголовок 62">
            <a:extLst>
              <a:ext uri="{FF2B5EF4-FFF2-40B4-BE49-F238E27FC236}">
                <a16:creationId xmlns:a16="http://schemas.microsoft.com/office/drawing/2014/main" xmlns="" id="{9F278136-1732-4E41-8B33-CE377A68B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0772" y="2528888"/>
            <a:ext cx="4695825" cy="4210050"/>
          </a:xfrm>
        </p:spPr>
        <p:txBody>
          <a:bodyPr rtlCol="0"/>
          <a:lstStyle/>
          <a:p>
            <a:pPr algn="ctr" rtl="0"/>
            <a:r>
              <a:rPr lang="ru-RU" sz="3200" dirty="0">
                <a:solidFill>
                  <a:schemeClr val="tx1"/>
                </a:solidFill>
              </a:rPr>
              <a:t>Комплекс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высевающего оборудования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3C2401C-2C89-406F-BCBF-51446162C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4712" y="6170490"/>
            <a:ext cx="5669280" cy="457200"/>
          </a:xfrm>
        </p:spPr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  <a:endParaRPr lang="en-US" dirty="0"/>
          </a:p>
        </p:txBody>
      </p:sp>
      <p:sp>
        <p:nvSpPr>
          <p:cNvPr id="86" name="Полилиния: Фигура 85">
            <a:extLst>
              <a:ext uri="{FF2B5EF4-FFF2-40B4-BE49-F238E27FC236}">
                <a16:creationId xmlns:a16="http://schemas.microsoft.com/office/drawing/2014/main" xmlns="" id="{3BDE575A-F63B-4C74-9797-1CA462CFEA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077075" y="2190750"/>
            <a:ext cx="5152720" cy="4714875"/>
          </a:xfrm>
          <a:custGeom>
            <a:avLst/>
            <a:gdLst>
              <a:gd name="connsiteX0" fmla="*/ 2885375 w 5448246"/>
              <a:gd name="connsiteY0" fmla="*/ 1442 h 5156012"/>
              <a:gd name="connsiteX1" fmla="*/ 4141251 w 5448246"/>
              <a:gd name="connsiteY1" fmla="*/ 376120 h 5156012"/>
              <a:gd name="connsiteX2" fmla="*/ 5315487 w 5448246"/>
              <a:gd name="connsiteY2" fmla="*/ 1482940 h 5156012"/>
              <a:gd name="connsiteX3" fmla="*/ 5448246 w 5448246"/>
              <a:gd name="connsiteY3" fmla="*/ 1697243 h 5156012"/>
              <a:gd name="connsiteX4" fmla="*/ 5448246 w 5448246"/>
              <a:gd name="connsiteY4" fmla="*/ 5009611 h 5156012"/>
              <a:gd name="connsiteX5" fmla="*/ 5416607 w 5448246"/>
              <a:gd name="connsiteY5" fmla="*/ 5046802 h 5156012"/>
              <a:gd name="connsiteX6" fmla="*/ 5344828 w 5448246"/>
              <a:gd name="connsiteY6" fmla="*/ 5119639 h 5156012"/>
              <a:gd name="connsiteX7" fmla="*/ 5300719 w 5448246"/>
              <a:gd name="connsiteY7" fmla="*/ 5156012 h 5156012"/>
              <a:gd name="connsiteX8" fmla="*/ 1002287 w 5448246"/>
              <a:gd name="connsiteY8" fmla="*/ 5156012 h 5156012"/>
              <a:gd name="connsiteX9" fmla="*/ 896888 w 5448246"/>
              <a:gd name="connsiteY9" fmla="*/ 5008616 h 5156012"/>
              <a:gd name="connsiteX10" fmla="*/ 472429 w 5448246"/>
              <a:gd name="connsiteY10" fmla="*/ 4131367 h 5156012"/>
              <a:gd name="connsiteX11" fmla="*/ 233526 w 5448246"/>
              <a:gd name="connsiteY11" fmla="*/ 1673489 h 5156012"/>
              <a:gd name="connsiteX12" fmla="*/ 2885375 w 5448246"/>
              <a:gd name="connsiteY12" fmla="*/ 1442 h 5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48246" h="5156012">
                <a:moveTo>
                  <a:pt x="2885375" y="1442"/>
                </a:moveTo>
                <a:cubicBezTo>
                  <a:pt x="3298901" y="15631"/>
                  <a:pt x="3723535" y="134952"/>
                  <a:pt x="4141251" y="376120"/>
                </a:cubicBezTo>
                <a:cubicBezTo>
                  <a:pt x="4608110" y="645661"/>
                  <a:pt x="5009784" y="1032928"/>
                  <a:pt x="5315487" y="1482940"/>
                </a:cubicBezTo>
                <a:lnTo>
                  <a:pt x="5448246" y="1697243"/>
                </a:lnTo>
                <a:lnTo>
                  <a:pt x="5448246" y="5009611"/>
                </a:lnTo>
                <a:lnTo>
                  <a:pt x="5416607" y="5046802"/>
                </a:lnTo>
                <a:cubicBezTo>
                  <a:pt x="5393215" y="5072317"/>
                  <a:pt x="5369282" y="5096549"/>
                  <a:pt x="5344828" y="5119639"/>
                </a:cubicBezTo>
                <a:lnTo>
                  <a:pt x="5300719" y="5156012"/>
                </a:lnTo>
                <a:lnTo>
                  <a:pt x="1002287" y="5156012"/>
                </a:lnTo>
                <a:lnTo>
                  <a:pt x="896888" y="5008616"/>
                </a:lnTo>
                <a:cubicBezTo>
                  <a:pt x="724221" y="4740911"/>
                  <a:pt x="598320" y="4440975"/>
                  <a:pt x="472429" y="4131367"/>
                </a:cubicBezTo>
                <a:cubicBezTo>
                  <a:pt x="126764" y="3281294"/>
                  <a:pt x="-258192" y="2525170"/>
                  <a:pt x="233526" y="1673489"/>
                </a:cubicBezTo>
                <a:cubicBezTo>
                  <a:pt x="844344" y="615522"/>
                  <a:pt x="1828586" y="-34819"/>
                  <a:pt x="2885375" y="14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85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509" y="179590"/>
            <a:ext cx="8770571" cy="13452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Комплекс высевающих аппаратов разбросного высева</a:t>
            </a:r>
            <a:r>
              <a:rPr lang="ru-RU" i="1" dirty="0">
                <a:solidFill>
                  <a:schemeClr val="tx1"/>
                </a:solidFill>
              </a:rPr>
              <a:t/>
            </a:r>
            <a:br>
              <a:rPr lang="ru-RU" i="1" dirty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9365537-53B7-438D-9803-7D9A1647A39A}"/>
              </a:ext>
            </a:extLst>
          </p:cNvPr>
          <p:cNvPicPr/>
          <p:nvPr/>
        </p:nvPicPr>
        <p:blipFill rotWithShape="1">
          <a:blip r:embed="rId2"/>
          <a:srcRect l="43295" t="16892" r="32528" b="13393"/>
          <a:stretch/>
        </p:blipFill>
        <p:spPr bwMode="auto">
          <a:xfrm>
            <a:off x="8697496" y="3568990"/>
            <a:ext cx="1592602" cy="23079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D04252-A204-4E54-BD2E-CA4836B7577E}"/>
              </a:ext>
            </a:extLst>
          </p:cNvPr>
          <p:cNvPicPr/>
          <p:nvPr/>
        </p:nvPicPr>
        <p:blipFill rotWithShape="1">
          <a:blip r:embed="rId3"/>
          <a:srcRect l="43285" t="22109" r="32532" b="14387"/>
          <a:stretch/>
        </p:blipFill>
        <p:spPr bwMode="auto">
          <a:xfrm>
            <a:off x="1370509" y="3585964"/>
            <a:ext cx="1690255" cy="24198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EB9B62C-08EB-49C1-9F38-50B4FB3A72E4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34528" t="20464" r="29225" b="10150"/>
          <a:stretch/>
        </p:blipFill>
        <p:spPr bwMode="auto">
          <a:xfrm>
            <a:off x="1181100" y="1068718"/>
            <a:ext cx="1950142" cy="24198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BA73BB6-6CE0-4C23-844B-7571763F5C4B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28222" t="20188" r="40690" b="14347"/>
          <a:stretch/>
        </p:blipFill>
        <p:spPr bwMode="auto">
          <a:xfrm>
            <a:off x="3405276" y="1068718"/>
            <a:ext cx="2026272" cy="24198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4181A9A-54A0-4445-A111-D6D183E3B7E8}"/>
              </a:ext>
            </a:extLst>
          </p:cNvPr>
          <p:cNvPicPr/>
          <p:nvPr/>
        </p:nvPicPr>
        <p:blipFill rotWithShape="1">
          <a:blip r:embed="rId8"/>
          <a:srcRect l="31531" t="19755" r="42635" b="10035"/>
          <a:stretch/>
        </p:blipFill>
        <p:spPr bwMode="auto">
          <a:xfrm>
            <a:off x="3605095" y="3609759"/>
            <a:ext cx="1500305" cy="23909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B2C795-6028-45B5-9CE3-A5EAF4FC034A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36929" t="25596" r="36020" b="12801"/>
          <a:stretch/>
        </p:blipFill>
        <p:spPr bwMode="auto">
          <a:xfrm>
            <a:off x="5881952" y="1030618"/>
            <a:ext cx="2026273" cy="24198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3EF18C6-B299-4F75-98B3-8A88756CBB13}"/>
              </a:ext>
            </a:extLst>
          </p:cNvPr>
          <p:cNvPicPr/>
          <p:nvPr/>
        </p:nvPicPr>
        <p:blipFill rotWithShape="1">
          <a:blip r:embed="rId11"/>
          <a:srcRect l="35725" t="17855" r="39411" b="20959"/>
          <a:stretch/>
        </p:blipFill>
        <p:spPr bwMode="auto">
          <a:xfrm>
            <a:off x="6132246" y="3571659"/>
            <a:ext cx="1690254" cy="2367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06ECEAB-62B9-493A-B2BC-D0CD317F0590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36803" t="17320" r="31690" b="9308"/>
          <a:stretch/>
        </p:blipFill>
        <p:spPr bwMode="auto">
          <a:xfrm>
            <a:off x="8587230" y="1059193"/>
            <a:ext cx="1917467" cy="24198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740" y="0"/>
            <a:ext cx="8770571" cy="657225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Комплекс высевающих аппаратов точного высева</a:t>
            </a:r>
            <a:endParaRPr lang="ru-RU" sz="20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9563100" y="2962275"/>
            <a:ext cx="2286762" cy="2600325"/>
          </a:xfrm>
        </p:spPr>
        <p:txBody>
          <a:bodyPr/>
          <a:lstStyle/>
          <a:p>
            <a:pPr rtl="0"/>
            <a:r>
              <a:rPr lang="ru" sz="1600" b="1" dirty="0">
                <a:solidFill>
                  <a:schemeClr val="tx1"/>
                </a:solidFill>
              </a:rPr>
              <a:t>Данный комплекс позволяет доставить снаряд на </a:t>
            </a:r>
            <a:r>
              <a:rPr lang="ru" sz="1600" b="1" dirty="0">
                <a:solidFill>
                  <a:srgbClr val="C00000"/>
                </a:solidFill>
              </a:rPr>
              <a:t>нужную глубину почвы с минимальным травмированием семя</a:t>
            </a:r>
            <a:r>
              <a:rPr lang="ru" sz="1600" b="1" dirty="0">
                <a:solidFill>
                  <a:schemeClr val="tx1"/>
                </a:solidFill>
              </a:rPr>
              <a:t>, даже если БПЛА находится </a:t>
            </a:r>
            <a:r>
              <a:rPr lang="ru" sz="1600" b="1" dirty="0">
                <a:solidFill>
                  <a:srgbClr val="C00000"/>
                </a:solidFill>
              </a:rPr>
              <a:t>над кромкой деревьев</a:t>
            </a:r>
            <a:r>
              <a:rPr lang="ru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544050" y="1019175"/>
            <a:ext cx="2400299" cy="1809750"/>
          </a:xfrm>
        </p:spPr>
        <p:txBody>
          <a:bodyPr/>
          <a:lstStyle/>
          <a:p>
            <a:pPr algn="l" rtl="0"/>
            <a:r>
              <a:rPr lang="ru-RU" dirty="0">
                <a:solidFill>
                  <a:schemeClr val="tx1"/>
                </a:solidFill>
              </a:rPr>
              <a:t>Для посева лесных пород деревьев отлично подходит комплекс </a:t>
            </a:r>
            <a:r>
              <a:rPr lang="ru-RU" dirty="0" err="1">
                <a:solidFill>
                  <a:schemeClr val="tx1"/>
                </a:solidFill>
              </a:rPr>
              <a:t>разбросно</a:t>
            </a:r>
            <a:r>
              <a:rPr lang="ru-RU" dirty="0">
                <a:solidFill>
                  <a:schemeClr val="tx1"/>
                </a:solidFill>
              </a:rPr>
              <a:t> – пневматического типа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155CC3B-3D60-4E85-BDD9-281C105E4D84}"/>
              </a:ext>
            </a:extLst>
          </p:cNvPr>
          <p:cNvPicPr/>
          <p:nvPr/>
        </p:nvPicPr>
        <p:blipFill rotWithShape="1">
          <a:blip r:embed="rId2"/>
          <a:srcRect l="44527" t="21216" r="28137" b="10687"/>
          <a:stretch/>
        </p:blipFill>
        <p:spPr bwMode="auto">
          <a:xfrm>
            <a:off x="647434" y="3672089"/>
            <a:ext cx="1868733" cy="24667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635FAA8-66D0-4284-8C61-A977DE735350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47633" t="22027" r="31690" b="10196"/>
          <a:stretch/>
        </p:blipFill>
        <p:spPr bwMode="auto">
          <a:xfrm>
            <a:off x="1067048" y="968064"/>
            <a:ext cx="1408586" cy="25683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6ADD855-C7EA-4A11-B85E-2FE5192F0E4F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39819" t="19052" r="39147" b="15092"/>
          <a:stretch/>
        </p:blipFill>
        <p:spPr bwMode="auto">
          <a:xfrm>
            <a:off x="3070784" y="958539"/>
            <a:ext cx="1408586" cy="25556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B824DA8-FA61-4C01-A0BD-EEE986CB0540}"/>
              </a:ext>
            </a:extLst>
          </p:cNvPr>
          <p:cNvPicPr/>
          <p:nvPr/>
        </p:nvPicPr>
        <p:blipFill rotWithShape="1">
          <a:blip r:embed="rId7"/>
          <a:srcRect l="35189" t="21168" r="37031" b="14151"/>
          <a:stretch/>
        </p:blipFill>
        <p:spPr bwMode="auto">
          <a:xfrm>
            <a:off x="2790692" y="3680357"/>
            <a:ext cx="1868733" cy="24301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A2A5BD5-E5EE-4D71-9F0A-6EBCE7CCC9F2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42730" t="19757" r="35707" b="12270"/>
          <a:stretch/>
        </p:blipFill>
        <p:spPr bwMode="auto">
          <a:xfrm>
            <a:off x="5168274" y="929964"/>
            <a:ext cx="1408585" cy="25317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C407861-0271-48C5-83BE-98B173B9F14B}"/>
              </a:ext>
            </a:extLst>
          </p:cNvPr>
          <p:cNvPicPr/>
          <p:nvPr/>
        </p:nvPicPr>
        <p:blipFill rotWithShape="1">
          <a:blip r:embed="rId10"/>
          <a:srcRect l="32675" t="21875" r="30812" b="12033"/>
          <a:stretch/>
        </p:blipFill>
        <p:spPr bwMode="auto">
          <a:xfrm>
            <a:off x="4793481" y="3663904"/>
            <a:ext cx="2165051" cy="22915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215CE9E-FF4A-4DAC-B298-E62CE9495F14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"/>
                    </a14:imgEffect>
                  </a14:imgLayer>
                </a14:imgProps>
              </a:ext>
            </a:extLst>
          </a:blip>
          <a:srcRect l="35322" t="17342" r="42454" b="14622"/>
          <a:stretch/>
        </p:blipFill>
        <p:spPr bwMode="auto">
          <a:xfrm>
            <a:off x="7167159" y="958539"/>
            <a:ext cx="1408585" cy="25317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E2C26B8-074F-44F0-93DE-86754E692620}"/>
              </a:ext>
            </a:extLst>
          </p:cNvPr>
          <p:cNvPicPr/>
          <p:nvPr/>
        </p:nvPicPr>
        <p:blipFill rotWithShape="1">
          <a:blip r:embed="rId13"/>
          <a:srcRect l="30559" t="25402" r="30415" b="16504"/>
          <a:stretch/>
        </p:blipFill>
        <p:spPr bwMode="auto">
          <a:xfrm>
            <a:off x="7093785" y="3678162"/>
            <a:ext cx="2329760" cy="22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6" y="0"/>
            <a:ext cx="4819650" cy="6912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Типы высеваемых материалов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639938" y="5999040"/>
            <a:ext cx="2513838" cy="457200"/>
          </a:xfrm>
        </p:spPr>
        <p:txBody>
          <a:bodyPr/>
          <a:lstStyle/>
          <a:p>
            <a:pPr rtl="0"/>
            <a:r>
              <a:rPr lang="ru" sz="1200" b="1" dirty="0">
                <a:solidFill>
                  <a:schemeClr val="tx1"/>
                </a:solidFill>
              </a:rPr>
              <a:t>Модель траектории посева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72350" y="409575"/>
            <a:ext cx="4819650" cy="1276350"/>
          </a:xfrm>
        </p:spPr>
        <p:txBody>
          <a:bodyPr/>
          <a:lstStyle/>
          <a:p>
            <a:r>
              <a:rPr lang="ru-RU" sz="1800" i="1" dirty="0">
                <a:solidFill>
                  <a:srgbClr val="C00000"/>
                </a:solidFill>
              </a:rPr>
              <a:t>Наши преимущества − Адаптация к лесному посевному материалу</a:t>
            </a:r>
          </a:p>
          <a:p>
            <a:pPr algn="ctr" rtl="0"/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AD765B2-8610-47C5-B7E6-440BD2EDC444}"/>
              </a:ext>
            </a:extLst>
          </p:cNvPr>
          <p:cNvPicPr/>
          <p:nvPr/>
        </p:nvPicPr>
        <p:blipFill rotWithShape="1">
          <a:blip r:embed="rId2"/>
          <a:srcRect l="26425" t="26257" r="29669" b="21586"/>
          <a:stretch/>
        </p:blipFill>
        <p:spPr>
          <a:xfrm>
            <a:off x="1028089" y="1316533"/>
            <a:ext cx="789038" cy="5226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9D4495A-1B91-400C-AFA0-07B518E74731}"/>
              </a:ext>
            </a:extLst>
          </p:cNvPr>
          <p:cNvPicPr/>
          <p:nvPr/>
        </p:nvPicPr>
        <p:blipFill rotWithShape="1">
          <a:blip r:embed="rId3"/>
          <a:srcRect l="26927" t="39474" r="50868" b="30875"/>
          <a:stretch/>
        </p:blipFill>
        <p:spPr>
          <a:xfrm>
            <a:off x="960779" y="2635441"/>
            <a:ext cx="363674" cy="2706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12E0B9D-ADA4-41C1-B926-26490962B996}"/>
              </a:ext>
            </a:extLst>
          </p:cNvPr>
          <p:cNvPicPr/>
          <p:nvPr/>
        </p:nvPicPr>
        <p:blipFill rotWithShape="1">
          <a:blip r:embed="rId4"/>
          <a:srcRect l="42701" t="23042" r="42429" b="18906"/>
          <a:stretch/>
        </p:blipFill>
        <p:spPr>
          <a:xfrm rot="5400000">
            <a:off x="1569739" y="2032877"/>
            <a:ext cx="216932" cy="4810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068ED1D-AD97-403C-873A-1B9EE82C1D27}"/>
              </a:ext>
            </a:extLst>
          </p:cNvPr>
          <p:cNvPicPr/>
          <p:nvPr/>
        </p:nvPicPr>
        <p:blipFill rotWithShape="1">
          <a:blip r:embed="rId5"/>
          <a:srcRect l="34864" t="36974" r="44639" b="39627"/>
          <a:stretch/>
        </p:blipFill>
        <p:spPr>
          <a:xfrm>
            <a:off x="1481478" y="2599271"/>
            <a:ext cx="476606" cy="30320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E345149-1A25-4123-B2B4-92A1491BC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039616"/>
            <a:ext cx="1884045" cy="78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Мелкое 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эллипсовидное 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Сосна обыкновенная 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(</a:t>
            </a:r>
            <a:r>
              <a:rPr lang="ru-RU" sz="11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Scots</a:t>
            </a:r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pine</a:t>
            </a:r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)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94ED841A-FA5C-4813-9C38-EA9F94DFF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353" y="3077716"/>
            <a:ext cx="1790574" cy="75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Среднее сферическое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Липа европейская (</a:t>
            </a:r>
            <a:r>
              <a:rPr lang="ru-RU" sz="11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Tilia</a:t>
            </a:r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europaea</a:t>
            </a:r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)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7ADB544-1E22-42F8-9EA2-DE66B2F0D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076" y="2972803"/>
            <a:ext cx="2109327" cy="81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Крупное эллипсовидное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Дуб черешчатый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 (</a:t>
            </a:r>
            <a:r>
              <a:rPr lang="ru-RU" sz="11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Quercus</a:t>
            </a:r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robur</a:t>
            </a:r>
            <a:r>
              <a:rPr lang="ru-RU" sz="1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</a:rPr>
              <a:t>)</a:t>
            </a:r>
            <a:endParaRPr lang="ru-RU" sz="1200" dirty="0">
              <a:solidFill>
                <a:srgbClr val="4D3E2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51F8721-DE3D-4CD6-86D0-964ACD9209B0}"/>
              </a:ext>
            </a:extLst>
          </p:cNvPr>
          <p:cNvPicPr/>
          <p:nvPr/>
        </p:nvPicPr>
        <p:blipFill rotWithShape="1">
          <a:blip r:embed="rId6"/>
          <a:srcRect l="33556" t="32568" r="37663" b="31170"/>
          <a:stretch/>
        </p:blipFill>
        <p:spPr>
          <a:xfrm>
            <a:off x="4859678" y="763829"/>
            <a:ext cx="1961649" cy="13780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5BA0337-4BC4-454D-A2E2-398FCAC55BCC}"/>
              </a:ext>
            </a:extLst>
          </p:cNvPr>
          <p:cNvPicPr/>
          <p:nvPr/>
        </p:nvPicPr>
        <p:blipFill rotWithShape="1">
          <a:blip r:embed="rId7"/>
          <a:srcRect l="39623" t="36940" r="43857" b="34516"/>
          <a:stretch/>
        </p:blipFill>
        <p:spPr>
          <a:xfrm>
            <a:off x="4837454" y="2417257"/>
            <a:ext cx="716402" cy="6897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8E4CC2B-FE94-4659-85CA-7BD9DE0FCAB6}"/>
              </a:ext>
            </a:extLst>
          </p:cNvPr>
          <p:cNvPicPr/>
          <p:nvPr/>
        </p:nvPicPr>
        <p:blipFill rotWithShape="1">
          <a:blip r:embed="rId8"/>
          <a:srcRect l="38849" t="35564" r="43728" b="32313"/>
          <a:stretch/>
        </p:blipFill>
        <p:spPr>
          <a:xfrm>
            <a:off x="2788943" y="2532341"/>
            <a:ext cx="490039" cy="5033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D5527D8-87DB-4647-811C-394A9D04320B}"/>
              </a:ext>
            </a:extLst>
          </p:cNvPr>
          <p:cNvPicPr/>
          <p:nvPr/>
        </p:nvPicPr>
        <p:blipFill rotWithShape="1">
          <a:blip r:embed="rId9"/>
          <a:srcRect l="29684" t="31663" r="41664" b="21301"/>
          <a:stretch/>
        </p:blipFill>
        <p:spPr>
          <a:xfrm>
            <a:off x="2926103" y="1128917"/>
            <a:ext cx="990028" cy="90617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651E9DF-BE3C-41F5-ABA2-9F820EA562B3}"/>
              </a:ext>
            </a:extLst>
          </p:cNvPr>
          <p:cNvPicPr/>
          <p:nvPr/>
        </p:nvPicPr>
        <p:blipFill rotWithShape="1">
          <a:blip r:embed="rId10"/>
          <a:srcRect l="33943" t="31204" r="43600" b="21301"/>
          <a:stretch/>
        </p:blipFill>
        <p:spPr>
          <a:xfrm rot="16200000">
            <a:off x="3493434" y="2455265"/>
            <a:ext cx="510772" cy="61292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8DB69CF-D5A3-496E-911A-ED8A8077758C}"/>
              </a:ext>
            </a:extLst>
          </p:cNvPr>
          <p:cNvPicPr/>
          <p:nvPr/>
        </p:nvPicPr>
        <p:blipFill rotWithShape="1">
          <a:blip r:embed="rId11"/>
          <a:srcRect l="31008" t="33425" r="38264" b="34902"/>
          <a:stretch/>
        </p:blipFill>
        <p:spPr>
          <a:xfrm>
            <a:off x="5856628" y="2426592"/>
            <a:ext cx="1161169" cy="667061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E22EA351-8BD6-43C1-B436-AFB951074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023" y="5587373"/>
            <a:ext cx="1775781" cy="86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Калиброванное сферическое </a:t>
            </a:r>
            <a:r>
              <a:rPr lang="ru-RU" sz="11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дражированное</a:t>
            </a:r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 семя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A18E983F-4FF8-4C7C-A005-8A5FD88AA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864" y="5678813"/>
            <a:ext cx="2265968" cy="82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Некалиброванное сферическое или эллиптическое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ru-RU" sz="1100" b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дражированное</a:t>
            </a:r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 семя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46BE4A20-4652-4F39-B861-B2D7C980E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7081" y="5545463"/>
            <a:ext cx="1545962" cy="892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r>
              <a:rPr lang="ru-RU" sz="1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Квадратное брикетированное семя</a:t>
            </a:r>
            <a:endParaRPr lang="ru-RU" sz="1100" b="1" dirty="0">
              <a:solidFill>
                <a:srgbClr val="4D3E2F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1BFD307-83D2-48E2-84C8-163207DF81EF}"/>
              </a:ext>
            </a:extLst>
          </p:cNvPr>
          <p:cNvPicPr/>
          <p:nvPr/>
        </p:nvPicPr>
        <p:blipFill rotWithShape="1">
          <a:blip r:embed="rId12"/>
          <a:srcRect l="29814" t="26386" r="40865" b="20615"/>
          <a:stretch/>
        </p:blipFill>
        <p:spPr>
          <a:xfrm rot="158866">
            <a:off x="4804260" y="3689004"/>
            <a:ext cx="1753534" cy="184841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F6333507-508D-4057-BBEF-1FD315055DE3}"/>
              </a:ext>
            </a:extLst>
          </p:cNvPr>
          <p:cNvPicPr/>
          <p:nvPr/>
        </p:nvPicPr>
        <p:blipFill rotWithShape="1">
          <a:blip r:embed="rId13"/>
          <a:srcRect l="34453" t="26826" r="39118" b="26812"/>
          <a:stretch/>
        </p:blipFill>
        <p:spPr>
          <a:xfrm>
            <a:off x="476250" y="4813129"/>
            <a:ext cx="785709" cy="78199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60DDED0E-7563-4B6C-BF4F-545A42826449}"/>
              </a:ext>
            </a:extLst>
          </p:cNvPr>
          <p:cNvPicPr/>
          <p:nvPr/>
        </p:nvPicPr>
        <p:blipFill rotWithShape="1">
          <a:blip r:embed="rId14"/>
          <a:srcRect l="33171" t="23167" r="35435" b="17022"/>
          <a:stretch/>
        </p:blipFill>
        <p:spPr>
          <a:xfrm>
            <a:off x="2571115" y="3789264"/>
            <a:ext cx="1724831" cy="18198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FBABFB18-2B4D-414C-BA9F-FAAF2774CBB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37793" t="28056" r="34845" b="10359"/>
          <a:stretch/>
        </p:blipFill>
        <p:spPr>
          <a:xfrm>
            <a:off x="1336149" y="4717194"/>
            <a:ext cx="735453" cy="93113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9435D98-60B7-4A4F-9CBA-25538D251FBB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5235" t="20600" r="27556" b="42061"/>
          <a:stretch/>
        </p:blipFill>
        <p:spPr>
          <a:xfrm>
            <a:off x="8240520" y="1781175"/>
            <a:ext cx="3391716" cy="191452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B82D6254-18FF-40F1-91C8-209B0553A953}"/>
              </a:ext>
            </a:extLst>
          </p:cNvPr>
          <p:cNvPicPr/>
          <p:nvPr/>
        </p:nvPicPr>
        <p:blipFill rotWithShape="1"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05" b="100000" l="0" r="100000">
                        <a14:backgroundMark x1="79470" y1="12121" x2="97682" y2="242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5471" y="3962400"/>
            <a:ext cx="3319779" cy="19889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46878" cy="760047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Научная проработанность проекта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9242F95-DEA9-4D51-8EDB-EC97A6F31599}"/>
              </a:ext>
            </a:extLst>
          </p:cNvPr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175"/>
          <a:stretch/>
        </p:blipFill>
        <p:spPr bwMode="auto">
          <a:xfrm>
            <a:off x="3531971" y="3806514"/>
            <a:ext cx="5163295" cy="27323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827C1EB-97C8-4093-8C4F-9C5F71529A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44" t="29001" r="36680" b="9289"/>
          <a:stretch/>
        </p:blipFill>
        <p:spPr>
          <a:xfrm>
            <a:off x="0" y="1854200"/>
            <a:ext cx="3531971" cy="45381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0B1FCF7-74B6-46A1-BE38-F617D245F9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872" t="13250" r="26966" b="19551"/>
          <a:stretch/>
        </p:blipFill>
        <p:spPr>
          <a:xfrm>
            <a:off x="4603122" y="1369126"/>
            <a:ext cx="2745944" cy="2437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2D21FA7-CB1E-0E5A-619F-251DAC8425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82" t="13044" r="17961" b="18014"/>
          <a:stretch/>
        </p:blipFill>
        <p:spPr>
          <a:xfrm>
            <a:off x="8575039" y="3589230"/>
            <a:ext cx="3609975" cy="16338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EDD5009-E52B-4501-08D2-F93063148E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699" t="25806" r="15664" b="29933"/>
          <a:stretch/>
        </p:blipFill>
        <p:spPr>
          <a:xfrm>
            <a:off x="8582026" y="5172697"/>
            <a:ext cx="3609974" cy="1301550"/>
          </a:xfrm>
          <a:prstGeom prst="snip2Diag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18DC2C2-4833-B269-63CD-9A0C1AA3D17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667" t="25289" r="28854" b="13279"/>
          <a:stretch/>
        </p:blipFill>
        <p:spPr>
          <a:xfrm>
            <a:off x="8582025" y="429469"/>
            <a:ext cx="3609975" cy="315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70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AY6Q1900.jpg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7802" b="7802"/>
          <a:stretch>
            <a:fillRect/>
          </a:stretch>
        </p:blipFill>
        <p:spPr/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2829966"/>
            <a:ext cx="4453151" cy="402803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Наши конкуренты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71450"/>
            <a:ext cx="5457825" cy="885825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Основные технологии - конкуренты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8887" y="1145898"/>
            <a:ext cx="4342638" cy="1997351"/>
          </a:xfrm>
        </p:spPr>
        <p:txBody>
          <a:bodyPr>
            <a:normAutofit fontScale="85000" lnSpcReduction="10000"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Требует высокого уровня технического обеспечения и инфраструктуры.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Характеризуется большим расходом семян и низкой точностью сева.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На данный момент не используется.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04800" y="3705225"/>
            <a:ext cx="4486275" cy="2693865"/>
          </a:xfrm>
        </p:spPr>
        <p:txBody>
          <a:bodyPr/>
          <a:lstStyle/>
          <a:p>
            <a:r>
              <a:rPr lang="ru-RU" sz="1400" b="1" dirty="0">
                <a:solidFill>
                  <a:srgbClr val="C00000"/>
                </a:solidFill>
              </a:rPr>
              <a:t>Требует дорогостоящих </a:t>
            </a:r>
            <a:r>
              <a:rPr lang="ru-RU" sz="1400" b="1" dirty="0" err="1">
                <a:solidFill>
                  <a:srgbClr val="C00000"/>
                </a:solidFill>
              </a:rPr>
              <a:t>высопроходимых</a:t>
            </a:r>
            <a:r>
              <a:rPr lang="ru-RU" sz="1400" b="1" dirty="0">
                <a:solidFill>
                  <a:srgbClr val="C00000"/>
                </a:solidFill>
              </a:rPr>
              <a:t> машин и орудий.</a:t>
            </a:r>
          </a:p>
          <a:p>
            <a:endParaRPr lang="ru-RU" sz="1400" b="1" dirty="0">
              <a:solidFill>
                <a:srgbClr val="C00000"/>
              </a:solidFill>
            </a:endParaRPr>
          </a:p>
          <a:p>
            <a:r>
              <a:rPr lang="ru-RU" sz="1400" b="1" dirty="0">
                <a:solidFill>
                  <a:srgbClr val="C00000"/>
                </a:solidFill>
              </a:rPr>
              <a:t>Характеризуется низкой производительностью с достаточно высоким качеством сева.</a:t>
            </a:r>
          </a:p>
          <a:p>
            <a:endParaRPr lang="ru-RU" sz="1400" b="1" dirty="0">
              <a:solidFill>
                <a:srgbClr val="C00000"/>
              </a:solidFill>
            </a:endParaRPr>
          </a:p>
          <a:p>
            <a:r>
              <a:rPr lang="ru-RU" sz="1400" b="1" dirty="0">
                <a:solidFill>
                  <a:srgbClr val="C00000"/>
                </a:solidFill>
              </a:rPr>
              <a:t>Ограниченно применяются иностранные агрегаты. </a:t>
            </a:r>
            <a:endParaRPr lang="ru" sz="1400" b="1" dirty="0">
              <a:solidFill>
                <a:srgbClr val="C00000"/>
              </a:solidFill>
            </a:endParaRPr>
          </a:p>
        </p:txBody>
      </p:sp>
      <p:pic>
        <p:nvPicPr>
          <p:cNvPr id="10" name="Рисунок 9" descr="1641105673_25-hdpic-club-p-samolet-tushit-pozhar-foto-49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472" r="20472"/>
          <a:stretch>
            <a:fillRect/>
          </a:stretch>
        </p:blipFill>
        <p:spPr>
          <a:xfrm>
            <a:off x="6380906" y="0"/>
            <a:ext cx="3084612" cy="3481579"/>
          </a:xfrm>
        </p:spPr>
      </p:pic>
      <p:pic>
        <p:nvPicPr>
          <p:cNvPr id="11" name="Рисунок 10" descr="800px-Avialesookhrana_Antonov_An-2.jpg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4526" r="24526"/>
          <a:stretch>
            <a:fillRect/>
          </a:stretch>
        </p:blipFill>
        <p:spPr/>
      </p:pic>
      <p:pic>
        <p:nvPicPr>
          <p:cNvPr id="12" name="Рисунок 11" descr="719_original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3903" r="23903"/>
          <a:stretch>
            <a:fillRect/>
          </a:stretch>
        </p:blipFill>
        <p:spPr/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AEF9944-A4F6-4C59-AEBD-678D6480B8EA}" type="slidenum">
              <a:rPr lang="en-US" smtClean="0"/>
              <a:pPr rtl="0"/>
              <a:t>15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86326" y="514349"/>
            <a:ext cx="2476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b="1" dirty="0"/>
              <a:t>Аэропосев легкомоторными самолетами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571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933951" y="3448050"/>
            <a:ext cx="1581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Посев с рыхлением почвы</a:t>
            </a:r>
          </a:p>
          <a:p>
            <a:endParaRPr lang="ru-RU" dirty="0"/>
          </a:p>
        </p:txBody>
      </p:sp>
      <p:pic>
        <p:nvPicPr>
          <p:cNvPr id="8" name="Picture 2" descr="Bracke-Forest-Disc-Trencher-T35-b-03.jpg">
            <a:extLst>
              <a:ext uri="{FF2B5EF4-FFF2-40B4-BE49-F238E27FC236}">
                <a16:creationId xmlns:a16="http://schemas.microsoft.com/office/drawing/2014/main" xmlns="" id="{9957EAA7-F1F1-4DD7-8B50-FF62154C5AC9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08" r="19508"/>
          <a:stretch/>
        </p:blipFill>
        <p:spPr bwMode="auto">
          <a:xfrm>
            <a:off x="9534525" y="3532188"/>
            <a:ext cx="2679700" cy="3325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человека, растения, зелени, овоща">
            <a:extLst>
              <a:ext uri="{FF2B5EF4-FFF2-40B4-BE49-F238E27FC236}">
                <a16:creationId xmlns:a16="http://schemas.microsoft.com/office/drawing/2014/main" xmlns="" id="{CAA82CD4-07C1-403F-9463-C28AF924A8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17763" cy="6858000"/>
          </a:xfrm>
        </p:spPr>
      </p:pic>
      <p:pic>
        <p:nvPicPr>
          <p:cNvPr id="12" name="Рисунок 11" descr="Изображение человека, растения, зелени, овоща">
            <a:extLst>
              <a:ext uri="{FF2B5EF4-FFF2-40B4-BE49-F238E27FC236}">
                <a16:creationId xmlns:a16="http://schemas.microsoft.com/office/drawing/2014/main" xmlns="" id="{710A1955-F4D9-4D6A-8F17-5F7D9DC772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0" y="0"/>
            <a:ext cx="3048000" cy="6858000"/>
          </a:xfr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837BE9E6-4787-7607-7B36-F467DEBA5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21776"/>
              </p:ext>
            </p:extLst>
          </p:nvPr>
        </p:nvGraphicFramePr>
        <p:xfrm>
          <a:off x="1384832" y="515013"/>
          <a:ext cx="9145017" cy="5651870"/>
        </p:xfrm>
        <a:graphic>
          <a:graphicData uri="http://schemas.openxmlformats.org/drawingml/2006/table">
            <a:tbl>
              <a:tblPr firstRow="1" bandRow="1"/>
              <a:tblGrid>
                <a:gridCol w="20195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529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62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862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69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Конкурент №1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Конкурент №2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12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</a:rPr>
                        <a:t>Тип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Высевающий аппарат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для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лесных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</a:rPr>
                        <a:t>дражированных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семян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Сеялка авиационная СА-34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Дисковый рыхлитель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Bracke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T21.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64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</a:rPr>
                        <a:t>Несущая машина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БПЛА (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DJI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Agras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MG-1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грузоподъемн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. 14 кг)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Легкомоторный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самолет (СП-30 )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Легкий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</a:rPr>
                        <a:t>форвардер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(АМКОДОР - 2662-01)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8733606"/>
                  </a:ext>
                </a:extLst>
              </a:tr>
              <a:tr h="3769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Метод высева культур</a:t>
                      </a:r>
                      <a:endParaRPr lang="ru-RU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Посев без обработки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 почвы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Посев без обработки почвы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Посев с рыхлением почвы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0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</a:rPr>
                        <a:t>Производительность, га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1600" i="1" dirty="0">
                          <a:solidFill>
                            <a:schemeClr val="tx1"/>
                          </a:solidFill>
                        </a:rPr>
                        <a:t>ч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4 (чистая, без времени подлета)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30-40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0,5-0,7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02468912"/>
                  </a:ext>
                </a:extLst>
              </a:tr>
              <a:tr h="460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Приживаемость, %</a:t>
                      </a:r>
                      <a:endParaRPr lang="ru-RU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70-80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30-40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80-90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solidFill>
                            <a:srgbClr val="FF0000"/>
                          </a:solidFill>
                        </a:rPr>
                        <a:t>Стоимость, </a:t>
                      </a:r>
                      <a:r>
                        <a:rPr lang="ru-RU" sz="1600" i="0" dirty="0">
                          <a:solidFill>
                            <a:srgbClr val="FF0000"/>
                          </a:solidFill>
                        </a:rPr>
                        <a:t>тыс. руб.</a:t>
                      </a:r>
                      <a:r>
                        <a:rPr lang="ru-RU" sz="1600" i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600" i="1" u="sng" dirty="0">
                          <a:solidFill>
                            <a:srgbClr val="FF0000"/>
                          </a:solidFill>
                        </a:rPr>
                        <a:t>аппарат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solidFill>
                            <a:srgbClr val="FF0000"/>
                          </a:solidFill>
                        </a:rPr>
                        <a:t>несущая</a:t>
                      </a:r>
                      <a:r>
                        <a:rPr lang="ru-RU" sz="1600" i="1" baseline="0" dirty="0">
                          <a:solidFill>
                            <a:srgbClr val="FF0000"/>
                          </a:solidFill>
                        </a:rPr>
                        <a:t> машина</a:t>
                      </a:r>
                      <a:r>
                        <a:rPr lang="ru-RU" sz="1600" i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600" u="sng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u="sng" dirty="0">
                          <a:solidFill>
                            <a:srgbClr val="FF0000"/>
                          </a:solidFill>
                        </a:rPr>
                        <a:t>200 (ориентировочно)</a:t>
                      </a:r>
                    </a:p>
                    <a:p>
                      <a:pPr algn="ctr"/>
                      <a:r>
                        <a:rPr lang="ru-RU" sz="1600" u="none" dirty="0">
                          <a:solidFill>
                            <a:srgbClr val="FF0000"/>
                          </a:solidFill>
                        </a:rPr>
                        <a:t>780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600" u="sng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u="sng" dirty="0">
                          <a:solidFill>
                            <a:srgbClr val="FF0000"/>
                          </a:solidFill>
                        </a:rPr>
                        <a:t>400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2000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600" u="sng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u="sng" dirty="0">
                          <a:solidFill>
                            <a:srgbClr val="FF0000"/>
                          </a:solidFill>
                        </a:rPr>
                        <a:t>2000</a:t>
                      </a:r>
                    </a:p>
                    <a:p>
                      <a:pPr algn="ctr"/>
                      <a:r>
                        <a:rPr lang="ru-RU" sz="1600" u="none" dirty="0">
                          <a:solidFill>
                            <a:srgbClr val="FF0000"/>
                          </a:solidFill>
                        </a:rPr>
                        <a:t>9800</a:t>
                      </a:r>
                      <a:endParaRPr lang="ru-RU" sz="1600" u="sng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176885"/>
                  </a:ext>
                </a:extLst>
              </a:tr>
              <a:tr h="460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30" baseline="0" dirty="0">
                          <a:solidFill>
                            <a:srgbClr val="FF0000"/>
                          </a:solidFill>
                        </a:rPr>
                        <a:t>Стоимость посева 1 га, тыс. руб.</a:t>
                      </a:r>
                      <a:endParaRPr lang="ru-RU" sz="1600" i="1" spc="-3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8-10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16-18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16-18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10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</a:rPr>
                        <a:t>Страна-произв.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РФ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КНР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Российская Федерация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Швеция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658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" y="0"/>
            <a:ext cx="3400425" cy="1028701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Конкуренты БПЛА</a:t>
            </a:r>
          </a:p>
        </p:txBody>
      </p:sp>
      <p:pic>
        <p:nvPicPr>
          <p:cNvPr id="7" name="Рисунок 6" descr="cau_12344_md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3048001" y="1"/>
            <a:ext cx="6486524" cy="1752599"/>
          </a:xfrm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49130" y="2474201"/>
            <a:ext cx="2965595" cy="25359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687563" y="1971675"/>
            <a:ext cx="2875788" cy="1141290"/>
          </a:xfrm>
        </p:spPr>
        <p:txBody>
          <a:bodyPr/>
          <a:lstStyle/>
          <a:p>
            <a:pPr rtl="0"/>
            <a:r>
              <a:rPr lang="ru" dirty="0"/>
              <a:t>Образец текста нижнего колонтитула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9244504-9C5F-4581-A4B3-F121376CC45B}"/>
              </a:ext>
            </a:extLst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953" y="2390013"/>
            <a:ext cx="4360173" cy="3076468"/>
          </a:xfrm>
          <a:prstGeom prst="rect">
            <a:avLst/>
          </a:prstGeom>
        </p:spPr>
      </p:pic>
      <p:pic>
        <p:nvPicPr>
          <p:cNvPr id="9" name="Picture 2" descr="Dronecoria">
            <a:extLst>
              <a:ext uri="{FF2B5EF4-FFF2-40B4-BE49-F238E27FC236}">
                <a16:creationId xmlns:a16="http://schemas.microsoft.com/office/drawing/2014/main" xmlns="" id="{2249B928-D4A1-4664-B2FF-609F4356B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86" y="1504188"/>
            <a:ext cx="3608439" cy="74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3959E5-4881-42D5-AF64-E515F32A40EA}"/>
              </a:ext>
            </a:extLst>
          </p:cNvPr>
          <p:cNvSpPr/>
          <p:nvPr/>
        </p:nvSpPr>
        <p:spPr>
          <a:xfrm>
            <a:off x="2314988" y="2066848"/>
            <a:ext cx="11641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</a:rPr>
              <a:t>Испания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3760"/>
              </a:solidFill>
              <a:effectLst/>
              <a:uLnTx/>
              <a:uFillTx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2922978-EE36-4354-8FA2-D75AFA6215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2738" y="5359006"/>
            <a:ext cx="2189388" cy="12480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07AB26F-A43C-4213-B256-C4A5F68142A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23" y="5336978"/>
            <a:ext cx="2101657" cy="12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3308032-BE37-4D6D-BD56-651012836950}"/>
              </a:ext>
            </a:extLst>
          </p:cNvPr>
          <p:cNvSpPr/>
          <p:nvPr/>
        </p:nvSpPr>
        <p:spPr>
          <a:xfrm>
            <a:off x="8945632" y="1959197"/>
            <a:ext cx="9957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</a:rPr>
              <a:t>Канада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3760"/>
              </a:solidFill>
              <a:effectLst/>
              <a:uLnTx/>
              <a:uFillTx/>
            </a:endParaRPr>
          </a:p>
        </p:txBody>
      </p:sp>
      <p:pic>
        <p:nvPicPr>
          <p:cNvPr id="14" name="Picture 4" descr="Flash Forest">
            <a:extLst>
              <a:ext uri="{FF2B5EF4-FFF2-40B4-BE49-F238E27FC236}">
                <a16:creationId xmlns:a16="http://schemas.microsoft.com/office/drawing/2014/main" xmlns="" id="{DE7C2544-543D-4324-A958-6ECEE0440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563" y="1142069"/>
            <a:ext cx="2188962" cy="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CE89CE8-EE94-4941-A529-CEABC2B622B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731" t="11340" r="29139" b="11722"/>
          <a:stretch/>
        </p:blipFill>
        <p:spPr>
          <a:xfrm>
            <a:off x="7033166" y="2368485"/>
            <a:ext cx="4394207" cy="290524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BDBBA05-29A4-4D10-9DCE-3AD08FA81DEC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54797" t="21115" b="25419"/>
          <a:stretch/>
        </p:blipFill>
        <p:spPr bwMode="auto">
          <a:xfrm>
            <a:off x="7033166" y="5330708"/>
            <a:ext cx="2069576" cy="1264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3B4D5BC-0F67-4B72-8734-A9D2495456BA}"/>
              </a:ext>
            </a:extLst>
          </p:cNvPr>
          <p:cNvPicPr/>
          <p:nvPr/>
        </p:nvPicPr>
        <p:blipFill rotWithShape="1">
          <a:blip r:embed="rId12"/>
          <a:srcRect l="42393" t="43957" r="33563" b="31194"/>
          <a:stretch/>
        </p:blipFill>
        <p:spPr bwMode="auto">
          <a:xfrm>
            <a:off x="9366871" y="5316014"/>
            <a:ext cx="2069576" cy="12876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images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3485" b="13485"/>
          <a:stretch/>
        </p:blipFill>
        <p:spPr>
          <a:xfrm>
            <a:off x="0" y="5445084"/>
            <a:ext cx="12188647" cy="1412916"/>
          </a:xfr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CCDCDDE-2146-442B-A120-8772BEC39978}"/>
              </a:ext>
            </a:extLst>
          </p:cNvPr>
          <p:cNvSpPr/>
          <p:nvPr/>
        </p:nvSpPr>
        <p:spPr>
          <a:xfrm>
            <a:off x="2762170" y="974403"/>
            <a:ext cx="10102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</a:rPr>
              <a:t>Англия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3760"/>
              </a:solidFill>
              <a:effectLst/>
              <a:uLnTx/>
              <a:uFillTx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CFBDB74-CB9E-4EF5-B507-2A3DCF978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8" y="893884"/>
            <a:ext cx="1475416" cy="495612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E0CB5E5D-73C3-4237-8CF3-585B919DB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968" y="180975"/>
            <a:ext cx="3304567" cy="90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F54BAB4-A244-49E7-B750-2F1308697F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775" t="32882" r="23203" b="8127"/>
          <a:stretch/>
        </p:blipFill>
        <p:spPr>
          <a:xfrm>
            <a:off x="3492224" y="4230287"/>
            <a:ext cx="1980756" cy="14085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F8F6750-F87E-461C-ABBA-824B04D758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237" t="46586" r="46021" b="31410"/>
          <a:stretch/>
        </p:blipFill>
        <p:spPr>
          <a:xfrm>
            <a:off x="1048093" y="4240307"/>
            <a:ext cx="1980756" cy="141291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5D8EABE-4E2C-4B56-AC93-29CF5021A304}"/>
              </a:ext>
            </a:extLst>
          </p:cNvPr>
          <p:cNvPicPr/>
          <p:nvPr/>
        </p:nvPicPr>
        <p:blipFill rotWithShape="1">
          <a:blip r:embed="rId7"/>
          <a:srcRect l="18582" t="6824" r="19561" b="16625"/>
          <a:stretch/>
        </p:blipFill>
        <p:spPr bwMode="auto">
          <a:xfrm>
            <a:off x="1048093" y="1363358"/>
            <a:ext cx="4424602" cy="28255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89AF0CB-A4F0-4224-AAB3-D456E1B5E536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07" b="5893"/>
          <a:stretch/>
        </p:blipFill>
        <p:spPr bwMode="auto">
          <a:xfrm>
            <a:off x="6758086" y="1351473"/>
            <a:ext cx="4318776" cy="28982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654E385-B187-49A0-A257-F4F13349BB1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050" t="27583" r="75750" b="47236"/>
          <a:stretch/>
        </p:blipFill>
        <p:spPr>
          <a:xfrm>
            <a:off x="8349615" y="66027"/>
            <a:ext cx="1035700" cy="96515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9A20E4-EBE5-4285-BDC0-A918D89EC69D}"/>
              </a:ext>
            </a:extLst>
          </p:cNvPr>
          <p:cNvPicPr/>
          <p:nvPr/>
        </p:nvPicPr>
        <p:blipFill rotWithShape="1">
          <a:blip r:embed="rId10"/>
          <a:srcRect l="43976" t="34064" r="25779" b="22862"/>
          <a:stretch/>
        </p:blipFill>
        <p:spPr bwMode="auto">
          <a:xfrm>
            <a:off x="9173277" y="4299102"/>
            <a:ext cx="1903585" cy="12683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226AC76-6278-4CCB-807A-53D70E86CD0F}"/>
              </a:ext>
            </a:extLst>
          </p:cNvPr>
          <p:cNvSpPr/>
          <p:nvPr/>
        </p:nvSpPr>
        <p:spPr>
          <a:xfrm>
            <a:off x="8203176" y="974484"/>
            <a:ext cx="14285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</a:rPr>
              <a:t>Австралия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3760"/>
              </a:solidFill>
              <a:effectLst/>
              <a:uLnTx/>
              <a:uFillTx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7C02AD1-616C-498F-8646-23F80F083385}"/>
              </a:ext>
            </a:extLst>
          </p:cNvPr>
          <p:cNvPicPr/>
          <p:nvPr/>
        </p:nvPicPr>
        <p:blipFill rotWithShape="1">
          <a:blip r:embed="rId11"/>
          <a:srcRect l="18345" t="26842" r="36471" b="12441"/>
          <a:stretch/>
        </p:blipFill>
        <p:spPr bwMode="auto">
          <a:xfrm>
            <a:off x="6758086" y="4299102"/>
            <a:ext cx="1903585" cy="12573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6E10B01-E0C5-D493-D37B-7FF5A8D6D9B0}"/>
              </a:ext>
            </a:extLst>
          </p:cNvPr>
          <p:cNvSpPr/>
          <p:nvPr/>
        </p:nvSpPr>
        <p:spPr>
          <a:xfrm>
            <a:off x="15508" y="1121720"/>
            <a:ext cx="4443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raleway"/>
              </a:rPr>
              <a:t>ех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raleway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376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78CF3A-C77F-41D2-8879-43D1043E0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4650" y="4880870"/>
            <a:ext cx="4391025" cy="1843780"/>
          </a:xfrm>
        </p:spPr>
        <p:txBody>
          <a:bodyPr rtlCol="0">
            <a:normAutofit fontScale="90000"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КОПТЕР-СЕЯЛКА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OSA HEXA S-1</a:t>
            </a: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1050000 </a:t>
            </a:r>
            <a:r>
              <a:rPr lang="ru-RU" sz="1800" dirty="0" err="1">
                <a:solidFill>
                  <a:schemeClr val="tx1"/>
                </a:solidFill>
              </a:rPr>
              <a:t>р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Сеялка 80000 </a:t>
            </a:r>
            <a:r>
              <a:rPr lang="ru-RU" sz="1800" dirty="0" err="1">
                <a:solidFill>
                  <a:schemeClr val="tx1"/>
                </a:solidFill>
              </a:rPr>
              <a:t>р</a:t>
            </a:r>
            <a:r>
              <a:rPr lang="ru-RU" dirty="0">
                <a:solidFill>
                  <a:srgbClr val="4D3E2F"/>
                </a:solidFill>
                <a:latin typeface="Corbel" panose="020B0503020204020204"/>
              </a:rPr>
              <a:t/>
            </a:r>
            <a:br>
              <a:rPr lang="ru-RU" dirty="0">
                <a:solidFill>
                  <a:srgbClr val="4D3E2F"/>
                </a:solidFill>
                <a:latin typeface="Corbel" panose="020B0503020204020204"/>
              </a:rPr>
            </a:br>
            <a:endParaRPr lang="ru" dirty="0"/>
          </a:p>
        </p:txBody>
      </p:sp>
      <p:pic>
        <p:nvPicPr>
          <p:cNvPr id="23" name="Рисунок 22" descr="Посевы, зеленые и розовые">
            <a:extLst>
              <a:ext uri="{FF2B5EF4-FFF2-40B4-BE49-F238E27FC236}">
                <a16:creationId xmlns:a16="http://schemas.microsoft.com/office/drawing/2014/main" xmlns="" id="{85F8DE3C-C55A-41E0-80E3-284DA96B9725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8213" y="0"/>
            <a:ext cx="7851775" cy="1239838"/>
          </a:xfrm>
        </p:spPr>
      </p:pic>
      <p:sp>
        <p:nvSpPr>
          <p:cNvPr id="26" name="Номер слайда 25">
            <a:extLst>
              <a:ext uri="{FF2B5EF4-FFF2-40B4-BE49-F238E27FC236}">
                <a16:creationId xmlns:a16="http://schemas.microsoft.com/office/drawing/2014/main" xmlns="" id="{D340E6D2-5814-4CD5-B1E5-425DA2E5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2410" y="6172200"/>
            <a:ext cx="775429" cy="457200"/>
          </a:xfrm>
        </p:spPr>
        <p:txBody>
          <a:bodyPr rtlCol="0"/>
          <a:lstStyle/>
          <a:p>
            <a:pPr rtl="0"/>
            <a:endParaRPr lang="ru-RU" dirty="0"/>
          </a:p>
          <a:p>
            <a:pPr rtl="0"/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875EDDD-B987-4B1F-83F2-C1715651C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555" y="737211"/>
            <a:ext cx="2539219" cy="41379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3BFF05B-28A4-4A5E-BC37-FBB8DF87FA83}"/>
              </a:ext>
            </a:extLst>
          </p:cNvPr>
          <p:cNvSpPr/>
          <p:nvPr/>
        </p:nvSpPr>
        <p:spPr>
          <a:xfrm>
            <a:off x="2565893" y="1170597"/>
            <a:ext cx="7505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</a:rPr>
              <a:t>США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3760"/>
              </a:solidFill>
              <a:effectLst/>
              <a:uLnTx/>
              <a:uFillTx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8D42A62-7FC0-4E38-BA8C-5EDCB35E42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788" t="27051" r="1782" b="12478"/>
          <a:stretch/>
        </p:blipFill>
        <p:spPr>
          <a:xfrm>
            <a:off x="943318" y="1578747"/>
            <a:ext cx="4428518" cy="3110263"/>
          </a:xfrm>
          <a:prstGeom prst="rect">
            <a:avLst/>
          </a:prstGeom>
        </p:spPr>
      </p:pic>
      <p:pic>
        <p:nvPicPr>
          <p:cNvPr id="11" name="Рисунок 10" descr="Seed">
            <a:extLst>
              <a:ext uri="{FF2B5EF4-FFF2-40B4-BE49-F238E27FC236}">
                <a16:creationId xmlns:a16="http://schemas.microsoft.com/office/drawing/2014/main" xmlns="" id="{F10B21A2-28BD-488A-848E-EB37F75CFE4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0"/>
          <a:stretch/>
        </p:blipFill>
        <p:spPr bwMode="auto">
          <a:xfrm>
            <a:off x="3706189" y="4774407"/>
            <a:ext cx="1665647" cy="1397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5CC0D99-65F9-45FE-B4AC-6F675A41F75A}"/>
              </a:ext>
            </a:extLst>
          </p:cNvPr>
          <p:cNvPicPr/>
          <p:nvPr/>
        </p:nvPicPr>
        <p:blipFill rotWithShape="1">
          <a:blip r:embed="rId6"/>
          <a:srcRect l="32800" t="11015" r="31612" b="30892"/>
          <a:stretch/>
        </p:blipFill>
        <p:spPr bwMode="auto">
          <a:xfrm>
            <a:off x="943318" y="4782528"/>
            <a:ext cx="1750177" cy="13977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B009F5B6-5380-4380-8AC5-2509C94E03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3" t="13200" r="15466" b="18076"/>
          <a:stretch/>
        </p:blipFill>
        <p:spPr bwMode="auto">
          <a:xfrm>
            <a:off x="6709564" y="1554797"/>
            <a:ext cx="4339093" cy="311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Bozon Aero">
            <a:extLst>
              <a:ext uri="{FF2B5EF4-FFF2-40B4-BE49-F238E27FC236}">
                <a16:creationId xmlns:a16="http://schemas.microsoft.com/office/drawing/2014/main" xmlns="" id="{350C861C-3342-435E-AB93-E0FE54CAD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316" y="609600"/>
            <a:ext cx="2233202" cy="64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D5FACF9F-C100-4D16-AD30-F0E75B0DB8F8}"/>
              </a:ext>
            </a:extLst>
          </p:cNvPr>
          <p:cNvSpPr/>
          <p:nvPr/>
        </p:nvSpPr>
        <p:spPr>
          <a:xfrm>
            <a:off x="8385148" y="1098965"/>
            <a:ext cx="10134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</a:rPr>
              <a:t>Россия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37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0544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0025" y="442221"/>
            <a:ext cx="4143375" cy="548379"/>
          </a:xfrm>
        </p:spPr>
        <p:txBody>
          <a:bodyPr>
            <a:normAutofit fontScale="90000"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42345" y="4460407"/>
            <a:ext cx="13160295" cy="2790824"/>
          </a:xfrm>
        </p:spPr>
        <p:txBody>
          <a:bodyPr/>
          <a:lstStyle/>
          <a:p>
            <a:pPr algn="l" rtl="0"/>
            <a:r>
              <a:rPr lang="ru-RU" sz="1800" dirty="0">
                <a:solidFill>
                  <a:schemeClr val="tx1"/>
                </a:solidFill>
              </a:rPr>
              <a:t>Наши главные победы</a:t>
            </a:r>
          </a:p>
          <a:p>
            <a:pPr algn="ctr" rtl="0"/>
            <a:endParaRPr lang="ru-RU" sz="1400" dirty="0">
              <a:solidFill>
                <a:schemeClr val="tx1"/>
              </a:solidFill>
            </a:endParaRPr>
          </a:p>
          <a:p>
            <a:pPr lvl="0" algn="just">
              <a:spcAft>
                <a:spcPts val="1200"/>
              </a:spcAft>
              <a:defRPr/>
            </a:pPr>
            <a:r>
              <a:rPr lang="ru-RU" sz="1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Urban Greenhouse Challenge: </a:t>
            </a:r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Reforest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2021. </a:t>
            </a:r>
            <a:r>
              <a:rPr lang="ru-RU" sz="1400" dirty="0">
                <a:solidFill>
                  <a:schemeClr val="tx1"/>
                </a:solidFill>
              </a:rPr>
              <a:t>Первое место международного конкурса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lvl="0" algn="just">
              <a:spcAft>
                <a:spcPts val="1200"/>
              </a:spcAft>
              <a:defRPr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2. Большая разведка.</a:t>
            </a:r>
            <a:r>
              <a:rPr lang="ru-RU" sz="1400" dirty="0">
                <a:solidFill>
                  <a:schemeClr val="tx1"/>
                </a:solidFill>
              </a:rPr>
              <a:t> Финал конкурса и участие в программе </a:t>
            </a:r>
            <a:r>
              <a:rPr lang="ru-RU" sz="1400" dirty="0" err="1">
                <a:solidFill>
                  <a:schemeClr val="tx1"/>
                </a:solidFill>
              </a:rPr>
              <a:t>преакселерации</a:t>
            </a:r>
            <a:r>
              <a:rPr lang="ru-RU" sz="1400" dirty="0">
                <a:solidFill>
                  <a:schemeClr val="tx1"/>
                </a:solidFill>
              </a:rPr>
              <a:t> 2022.</a:t>
            </a:r>
          </a:p>
          <a:p>
            <a:pPr lvl="0" algn="just">
              <a:spcAft>
                <a:spcPts val="1200"/>
              </a:spcAft>
              <a:defRPr/>
            </a:pPr>
            <a:r>
              <a:rPr lang="ru-RU" sz="1400" spc="-70" dirty="0">
                <a:solidFill>
                  <a:schemeClr val="tx1"/>
                </a:solidFill>
                <a:cs typeface="Times New Roman" panose="02020603050405020304" pitchFamily="18" charset="0"/>
              </a:rPr>
              <a:t>3. Конкурс </a:t>
            </a:r>
            <a:r>
              <a:rPr lang="ru-RU" sz="1400" spc="-70" dirty="0" err="1">
                <a:solidFill>
                  <a:schemeClr val="tx1"/>
                </a:solidFill>
                <a:cs typeface="Times New Roman" panose="02020603050405020304" pitchFamily="18" charset="0"/>
              </a:rPr>
              <a:t>бизнес-идей</a:t>
            </a:r>
            <a:r>
              <a:rPr lang="ru-RU" sz="1400" spc="-70" dirty="0">
                <a:solidFill>
                  <a:schemeClr val="tx1"/>
                </a:solidFill>
                <a:cs typeface="Times New Roman" panose="02020603050405020304" pitchFamily="18" charset="0"/>
              </a:rPr>
              <a:t> молодых предпринимателей Воронежской области 2021. </a:t>
            </a:r>
            <a:r>
              <a:rPr lang="ru-RU" sz="1400" spc="-70" dirty="0">
                <a:solidFill>
                  <a:schemeClr val="tx1"/>
                </a:solidFill>
              </a:rPr>
              <a:t>Победители финала.</a:t>
            </a:r>
          </a:p>
          <a:p>
            <a:pPr lvl="0" algn="just">
              <a:spcAft>
                <a:spcPts val="1200"/>
              </a:spcAft>
              <a:defRPr/>
            </a:pPr>
            <a:r>
              <a:rPr lang="ru-RU" sz="1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Всероссийский конкурс Командные игры дронов 2022. </a:t>
            </a:r>
            <a:r>
              <a:rPr lang="ru-RU" sz="1400" spc="-70" dirty="0">
                <a:solidFill>
                  <a:schemeClr val="tx1"/>
                </a:solidFill>
              </a:rPr>
              <a:t>Призер финала.</a:t>
            </a:r>
          </a:p>
          <a:p>
            <a:pPr lvl="0" algn="just">
              <a:spcAft>
                <a:spcPts val="1200"/>
              </a:spcAft>
              <a:defRPr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5. Конкурс Лидеры устойчивого развития 2022. </a:t>
            </a:r>
            <a:r>
              <a:rPr lang="ru-RU" sz="1400" spc="-70" dirty="0">
                <a:solidFill>
                  <a:schemeClr val="tx1"/>
                </a:solidFill>
              </a:rPr>
              <a:t>Участник секции Поколение будущего.</a:t>
            </a:r>
          </a:p>
          <a:p>
            <a:pPr lvl="0" algn="just">
              <a:spcAft>
                <a:spcPts val="1200"/>
              </a:spcAft>
              <a:defRPr/>
            </a:pPr>
            <a:r>
              <a:rPr lang="ru-RU" sz="1400" spc="-70" dirty="0">
                <a:solidFill>
                  <a:schemeClr val="tx1"/>
                </a:solidFill>
              </a:rPr>
              <a:t>6. Лучший промышленный дизайн 2023. Победители финала.</a:t>
            </a:r>
          </a:p>
          <a:p>
            <a:pPr algn="ctr" rtl="0"/>
            <a:endParaRPr lang="en-US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C29472F-32EE-4DFB-955D-B76F317A9F87}"/>
              </a:ext>
            </a:extLst>
          </p:cNvPr>
          <p:cNvSpPr/>
          <p:nvPr/>
        </p:nvSpPr>
        <p:spPr>
          <a:xfrm>
            <a:off x="11066655" y="1125648"/>
            <a:ext cx="125064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Лысыч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Михаил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Координация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проекта,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компьютерный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инжиниринг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0500" algn="l"/>
                <a:tab pos="1524000" algn="l"/>
                <a:tab pos="2857500" algn="l"/>
              </a:tabLst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(САD/ CAM/CAE)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0CB2596-4378-459B-A610-E5C6654CDC4E}"/>
              </a:ext>
            </a:extLst>
          </p:cNvPr>
          <p:cNvSpPr/>
          <p:nvPr/>
        </p:nvSpPr>
        <p:spPr>
          <a:xfrm>
            <a:off x="5046327" y="1180982"/>
            <a:ext cx="24908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Нагайцев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Влад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3D-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дизайн,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автоматизация,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робототехника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A5BA64F-BEAA-4BE8-A2F3-5399F70BB31D}"/>
              </a:ext>
            </a:extLst>
          </p:cNvPr>
          <p:cNvSpPr/>
          <p:nvPr/>
        </p:nvSpPr>
        <p:spPr>
          <a:xfrm>
            <a:off x="8156248" y="1121053"/>
            <a:ext cx="11800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Сысоев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Максим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Экономика, маркетинг,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углеродный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рынок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EE257FCB-916A-425E-8354-3E4264761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134"/>
          <a:stretch/>
        </p:blipFill>
        <p:spPr bwMode="auto">
          <a:xfrm>
            <a:off x="9267607" y="1388348"/>
            <a:ext cx="1799048" cy="270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xmlns="" id="{9CB803CC-1CAE-4955-8DBC-9C8F46267E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t="14622" r="54773" b="31112"/>
          <a:stretch/>
        </p:blipFill>
        <p:spPr bwMode="auto">
          <a:xfrm>
            <a:off x="6295154" y="1404437"/>
            <a:ext cx="1799048" cy="267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xmlns="" id="{33F37F83-F477-4D25-AD4D-809C02163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2" t="-215" r="27297" b="65430"/>
          <a:stretch/>
        </p:blipFill>
        <p:spPr bwMode="auto">
          <a:xfrm>
            <a:off x="3300434" y="1443825"/>
            <a:ext cx="1760812" cy="262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CAD584EF-B58A-3E79-CD89-3DF98181C5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6" t="29668" r="59567" b="30042"/>
          <a:stretch/>
        </p:blipFill>
        <p:spPr bwMode="auto">
          <a:xfrm>
            <a:off x="203200" y="1443825"/>
            <a:ext cx="1677436" cy="258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DACED40-0014-7D4E-66B8-1D3BDE1A98A8}"/>
              </a:ext>
            </a:extLst>
          </p:cNvPr>
          <p:cNvSpPr/>
          <p:nvPr/>
        </p:nvSpPr>
        <p:spPr>
          <a:xfrm>
            <a:off x="1846313" y="1180982"/>
            <a:ext cx="24908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4D3E2F"/>
                </a:solidFill>
                <a:latin typeface="Corbel" panose="020B0503020204020204"/>
              </a:rPr>
              <a:t>Мартыновский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4D3E2F"/>
                </a:solidFill>
                <a:latin typeface="Corbel" panose="020B0503020204020204"/>
              </a:rPr>
              <a:t>Евгений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Главный инженер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проекта,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пилотирование,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3D-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дизайн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0B675AB-B2BD-836B-9869-661FFFBE7C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974" t="25184" r="23116" b="2120"/>
          <a:stretch/>
        </p:blipFill>
        <p:spPr>
          <a:xfrm>
            <a:off x="112112" y="1427736"/>
            <a:ext cx="1758320" cy="262023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5175" y="165995"/>
            <a:ext cx="7299911" cy="65315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Наши партнеры</a:t>
            </a:r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9904040" y="6033095"/>
            <a:ext cx="576064" cy="432048"/>
          </a:xfrm>
          <a:prstGeom prst="rect">
            <a:avLst/>
          </a:prstGeom>
        </p:spPr>
        <p:txBody>
          <a:bodyPr vert="horz" lIns="109728" tIns="109728" rIns="109728" bIns="9144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13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2806313-5460-4064-A572-D02112D9BA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206" y="2451495"/>
            <a:ext cx="2686039" cy="3799443"/>
          </a:xfrm>
          <a:prstGeom prst="rect">
            <a:avLst/>
          </a:prstGeom>
          <a:ln>
            <a:noFill/>
          </a:ln>
          <a:effectLst>
            <a:outerShdw blurRad="63500" sx="101000" sy="101000" algn="ctr" rotWithShape="0">
              <a:prstClr val="black">
                <a:alpha val="76000"/>
              </a:prstClr>
            </a:outerShdw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EA0D34A-2025-4A8C-82A1-20A4760DDCA8}"/>
              </a:ext>
            </a:extLst>
          </p:cNvPr>
          <p:cNvSpPr txBox="1">
            <a:spLocks/>
          </p:cNvSpPr>
          <p:nvPr/>
        </p:nvSpPr>
        <p:spPr>
          <a:xfrm>
            <a:off x="451176" y="1218693"/>
            <a:ext cx="4956588" cy="10853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Times New Roman" panose="02020603050405020304" pitchFamily="18" charset="0"/>
              </a:rPr>
              <a:t>1. 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Times New Roman" panose="02020603050405020304" pitchFamily="18" charset="0"/>
              </a:rPr>
              <a:t>Инжиниринговый центр ВГЛТУ.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Реализует одно из крупнейших в России исследований в области депонирования углерода и создания карбоновых полигонов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9E5CDC8-DCC3-42A4-B435-EAF025216EB9}"/>
              </a:ext>
            </a:extLst>
          </p:cNvPr>
          <p:cNvSpPr txBox="1">
            <a:spLocks/>
          </p:cNvSpPr>
          <p:nvPr/>
        </p:nvSpPr>
        <p:spPr>
          <a:xfrm>
            <a:off x="1001650" y="3228735"/>
            <a:ext cx="4494338" cy="10853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Times New Roman" panose="02020603050405020304" pitchFamily="18" charset="0"/>
              </a:rPr>
              <a:t>2. 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Times New Roman" panose="02020603050405020304" pitchFamily="18" charset="0"/>
              </a:rPr>
              <a:t>АО «Центр Аддитивных Технологий».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Имеет крупнейший в России парк промышленных 3D-принтеров, измерительных машин и др. оборудования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xmlns="" id="{248C6115-2895-4CBF-AA2B-EF070CAA1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870" y="2835549"/>
            <a:ext cx="1918962" cy="77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94D5F22-71A9-407E-9A9A-8FD39E70EB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76" t="20353" r="75154" b="45765"/>
          <a:stretch/>
        </p:blipFill>
        <p:spPr>
          <a:xfrm>
            <a:off x="5873019" y="836886"/>
            <a:ext cx="1822437" cy="176580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F073BC4-A4E0-4616-8344-94E4C40AB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1865" y="2889098"/>
            <a:ext cx="2856327" cy="3781453"/>
          </a:xfrm>
          <a:prstGeom prst="rect">
            <a:avLst/>
          </a:prstGeom>
          <a:ln>
            <a:noFill/>
          </a:ln>
          <a:effectLst>
            <a:outerShdw blurRad="63500" sx="101000" sy="101000" algn="ctr" rotWithShape="0">
              <a:prstClr val="black">
                <a:alpha val="76000"/>
              </a:prstClr>
            </a:outerShdw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0343E37-97DD-472C-8082-5C2DDF5FC1A7}"/>
              </a:ext>
            </a:extLst>
          </p:cNvPr>
          <p:cNvSpPr/>
          <p:nvPr/>
        </p:nvSpPr>
        <p:spPr>
          <a:xfrm>
            <a:off x="1574952" y="4779825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latin typeface="+mj-lt"/>
                <a:ea typeface="+mj-ea"/>
                <a:cs typeface="Times New Roman" panose="02020603050405020304" pitchFamily="18" charset="0"/>
              </a:rPr>
              <a:t>3. </a:t>
            </a:r>
            <a:r>
              <a:rPr lang="ru-RU" b="1" i="1" dirty="0">
                <a:latin typeface="+mj-lt"/>
                <a:cs typeface="Times New Roman" panose="02020603050405020304" pitchFamily="18" charset="0"/>
              </a:rPr>
              <a:t>«ЛЕСТЕХ» </a:t>
            </a:r>
          </a:p>
          <a:p>
            <a:r>
              <a:rPr lang="ru-RU" sz="1400" b="1" i="1" dirty="0">
                <a:latin typeface="+mj-lt"/>
                <a:ea typeface="+mj-ea"/>
                <a:cs typeface="+mj-cs"/>
              </a:rPr>
              <a:t>Ассоциация производителей машин и оборудования лесопромышленного комплекса</a:t>
            </a:r>
            <a:endParaRPr lang="ru-RU" sz="1400" b="1" i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3" name="Picture 2" descr="Logo">
            <a:extLst>
              <a:ext uri="{FF2B5EF4-FFF2-40B4-BE49-F238E27FC236}">
                <a16:creationId xmlns:a16="http://schemas.microsoft.com/office/drawing/2014/main" xmlns="" id="{20208633-517F-4508-A623-23E7CC99E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711" y="4570228"/>
            <a:ext cx="1917294" cy="40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BAA7480-2C48-AFDD-3FDF-018A423B5593}"/>
              </a:ext>
            </a:extLst>
          </p:cNvPr>
          <p:cNvSpPr/>
          <p:nvPr/>
        </p:nvSpPr>
        <p:spPr>
          <a:xfrm>
            <a:off x="643470" y="59584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latin typeface="+mj-lt"/>
                <a:ea typeface="+mj-ea"/>
                <a:cs typeface="Times New Roman" panose="02020603050405020304" pitchFamily="18" charset="0"/>
              </a:rPr>
              <a:t>4. </a:t>
            </a:r>
            <a:r>
              <a:rPr lang="ru-RU" b="1" i="1" dirty="0">
                <a:latin typeface="+mj-lt"/>
                <a:cs typeface="Times New Roman" panose="02020603050405020304" pitchFamily="18" charset="0"/>
              </a:rPr>
              <a:t>Северный (Арктический) федеральный университет</a:t>
            </a:r>
            <a:endParaRPr lang="ru-RU" sz="1400" b="1" i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xmlns="" id="{64640BB0-3B48-9F73-7B01-28E5236F0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424" y="5519713"/>
            <a:ext cx="1538511" cy="124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ketchLinesVTI" id="{8C0B0F05-C8D0-4078-9615-83E590287484}" vid="{43A7BC57-C1E3-4EE6-BDBC-5422DD574AF2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E4B384-4380-4734-8269-C03B3009E6C5}">
  <ds:schemaRefs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http://purl.org/dc/elements/1.1/"/>
    <ds:schemaRef ds:uri="230e9df3-be65-4c73-a93b-d1236ebd677e"/>
    <ds:schemaRef ds:uri="71af3243-3dd4-4a8d-8c0d-dd76da1f02a5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5DBD5D0-5490-4B07-8DF8-CA162FDDE6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C500F6-3E43-4957-9FD0-41C325FF99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694</Words>
  <Application>Microsoft Office PowerPoint</Application>
  <PresentationFormat>Произвольный</PresentationFormat>
  <Paragraphs>177</Paragraphs>
  <Slides>21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SketchLinesVTI</vt:lpstr>
      <vt:lpstr>Разработка семейства  модульных высевающих аппаратов для  точного и разбросного аэросева лесных и сельскохозяйственных культур с применением БПЛА  </vt:lpstr>
      <vt:lpstr>Проблема</vt:lpstr>
      <vt:lpstr>Лесовосстановление </vt:lpstr>
      <vt:lpstr>Что мы можем предложить?</vt:lpstr>
      <vt:lpstr>Альтернативная идея </vt:lpstr>
      <vt:lpstr>   Повышение эффективности аэросева в областях лесного и сельского хозяйства за счет разработки цифровой экосистемы модульных высевающих аппаратов, адаптированных для перспективного беспилотного летательного аппарата с комплексным использованием цифрового проектирования, имитационных исследований и 3d-печати.</vt:lpstr>
      <vt:lpstr>1. Комплексном применении методов  цифрового проектирования и 3d-печати.   2. Создании имитационных моделей позволяющих комплексно оценивать динамические характеристики процесса аэросева и внесения гранулированных веществ с БПЛА, оснащенных высевающими и разбрасывающими аппаратами в различных условиях.    3. Создании имитационных моделей взаимодействия растительных объектов с рабочими органами высевающих аппаратов и почвенными средами с комплексным применением численных методов.</vt:lpstr>
      <vt:lpstr>БПЛА</vt:lpstr>
      <vt:lpstr>Комплекс высевающего оборудования</vt:lpstr>
      <vt:lpstr>Комплекс высевающих аппаратов разбросного высева </vt:lpstr>
      <vt:lpstr>Комплекс высевающих аппаратов точного высева</vt:lpstr>
      <vt:lpstr>Типы высеваемых материалов</vt:lpstr>
      <vt:lpstr>Научная проработанность проекта</vt:lpstr>
      <vt:lpstr>Наши конкуренты</vt:lpstr>
      <vt:lpstr>Основные технологии - конкуренты</vt:lpstr>
      <vt:lpstr>Презентация PowerPoint</vt:lpstr>
      <vt:lpstr>Конкуренты БПЛА</vt:lpstr>
      <vt:lpstr>Презентация PowerPoint</vt:lpstr>
      <vt:lpstr>КОПТЕР-СЕЯЛКА OSA HEXA S-1 1050000 р  Сеялка 80000 р </vt:lpstr>
      <vt:lpstr>Команда</vt:lpstr>
      <vt:lpstr>Наши партнеры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2021-01-28T18:07:32Z</dcterms:created>
  <dcterms:modified xsi:type="dcterms:W3CDTF">2024-06-21T08:15:09Z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