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95" r:id="rId3"/>
    <p:sldId id="261" r:id="rId4"/>
    <p:sldId id="262" r:id="rId5"/>
    <p:sldId id="263" r:id="rId6"/>
    <p:sldId id="273" r:id="rId7"/>
    <p:sldId id="279" r:id="rId8"/>
    <p:sldId id="296" r:id="rId9"/>
    <p:sldId id="266" r:id="rId10"/>
    <p:sldId id="269" r:id="rId11"/>
    <p:sldId id="270" r:id="rId12"/>
    <p:sldId id="271" r:id="rId13"/>
    <p:sldId id="26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30A0"/>
    <a:srgbClr val="8F00FF"/>
    <a:srgbClr val="5B9BD5"/>
    <a:srgbClr val="D9D9D9"/>
    <a:srgbClr val="CCFFFF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342112-D6B7-4344-9E1E-377F07B3804A}" v="46" dt="2024-10-23T18:54:20.4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98" autoAdjust="0"/>
    <p:restoredTop sz="96236" autoAdjust="0"/>
  </p:normalViewPr>
  <p:slideViewPr>
    <p:cSldViewPr snapToGrid="0">
      <p:cViewPr>
        <p:scale>
          <a:sx n="100" d="100"/>
          <a:sy n="100" d="100"/>
        </p:scale>
        <p:origin x="328" y="2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tur Zumagulov" userId="4d89c6778a4343e9" providerId="LiveId" clId="{0A342112-D6B7-4344-9E1E-377F07B3804A}"/>
    <pc:docChg chg="undo redo custSel modSld">
      <pc:chgData name="Artur Zumagulov" userId="4d89c6778a4343e9" providerId="LiveId" clId="{0A342112-D6B7-4344-9E1E-377F07B3804A}" dt="2024-10-23T18:54:59.658" v="995" actId="14100"/>
      <pc:docMkLst>
        <pc:docMk/>
      </pc:docMkLst>
      <pc:sldChg chg="delSp modSp mod">
        <pc:chgData name="Artur Zumagulov" userId="4d89c6778a4343e9" providerId="LiveId" clId="{0A342112-D6B7-4344-9E1E-377F07B3804A}" dt="2024-10-23T18:31:22.722" v="349" actId="14100"/>
        <pc:sldMkLst>
          <pc:docMk/>
          <pc:sldMk cId="1130832769" sldId="256"/>
        </pc:sldMkLst>
        <pc:spChg chg="mod">
          <ac:chgData name="Artur Zumagulov" userId="4d89c6778a4343e9" providerId="LiveId" clId="{0A342112-D6B7-4344-9E1E-377F07B3804A}" dt="2024-10-23T18:31:22.722" v="349" actId="14100"/>
          <ac:spMkLst>
            <pc:docMk/>
            <pc:sldMk cId="1130832769" sldId="256"/>
            <ac:spMk id="2" creationId="{00000000-0000-0000-0000-000000000000}"/>
          </ac:spMkLst>
        </pc:spChg>
        <pc:spChg chg="del mod">
          <ac:chgData name="Artur Zumagulov" userId="4d89c6778a4343e9" providerId="LiveId" clId="{0A342112-D6B7-4344-9E1E-377F07B3804A}" dt="2024-10-23T18:15:59.971" v="10" actId="478"/>
          <ac:spMkLst>
            <pc:docMk/>
            <pc:sldMk cId="1130832769" sldId="256"/>
            <ac:spMk id="5" creationId="{B0FB4371-7A86-2549-13E4-ED4D9795EA98}"/>
          </ac:spMkLst>
        </pc:spChg>
        <pc:spChg chg="mod">
          <ac:chgData name="Artur Zumagulov" userId="4d89c6778a4343e9" providerId="LiveId" clId="{0A342112-D6B7-4344-9E1E-377F07B3804A}" dt="2024-10-23T18:16:45.814" v="23" actId="14100"/>
          <ac:spMkLst>
            <pc:docMk/>
            <pc:sldMk cId="1130832769" sldId="256"/>
            <ac:spMk id="27" creationId="{7FBFF7B3-C393-F58D-C003-04FF001116A1}"/>
          </ac:spMkLst>
        </pc:spChg>
      </pc:sldChg>
      <pc:sldChg chg="addSp delSp mod">
        <pc:chgData name="Artur Zumagulov" userId="4d89c6778a4343e9" providerId="LiveId" clId="{0A342112-D6B7-4344-9E1E-377F07B3804A}" dt="2024-10-23T18:23:06.010" v="187" actId="478"/>
        <pc:sldMkLst>
          <pc:docMk/>
          <pc:sldMk cId="4096444235" sldId="261"/>
        </pc:sldMkLst>
        <pc:spChg chg="add del">
          <ac:chgData name="Artur Zumagulov" userId="4d89c6778a4343e9" providerId="LiveId" clId="{0A342112-D6B7-4344-9E1E-377F07B3804A}" dt="2024-10-23T18:23:06.010" v="187" actId="478"/>
          <ac:spMkLst>
            <pc:docMk/>
            <pc:sldMk cId="4096444235" sldId="261"/>
            <ac:spMk id="5" creationId="{DFFEC095-1CE2-7CAD-C1F1-E18FABB3E5F8}"/>
          </ac:spMkLst>
        </pc:spChg>
      </pc:sldChg>
      <pc:sldChg chg="delSp modSp mod">
        <pc:chgData name="Artur Zumagulov" userId="4d89c6778a4343e9" providerId="LiveId" clId="{0A342112-D6B7-4344-9E1E-377F07B3804A}" dt="2024-10-23T18:23:23.424" v="190" actId="948"/>
        <pc:sldMkLst>
          <pc:docMk/>
          <pc:sldMk cId="290116991" sldId="262"/>
        </pc:sldMkLst>
        <pc:spChg chg="del">
          <ac:chgData name="Artur Zumagulov" userId="4d89c6778a4343e9" providerId="LiveId" clId="{0A342112-D6B7-4344-9E1E-377F07B3804A}" dt="2024-10-23T18:23:10.590" v="188" actId="478"/>
          <ac:spMkLst>
            <pc:docMk/>
            <pc:sldMk cId="290116991" sldId="262"/>
            <ac:spMk id="4" creationId="{AED164F2-C401-47E6-3AD3-830258A76D76}"/>
          </ac:spMkLst>
        </pc:spChg>
        <pc:graphicFrameChg chg="modGraphic">
          <ac:chgData name="Artur Zumagulov" userId="4d89c6778a4343e9" providerId="LiveId" clId="{0A342112-D6B7-4344-9E1E-377F07B3804A}" dt="2024-10-23T18:23:23.424" v="190" actId="948"/>
          <ac:graphicFrameMkLst>
            <pc:docMk/>
            <pc:sldMk cId="290116991" sldId="262"/>
            <ac:graphicFrameMk id="8" creationId="{EAF4C257-35FA-EF57-07DB-B5C62356A771}"/>
          </ac:graphicFrameMkLst>
        </pc:graphicFrameChg>
      </pc:sldChg>
      <pc:sldChg chg="delSp modSp mod">
        <pc:chgData name="Artur Zumagulov" userId="4d89c6778a4343e9" providerId="LiveId" clId="{0A342112-D6B7-4344-9E1E-377F07B3804A}" dt="2024-10-23T18:28:55.058" v="317" actId="1076"/>
        <pc:sldMkLst>
          <pc:docMk/>
          <pc:sldMk cId="1914663068" sldId="263"/>
        </pc:sldMkLst>
        <pc:spChg chg="del">
          <ac:chgData name="Artur Zumagulov" userId="4d89c6778a4343e9" providerId="LiveId" clId="{0A342112-D6B7-4344-9E1E-377F07B3804A}" dt="2024-10-23T18:28:51.193" v="316" actId="478"/>
          <ac:spMkLst>
            <pc:docMk/>
            <pc:sldMk cId="1914663068" sldId="263"/>
            <ac:spMk id="2" creationId="{9CF8478E-2796-5C06-619A-9ECFD57A2A6A}"/>
          </ac:spMkLst>
        </pc:spChg>
        <pc:graphicFrameChg chg="mod modGraphic">
          <ac:chgData name="Artur Zumagulov" userId="4d89c6778a4343e9" providerId="LiveId" clId="{0A342112-D6B7-4344-9E1E-377F07B3804A}" dt="2024-10-23T18:28:55.058" v="317" actId="1076"/>
          <ac:graphicFrameMkLst>
            <pc:docMk/>
            <pc:sldMk cId="1914663068" sldId="263"/>
            <ac:graphicFrameMk id="6" creationId="{BDE18F35-05DA-C931-E6A9-7788D89CA573}"/>
          </ac:graphicFrameMkLst>
        </pc:graphicFrameChg>
      </pc:sldChg>
      <pc:sldChg chg="delSp modSp mod">
        <pc:chgData name="Artur Zumagulov" userId="4d89c6778a4343e9" providerId="LiveId" clId="{0A342112-D6B7-4344-9E1E-377F07B3804A}" dt="2024-10-23T18:46:01.478" v="824" actId="478"/>
        <pc:sldMkLst>
          <pc:docMk/>
          <pc:sldMk cId="4085077566" sldId="266"/>
        </pc:sldMkLst>
        <pc:spChg chg="del">
          <ac:chgData name="Artur Zumagulov" userId="4d89c6778a4343e9" providerId="LiveId" clId="{0A342112-D6B7-4344-9E1E-377F07B3804A}" dt="2024-10-23T18:46:01.478" v="824" actId="478"/>
          <ac:spMkLst>
            <pc:docMk/>
            <pc:sldMk cId="4085077566" sldId="266"/>
            <ac:spMk id="4" creationId="{4F234CD1-F08E-5592-DEDC-60721EC9AC09}"/>
          </ac:spMkLst>
        </pc:spChg>
        <pc:graphicFrameChg chg="mod modGraphic">
          <ac:chgData name="Artur Zumagulov" userId="4d89c6778a4343e9" providerId="LiveId" clId="{0A342112-D6B7-4344-9E1E-377F07B3804A}" dt="2024-10-23T18:32:17.301" v="355" actId="20577"/>
          <ac:graphicFrameMkLst>
            <pc:docMk/>
            <pc:sldMk cId="4085077566" sldId="266"/>
            <ac:graphicFrameMk id="7" creationId="{E1AD6FBE-D46C-B90A-95D9-4CC6DA9ADC0C}"/>
          </ac:graphicFrameMkLst>
        </pc:graphicFrameChg>
      </pc:sldChg>
      <pc:sldChg chg="addSp delSp modSp mod">
        <pc:chgData name="Artur Zumagulov" userId="4d89c6778a4343e9" providerId="LiveId" clId="{0A342112-D6B7-4344-9E1E-377F07B3804A}" dt="2024-10-23T18:46:18.048" v="825" actId="1076"/>
        <pc:sldMkLst>
          <pc:docMk/>
          <pc:sldMk cId="3483810944" sldId="267"/>
        </pc:sldMkLst>
        <pc:spChg chg="del">
          <ac:chgData name="Artur Zumagulov" userId="4d89c6778a4343e9" providerId="LiveId" clId="{0A342112-D6B7-4344-9E1E-377F07B3804A}" dt="2024-10-23T18:45:53.909" v="820" actId="478"/>
          <ac:spMkLst>
            <pc:docMk/>
            <pc:sldMk cId="3483810944" sldId="267"/>
            <ac:spMk id="3" creationId="{5F404497-D2B0-7EEE-BC6E-8F4179035EA9}"/>
          </ac:spMkLst>
        </pc:spChg>
        <pc:spChg chg="add mod">
          <ac:chgData name="Artur Zumagulov" userId="4d89c6778a4343e9" providerId="LiveId" clId="{0A342112-D6B7-4344-9E1E-377F07B3804A}" dt="2024-10-23T18:44:22.744" v="762" actId="1076"/>
          <ac:spMkLst>
            <pc:docMk/>
            <pc:sldMk cId="3483810944" sldId="267"/>
            <ac:spMk id="7" creationId="{B3599C4A-8AB5-2B4C-BDF9-42C7FD23D17B}"/>
          </ac:spMkLst>
        </pc:spChg>
        <pc:spChg chg="add mod">
          <ac:chgData name="Artur Zumagulov" userId="4d89c6778a4343e9" providerId="LiveId" clId="{0A342112-D6B7-4344-9E1E-377F07B3804A}" dt="2024-10-23T18:44:27.303" v="764" actId="1076"/>
          <ac:spMkLst>
            <pc:docMk/>
            <pc:sldMk cId="3483810944" sldId="267"/>
            <ac:spMk id="9" creationId="{581671D1-DBD0-F76A-80A2-B8BAF10FFC33}"/>
          </ac:spMkLst>
        </pc:spChg>
        <pc:spChg chg="add mod">
          <ac:chgData name="Artur Zumagulov" userId="4d89c6778a4343e9" providerId="LiveId" clId="{0A342112-D6B7-4344-9E1E-377F07B3804A}" dt="2024-10-23T18:45:18.377" v="801" actId="1076"/>
          <ac:spMkLst>
            <pc:docMk/>
            <pc:sldMk cId="3483810944" sldId="267"/>
            <ac:spMk id="12" creationId="{86D2C1C8-C305-A299-9CA0-DFF42471E47B}"/>
          </ac:spMkLst>
        </pc:spChg>
        <pc:spChg chg="add mod">
          <ac:chgData name="Artur Zumagulov" userId="4d89c6778a4343e9" providerId="LiveId" clId="{0A342112-D6B7-4344-9E1E-377F07B3804A}" dt="2024-10-23T18:46:18.048" v="825" actId="1076"/>
          <ac:spMkLst>
            <pc:docMk/>
            <pc:sldMk cId="3483810944" sldId="267"/>
            <ac:spMk id="13" creationId="{78877993-50C1-E88B-5888-DD9EBC9DEA4A}"/>
          </ac:spMkLst>
        </pc:spChg>
        <pc:graphicFrameChg chg="del modGraphic">
          <ac:chgData name="Artur Zumagulov" userId="4d89c6778a4343e9" providerId="LiveId" clId="{0A342112-D6B7-4344-9E1E-377F07B3804A}" dt="2024-10-23T18:42:06.218" v="692" actId="478"/>
          <ac:graphicFrameMkLst>
            <pc:docMk/>
            <pc:sldMk cId="3483810944" sldId="267"/>
            <ac:graphicFrameMk id="2" creationId="{78AF899A-2A76-17CC-33EC-ECB90B9B0BFD}"/>
          </ac:graphicFrameMkLst>
        </pc:graphicFrameChg>
        <pc:picChg chg="add mod">
          <ac:chgData name="Artur Zumagulov" userId="4d89c6778a4343e9" providerId="LiveId" clId="{0A342112-D6B7-4344-9E1E-377F07B3804A}" dt="2024-10-23T18:44:22.744" v="762" actId="1076"/>
          <ac:picMkLst>
            <pc:docMk/>
            <pc:sldMk cId="3483810944" sldId="267"/>
            <ac:picMk id="4" creationId="{3A775C05-91F6-C1B1-3598-6C8452FE9D08}"/>
          </ac:picMkLst>
        </pc:picChg>
        <pc:picChg chg="add del">
          <ac:chgData name="Artur Zumagulov" userId="4d89c6778a4343e9" providerId="LiveId" clId="{0A342112-D6B7-4344-9E1E-377F07B3804A}" dt="2024-10-23T18:42:03.183" v="690" actId="478"/>
          <ac:picMkLst>
            <pc:docMk/>
            <pc:sldMk cId="3483810944" sldId="267"/>
            <ac:picMk id="6" creationId="{3A8FF428-AA1D-6EF0-F75A-03FF8767BEDB}"/>
          </ac:picMkLst>
        </pc:picChg>
        <pc:picChg chg="add mod">
          <ac:chgData name="Artur Zumagulov" userId="4d89c6778a4343e9" providerId="LiveId" clId="{0A342112-D6B7-4344-9E1E-377F07B3804A}" dt="2024-10-23T18:44:27.303" v="764" actId="1076"/>
          <ac:picMkLst>
            <pc:docMk/>
            <pc:sldMk cId="3483810944" sldId="267"/>
            <ac:picMk id="8" creationId="{FFD8EB8B-7FAE-3B78-2BC9-17F5B442EC95}"/>
          </ac:picMkLst>
        </pc:picChg>
        <pc:picChg chg="add mod">
          <ac:chgData name="Artur Zumagulov" userId="4d89c6778a4343e9" providerId="LiveId" clId="{0A342112-D6B7-4344-9E1E-377F07B3804A}" dt="2024-10-23T18:44:24.305" v="763" actId="1076"/>
          <ac:picMkLst>
            <pc:docMk/>
            <pc:sldMk cId="3483810944" sldId="267"/>
            <ac:picMk id="10" creationId="{D7C1D3CB-905F-143B-31FE-C6ED41E9BC45}"/>
          </ac:picMkLst>
        </pc:picChg>
        <pc:picChg chg="add mod">
          <ac:chgData name="Artur Zumagulov" userId="4d89c6778a4343e9" providerId="LiveId" clId="{0A342112-D6B7-4344-9E1E-377F07B3804A}" dt="2024-10-23T18:46:18.048" v="825" actId="1076"/>
          <ac:picMkLst>
            <pc:docMk/>
            <pc:sldMk cId="3483810944" sldId="267"/>
            <ac:picMk id="11" creationId="{E55E6354-FB87-37F1-DB0B-9790FCFF1F5F}"/>
          </ac:picMkLst>
        </pc:picChg>
      </pc:sldChg>
      <pc:sldChg chg="delSp modSp mod">
        <pc:chgData name="Artur Zumagulov" userId="4d89c6778a4343e9" providerId="LiveId" clId="{0A342112-D6B7-4344-9E1E-377F07B3804A}" dt="2024-10-23T18:45:59.673" v="823" actId="478"/>
        <pc:sldMkLst>
          <pc:docMk/>
          <pc:sldMk cId="2020085984" sldId="269"/>
        </pc:sldMkLst>
        <pc:spChg chg="del">
          <ac:chgData name="Artur Zumagulov" userId="4d89c6778a4343e9" providerId="LiveId" clId="{0A342112-D6B7-4344-9E1E-377F07B3804A}" dt="2024-10-23T18:45:59.673" v="823" actId="478"/>
          <ac:spMkLst>
            <pc:docMk/>
            <pc:sldMk cId="2020085984" sldId="269"/>
            <ac:spMk id="3" creationId="{02C0220B-2130-FE12-01F5-7879E87F721C}"/>
          </ac:spMkLst>
        </pc:spChg>
        <pc:graphicFrameChg chg="mod modGraphic">
          <ac:chgData name="Artur Zumagulov" userId="4d89c6778a4343e9" providerId="LiveId" clId="{0A342112-D6B7-4344-9E1E-377F07B3804A}" dt="2024-10-23T18:30:15.723" v="327" actId="20577"/>
          <ac:graphicFrameMkLst>
            <pc:docMk/>
            <pc:sldMk cId="2020085984" sldId="269"/>
            <ac:graphicFrameMk id="45" creationId="{3DEFEE86-4423-2E18-BC86-7D0276155BEB}"/>
          </ac:graphicFrameMkLst>
        </pc:graphicFrameChg>
      </pc:sldChg>
      <pc:sldChg chg="delSp modSp mod">
        <pc:chgData name="Artur Zumagulov" userId="4d89c6778a4343e9" providerId="LiveId" clId="{0A342112-D6B7-4344-9E1E-377F07B3804A}" dt="2024-10-23T18:45:58.135" v="822" actId="478"/>
        <pc:sldMkLst>
          <pc:docMk/>
          <pc:sldMk cId="1089511892" sldId="270"/>
        </pc:sldMkLst>
        <pc:spChg chg="del">
          <ac:chgData name="Artur Zumagulov" userId="4d89c6778a4343e9" providerId="LiveId" clId="{0A342112-D6B7-4344-9E1E-377F07B3804A}" dt="2024-10-23T18:45:58.135" v="822" actId="478"/>
          <ac:spMkLst>
            <pc:docMk/>
            <pc:sldMk cId="1089511892" sldId="270"/>
            <ac:spMk id="3" creationId="{AB987028-0D77-2C6F-8D8E-26894A06B0CA}"/>
          </ac:spMkLst>
        </pc:spChg>
        <pc:spChg chg="mod">
          <ac:chgData name="Artur Zumagulov" userId="4d89c6778a4343e9" providerId="LiveId" clId="{0A342112-D6B7-4344-9E1E-377F07B3804A}" dt="2024-10-23T18:29:46.425" v="319"/>
          <ac:spMkLst>
            <pc:docMk/>
            <pc:sldMk cId="1089511892" sldId="270"/>
            <ac:spMk id="22" creationId="{B588DB12-6846-11D1-566C-A2CCD5286B2E}"/>
          </ac:spMkLst>
        </pc:spChg>
        <pc:graphicFrameChg chg="mod">
          <ac:chgData name="Artur Zumagulov" userId="4d89c6778a4343e9" providerId="LiveId" clId="{0A342112-D6B7-4344-9E1E-377F07B3804A}" dt="2024-10-23T18:29:48.680" v="320" actId="1076"/>
          <ac:graphicFrameMkLst>
            <pc:docMk/>
            <pc:sldMk cId="1089511892" sldId="270"/>
            <ac:graphicFrameMk id="4" creationId="{6DDBE866-F79C-7F23-33C2-6D04FF7B899A}"/>
          </ac:graphicFrameMkLst>
        </pc:graphicFrameChg>
      </pc:sldChg>
      <pc:sldChg chg="delSp modSp mod">
        <pc:chgData name="Artur Zumagulov" userId="4d89c6778a4343e9" providerId="LiveId" clId="{0A342112-D6B7-4344-9E1E-377F07B3804A}" dt="2024-10-23T18:54:59.658" v="995" actId="14100"/>
        <pc:sldMkLst>
          <pc:docMk/>
          <pc:sldMk cId="3919498129" sldId="271"/>
        </pc:sldMkLst>
        <pc:spChg chg="del">
          <ac:chgData name="Artur Zumagulov" userId="4d89c6778a4343e9" providerId="LiveId" clId="{0A342112-D6B7-4344-9E1E-377F07B3804A}" dt="2024-10-23T18:45:55.547" v="821" actId="478"/>
          <ac:spMkLst>
            <pc:docMk/>
            <pc:sldMk cId="3919498129" sldId="271"/>
            <ac:spMk id="2" creationId="{0AE15CE8-BDF3-CA6E-B36F-C141D647DD82}"/>
          </ac:spMkLst>
        </pc:spChg>
        <pc:graphicFrameChg chg="mod modGraphic">
          <ac:chgData name="Artur Zumagulov" userId="4d89c6778a4343e9" providerId="LiveId" clId="{0A342112-D6B7-4344-9E1E-377F07B3804A}" dt="2024-10-23T18:54:59.658" v="995" actId="14100"/>
          <ac:graphicFrameMkLst>
            <pc:docMk/>
            <pc:sldMk cId="3919498129" sldId="271"/>
            <ac:graphicFrameMk id="5" creationId="{2D76C42A-2AA2-63DE-6DE2-5676F468FED8}"/>
          </ac:graphicFrameMkLst>
        </pc:graphicFrameChg>
      </pc:sldChg>
      <pc:sldChg chg="addSp delSp modSp mod">
        <pc:chgData name="Artur Zumagulov" userId="4d89c6778a4343e9" providerId="LiveId" clId="{0A342112-D6B7-4344-9E1E-377F07B3804A}" dt="2024-10-23T18:24:32.267" v="213" actId="1076"/>
        <pc:sldMkLst>
          <pc:docMk/>
          <pc:sldMk cId="348232084" sldId="273"/>
        </pc:sldMkLst>
        <pc:spChg chg="del">
          <ac:chgData name="Artur Zumagulov" userId="4d89c6778a4343e9" providerId="LiveId" clId="{0A342112-D6B7-4344-9E1E-377F07B3804A}" dt="2024-10-23T18:23:59.663" v="199" actId="478"/>
          <ac:spMkLst>
            <pc:docMk/>
            <pc:sldMk cId="348232084" sldId="273"/>
            <ac:spMk id="4" creationId="{604CC47A-0289-4001-57C2-20DAD9883A23}"/>
          </ac:spMkLst>
        </pc:spChg>
        <pc:graphicFrameChg chg="mod modGraphic">
          <ac:chgData name="Artur Zumagulov" userId="4d89c6778a4343e9" providerId="LiveId" clId="{0A342112-D6B7-4344-9E1E-377F07B3804A}" dt="2024-10-23T18:24:30.370" v="212" actId="1076"/>
          <ac:graphicFrameMkLst>
            <pc:docMk/>
            <pc:sldMk cId="348232084" sldId="273"/>
            <ac:graphicFrameMk id="8" creationId="{717DA91D-BAD8-A6DD-4E42-A9F75ABF2ED9}"/>
          </ac:graphicFrameMkLst>
        </pc:graphicFrameChg>
        <pc:picChg chg="add mod">
          <ac:chgData name="Artur Zumagulov" userId="4d89c6778a4343e9" providerId="LiveId" clId="{0A342112-D6B7-4344-9E1E-377F07B3804A}" dt="2024-10-23T18:24:32.267" v="213" actId="1076"/>
          <ac:picMkLst>
            <pc:docMk/>
            <pc:sldMk cId="348232084" sldId="273"/>
            <ac:picMk id="3" creationId="{FA1B9E24-881B-ABF9-4623-2D8954FD25E3}"/>
          </ac:picMkLst>
        </pc:picChg>
      </pc:sldChg>
      <pc:sldChg chg="addSp delSp modSp mod">
        <pc:chgData name="Artur Zumagulov" userId="4d89c6778a4343e9" providerId="LiveId" clId="{0A342112-D6B7-4344-9E1E-377F07B3804A}" dt="2024-10-23T18:28:44.798" v="315" actId="478"/>
        <pc:sldMkLst>
          <pc:docMk/>
          <pc:sldMk cId="2150934068" sldId="279"/>
        </pc:sldMkLst>
        <pc:spChg chg="add mod">
          <ac:chgData name="Artur Zumagulov" userId="4d89c6778a4343e9" providerId="LiveId" clId="{0A342112-D6B7-4344-9E1E-377F07B3804A}" dt="2024-10-23T18:27:02.529" v="215"/>
          <ac:spMkLst>
            <pc:docMk/>
            <pc:sldMk cId="2150934068" sldId="279"/>
            <ac:spMk id="3" creationId="{5FD12CB5-A19D-EF2B-EDC2-BBAC386A3659}"/>
          </ac:spMkLst>
        </pc:spChg>
        <pc:spChg chg="del">
          <ac:chgData name="Artur Zumagulov" userId="4d89c6778a4343e9" providerId="LiveId" clId="{0A342112-D6B7-4344-9E1E-377F07B3804A}" dt="2024-10-23T18:28:44.798" v="315" actId="478"/>
          <ac:spMkLst>
            <pc:docMk/>
            <pc:sldMk cId="2150934068" sldId="279"/>
            <ac:spMk id="4" creationId="{0F7C6B15-02B1-C60F-664A-8E7549E98509}"/>
          </ac:spMkLst>
        </pc:spChg>
        <pc:spChg chg="add mod">
          <ac:chgData name="Artur Zumagulov" userId="4d89c6778a4343e9" providerId="LiveId" clId="{0A342112-D6B7-4344-9E1E-377F07B3804A}" dt="2024-10-23T18:27:50.788" v="255" actId="20577"/>
          <ac:spMkLst>
            <pc:docMk/>
            <pc:sldMk cId="2150934068" sldId="279"/>
            <ac:spMk id="5" creationId="{B2B9C9F9-B59B-9F20-01CE-49AF4C3C26CD}"/>
          </ac:spMkLst>
        </pc:spChg>
        <pc:spChg chg="add mod">
          <ac:chgData name="Artur Zumagulov" userId="4d89c6778a4343e9" providerId="LiveId" clId="{0A342112-D6B7-4344-9E1E-377F07B3804A}" dt="2024-10-23T18:27:02.529" v="215"/>
          <ac:spMkLst>
            <pc:docMk/>
            <pc:sldMk cId="2150934068" sldId="279"/>
            <ac:spMk id="6" creationId="{E6CBCD6A-106A-2AB0-DDE6-A5BC9DE5A7F2}"/>
          </ac:spMkLst>
        </pc:spChg>
        <pc:spChg chg="add mod">
          <ac:chgData name="Artur Zumagulov" userId="4d89c6778a4343e9" providerId="LiveId" clId="{0A342112-D6B7-4344-9E1E-377F07B3804A}" dt="2024-10-23T18:27:48.408" v="254" actId="20577"/>
          <ac:spMkLst>
            <pc:docMk/>
            <pc:sldMk cId="2150934068" sldId="279"/>
            <ac:spMk id="8" creationId="{90AE69AE-B1C4-1E54-DF5A-09F66D581EB4}"/>
          </ac:spMkLst>
        </pc:spChg>
        <pc:spChg chg="add mod">
          <ac:chgData name="Artur Zumagulov" userId="4d89c6778a4343e9" providerId="LiveId" clId="{0A342112-D6B7-4344-9E1E-377F07B3804A}" dt="2024-10-23T18:27:02.529" v="215"/>
          <ac:spMkLst>
            <pc:docMk/>
            <pc:sldMk cId="2150934068" sldId="279"/>
            <ac:spMk id="9" creationId="{BF28E815-3E11-717F-5354-339538402B59}"/>
          </ac:spMkLst>
        </pc:spChg>
        <pc:spChg chg="add mod">
          <ac:chgData name="Artur Zumagulov" userId="4d89c6778a4343e9" providerId="LiveId" clId="{0A342112-D6B7-4344-9E1E-377F07B3804A}" dt="2024-10-23T18:27:39.772" v="249" actId="20577"/>
          <ac:spMkLst>
            <pc:docMk/>
            <pc:sldMk cId="2150934068" sldId="279"/>
            <ac:spMk id="10" creationId="{746EC93B-778C-3444-84CA-8DA2F30702B8}"/>
          </ac:spMkLst>
        </pc:spChg>
        <pc:graphicFrameChg chg="mod modGraphic">
          <ac:chgData name="Artur Zumagulov" userId="4d89c6778a4343e9" providerId="LiveId" clId="{0A342112-D6B7-4344-9E1E-377F07B3804A}" dt="2024-10-23T18:28:36.253" v="314" actId="20577"/>
          <ac:graphicFrameMkLst>
            <pc:docMk/>
            <pc:sldMk cId="2150934068" sldId="279"/>
            <ac:graphicFrameMk id="7" creationId="{C0DBBA43-2E43-4664-BB09-3830D49DE376}"/>
          </ac:graphicFrameMkLst>
        </pc:graphicFrameChg>
      </pc:sldChg>
      <pc:sldChg chg="addSp delSp modSp mod">
        <pc:chgData name="Artur Zumagulov" userId="4d89c6778a4343e9" providerId="LiveId" clId="{0A342112-D6B7-4344-9E1E-377F07B3804A}" dt="2024-10-23T18:23:15.565" v="189" actId="478"/>
        <pc:sldMkLst>
          <pc:docMk/>
          <pc:sldMk cId="2950135993" sldId="295"/>
        </pc:sldMkLst>
        <pc:spChg chg="add del">
          <ac:chgData name="Artur Zumagulov" userId="4d89c6778a4343e9" providerId="LiveId" clId="{0A342112-D6B7-4344-9E1E-377F07B3804A}" dt="2024-10-23T18:23:15.565" v="189" actId="478"/>
          <ac:spMkLst>
            <pc:docMk/>
            <pc:sldMk cId="2950135993" sldId="295"/>
            <ac:spMk id="7" creationId="{8C62603F-1F5B-D36F-4A68-EF123F13004B}"/>
          </ac:spMkLst>
        </pc:spChg>
        <pc:graphicFrameChg chg="mod modGraphic">
          <ac:chgData name="Artur Zumagulov" userId="4d89c6778a4343e9" providerId="LiveId" clId="{0A342112-D6B7-4344-9E1E-377F07B3804A}" dt="2024-10-23T18:23:04.983" v="186" actId="20577"/>
          <ac:graphicFrameMkLst>
            <pc:docMk/>
            <pc:sldMk cId="2950135993" sldId="295"/>
            <ac:graphicFrameMk id="10" creationId="{E29CE798-C32B-7753-617C-35F291F650B4}"/>
          </ac:graphicFrameMkLst>
        </pc:graphicFrameChg>
      </pc:sldChg>
      <pc:sldChg chg="delSp modSp mod">
        <pc:chgData name="Artur Zumagulov" userId="4d89c6778a4343e9" providerId="LiveId" clId="{0A342112-D6B7-4344-9E1E-377F07B3804A}" dt="2024-10-23T18:40:51.361" v="683" actId="20577"/>
        <pc:sldMkLst>
          <pc:docMk/>
          <pc:sldMk cId="1056995083" sldId="296"/>
        </pc:sldMkLst>
        <pc:spChg chg="del">
          <ac:chgData name="Artur Zumagulov" userId="4d89c6778a4343e9" providerId="LiveId" clId="{0A342112-D6B7-4344-9E1E-377F07B3804A}" dt="2024-10-23T18:40:30.284" v="646" actId="478"/>
          <ac:spMkLst>
            <pc:docMk/>
            <pc:sldMk cId="1056995083" sldId="296"/>
            <ac:spMk id="3" creationId="{82EE2F8D-BC95-48B4-7D13-2673958B54FC}"/>
          </ac:spMkLst>
        </pc:spChg>
        <pc:graphicFrameChg chg="mod modGraphic">
          <ac:chgData name="Artur Zumagulov" userId="4d89c6778a4343e9" providerId="LiveId" clId="{0A342112-D6B7-4344-9E1E-377F07B3804A}" dt="2024-10-23T18:40:51.361" v="683" actId="20577"/>
          <ac:graphicFrameMkLst>
            <pc:docMk/>
            <pc:sldMk cId="1056995083" sldId="296"/>
            <ac:graphicFrameMk id="8" creationId="{453D3F29-BF22-433B-A26A-FEBA82E8E50B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8C23A8-A2E9-4FC3-8BE7-8C5BE77C799F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95626D-D815-47FC-846A-3A4CC494E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407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5626D-D815-47FC-846A-3A4CC494E8C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836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5626D-D815-47FC-846A-3A4CC494E8C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745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371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407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347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115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00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795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894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387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14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412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562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1CF26-5F23-4A39-A79E-2C9CC49A6D28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523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46106" y="2226623"/>
            <a:ext cx="9144000" cy="1694177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7030A0"/>
                </a:solidFill>
              </a:rPr>
              <a:t>Конструктор рабочих программ</a:t>
            </a:r>
            <a:endParaRPr lang="ru-RU" sz="4500" dirty="0">
              <a:solidFill>
                <a:srgbClr val="7030A0"/>
              </a:solidFill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530F4677-195B-4A8B-4BD0-FFE0BB36FAA8}"/>
              </a:ext>
            </a:extLst>
          </p:cNvPr>
          <p:cNvGrpSpPr/>
          <p:nvPr/>
        </p:nvGrpSpPr>
        <p:grpSpPr>
          <a:xfrm rot="16200000">
            <a:off x="8291696" y="2953251"/>
            <a:ext cx="6858001" cy="951498"/>
            <a:chOff x="0" y="692501"/>
            <a:chExt cx="2624903" cy="97077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1FE65137-B08D-86B2-05BB-51C427F701CC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DBAAAA24-DC87-8732-3CAB-46A289FFB920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43DF45E5-A1B0-039A-8370-DDF3CE5F82C8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4D251B79-1DC0-71DB-E803-6D16BA89F3A3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1EAACA60-E286-2893-A205-F58E8B5ED04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5" name="Дата 24">
            <a:extLst>
              <a:ext uri="{FF2B5EF4-FFF2-40B4-BE49-F238E27FC236}">
                <a16:creationId xmlns:a16="http://schemas.microsoft.com/office/drawing/2014/main" id="{B93148F7-5652-D623-4785-4221C73FA4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49096" y="311417"/>
            <a:ext cx="2743200" cy="1230340"/>
          </a:xfrm>
        </p:spPr>
        <p:txBody>
          <a:bodyPr vert="vert270"/>
          <a:lstStyle/>
          <a:p>
            <a:fld id="{0A61EF5C-C9D4-493E-B45E-0A45720485D3}" type="datetime1">
              <a:rPr lang="ru-RU" sz="1800" smtClean="0">
                <a:solidFill>
                  <a:schemeClr val="bg1"/>
                </a:solidFill>
              </a:rPr>
              <a:t>23.10.2024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7FBFF7B3-C393-F58D-C003-04FF001116A1}"/>
              </a:ext>
            </a:extLst>
          </p:cNvPr>
          <p:cNvSpPr txBox="1">
            <a:spLocks/>
          </p:cNvSpPr>
          <p:nvPr/>
        </p:nvSpPr>
        <p:spPr>
          <a:xfrm>
            <a:off x="95434" y="5524499"/>
            <a:ext cx="5175066" cy="10069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0000" algn="l">
              <a:spcBef>
                <a:spcPts val="1000"/>
              </a:spcBef>
            </a:pPr>
            <a:r>
              <a:rPr lang="ru-RU" sz="18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Докладчик: </a:t>
            </a:r>
            <a:r>
              <a:rPr lang="ru-RU" sz="18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Зумагулов Артур Адлерович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625BB2-41EA-AD05-10A3-5F26511A9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144" y="274893"/>
            <a:ext cx="1307726" cy="14423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83051F0-099F-DEC3-5E8C-9A9A3DE12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0249" y="1788885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832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C45450C0-A66A-50AC-4CCB-8136589245FF}"/>
              </a:ext>
            </a:extLst>
          </p:cNvPr>
          <p:cNvGrpSpPr/>
          <p:nvPr/>
        </p:nvGrpSpPr>
        <p:grpSpPr>
          <a:xfrm rot="16200000">
            <a:off x="8287251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BF287C73-4C3A-9F58-CD13-355CF2D7747E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F65F1FC2-D0AF-C477-FFD4-5287818F192E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A30DE883-EC30-74A4-8CB3-C82A1EBA42B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F21B5749-1E11-CDA1-7ACC-6D28CDCFC10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CEFEBB84-1422-4836-3D64-4EF02D3C3DDA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DDC0242D-17E3-87B8-6807-96823D98A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2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212;p15">
            <a:extLst>
              <a:ext uri="{FF2B5EF4-FFF2-40B4-BE49-F238E27FC236}">
                <a16:creationId xmlns:a16="http://schemas.microsoft.com/office/drawing/2014/main" id="{D7ECEAC0-2630-384B-FFAB-1A52A4529512}"/>
              </a:ext>
            </a:extLst>
          </p:cNvPr>
          <p:cNvSpPr txBox="1"/>
          <p:nvPr/>
        </p:nvSpPr>
        <p:spPr>
          <a:xfrm>
            <a:off x="0" y="0"/>
            <a:ext cx="10372165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О проекте 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graphicFrame>
        <p:nvGraphicFramePr>
          <p:cNvPr id="10" name="Таблица 10">
            <a:extLst>
              <a:ext uri="{FF2B5EF4-FFF2-40B4-BE49-F238E27FC236}">
                <a16:creationId xmlns:a16="http://schemas.microsoft.com/office/drawing/2014/main" id="{E29CE798-C32B-7753-617C-35F291F650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949290"/>
              </p:ext>
            </p:extLst>
          </p:nvPr>
        </p:nvGraphicFramePr>
        <p:xfrm>
          <a:off x="403860" y="1661135"/>
          <a:ext cx="10198100" cy="45963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0100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  <a:gridCol w="6858000">
                  <a:extLst>
                    <a:ext uri="{9D8B030D-6E8A-4147-A177-3AD203B41FA5}">
                      <a16:colId xmlns:a16="http://schemas.microsoft.com/office/drawing/2014/main" val="3935903389"/>
                    </a:ext>
                  </a:extLst>
                </a:gridCol>
              </a:tblGrid>
              <a:tr h="15788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0" dirty="0">
                          <a:solidFill>
                            <a:srgbClr val="7030A0"/>
                          </a:solidFill>
                        </a:rPr>
                        <a:t>Генезис проекта</a:t>
                      </a:r>
                      <a:endParaRPr lang="ru-RU" sz="2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Проект родился из потребности автоматизации рутинных задач для преподавателей нашей кафедры и перерос в идею полноценного продукта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  <a:tr h="15788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0" dirty="0">
                          <a:solidFill>
                            <a:srgbClr val="7030A0"/>
                          </a:solidFill>
                        </a:rPr>
                        <a:t>Описание проекта</a:t>
                      </a:r>
                      <a:endParaRPr lang="ru-RU" sz="2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Проект представляет собой платформу для автоматизации создания рабочих программ, ориентированную на преподавателей и образовательные учреждения. Целью проекта является упрощение процесса разработки учебных документов, что позволит сократить время на подготовку и повысить качество образовательного контента.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178694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055CBE-333B-DDF4-564F-60F305C39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5804" y="700895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135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06;p3">
            <a:extLst>
              <a:ext uri="{FF2B5EF4-FFF2-40B4-BE49-F238E27FC236}">
                <a16:creationId xmlns:a16="http://schemas.microsoft.com/office/drawing/2014/main" id="{38FFD93E-9C18-8839-5F92-336D5B09B85A}"/>
              </a:ext>
            </a:extLst>
          </p:cNvPr>
          <p:cNvSpPr txBox="1"/>
          <p:nvPr/>
        </p:nvSpPr>
        <p:spPr>
          <a:xfrm>
            <a:off x="0" y="0"/>
            <a:ext cx="12192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Целевая аудитория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599F4714-7284-455A-E907-BB852AAACB0D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417B89A5-D5F9-E3BF-2EAB-1AF738C80B9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82BA0715-B9B0-0872-71C1-F337913E4FBD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46B1D725-4ED6-B868-F30A-48337DD19A4C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EDFF7E0D-33AB-5846-43CB-882A671EBEFD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684AA008-FC04-4B64-B28A-B57E4775E88B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36" name="Номер слайда 13">
            <a:extLst>
              <a:ext uri="{FF2B5EF4-FFF2-40B4-BE49-F238E27FC236}">
                <a16:creationId xmlns:a16="http://schemas.microsoft.com/office/drawing/2014/main" id="{286FADDA-3C66-E6B4-B828-B083CDEB9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3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graphicFrame>
        <p:nvGraphicFramePr>
          <p:cNvPr id="8" name="Таблица 10">
            <a:extLst>
              <a:ext uri="{FF2B5EF4-FFF2-40B4-BE49-F238E27FC236}">
                <a16:creationId xmlns:a16="http://schemas.microsoft.com/office/drawing/2014/main" id="{7B8F237B-FBA3-F43F-99F0-2CFFFC49A3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824883"/>
              </p:ext>
            </p:extLst>
          </p:nvPr>
        </p:nvGraphicFramePr>
        <p:xfrm>
          <a:off x="467360" y="1661135"/>
          <a:ext cx="10126980" cy="4939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6980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4939738">
                <a:tc>
                  <a:txBody>
                    <a:bodyPr/>
                    <a:lstStyle/>
                    <a:p>
                      <a:pPr algn="l"/>
                      <a:r>
                        <a:rPr lang="ru-RU" sz="2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Образовательные учреждения (школы, колледжи,</a:t>
                      </a:r>
                      <a:r>
                        <a:rPr lang="ru-RU" sz="2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университеты)</a:t>
                      </a:r>
                    </a:p>
                    <a:p>
                      <a:pPr algn="l"/>
                      <a:r>
                        <a:rPr lang="ru-RU" sz="2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Преподаватели</a:t>
                      </a:r>
                    </a:p>
                    <a:p>
                      <a:pPr algn="l"/>
                      <a:r>
                        <a:rPr lang="ru-RU" sz="2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Корпоративные учебные центры</a:t>
                      </a:r>
                    </a:p>
                    <a:p>
                      <a:pPr algn="l"/>
                      <a:r>
                        <a:rPr lang="ru-RU" sz="2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Платформы онлайн-образования</a:t>
                      </a:r>
                    </a:p>
                    <a:p>
                      <a:pPr algn="l"/>
                      <a:r>
                        <a:rPr lang="ru-RU" sz="2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Разработчики курсов</a:t>
                      </a:r>
                      <a:endParaRPr lang="ru-RU" sz="2800" dirty="0">
                        <a:solidFill>
                          <a:srgbClr val="7030A0"/>
                        </a:solidFill>
                      </a:endParaRPr>
                    </a:p>
                    <a:p>
                      <a:endParaRPr lang="ru-RU" sz="2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F6D4D8B-EE5C-7FA2-3817-5FA8DB317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805" y="689681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444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E5142567-BB06-5716-EFB3-5F33D9ED0B4E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D75AE535-80F4-C4F8-0E85-01118C21B594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9BA04980-DFAF-664C-396F-F56ED70F7F99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7627085C-57CA-0823-6604-EA8F52F3AAAA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32BAF517-EEFE-5C77-9D7F-130011234EC3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9E0004DB-9F2D-2547-9CF2-B3B3F34F605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EA19B046-8B40-B84F-DD28-148519399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4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4" name="Google Shape;117;p4">
            <a:extLst>
              <a:ext uri="{FF2B5EF4-FFF2-40B4-BE49-F238E27FC236}">
                <a16:creationId xmlns:a16="http://schemas.microsoft.com/office/drawing/2014/main" id="{A2CF1F23-25C0-C747-F86D-40A8941D5C94}"/>
              </a:ext>
            </a:extLst>
          </p:cNvPr>
          <p:cNvSpPr txBox="1"/>
          <p:nvPr/>
        </p:nvSpPr>
        <p:spPr>
          <a:xfrm>
            <a:off x="0" y="0"/>
            <a:ext cx="10788073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 marR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4000"/>
              <a:buFont typeface="Calibri"/>
              <a:buNone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Проблема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graphicFrame>
        <p:nvGraphicFramePr>
          <p:cNvPr id="8" name="Таблица 10">
            <a:extLst>
              <a:ext uri="{FF2B5EF4-FFF2-40B4-BE49-F238E27FC236}">
                <a16:creationId xmlns:a16="http://schemas.microsoft.com/office/drawing/2014/main" id="{EAF4C257-35FA-EF57-07DB-B5C62356A7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2692054"/>
              </p:ext>
            </p:extLst>
          </p:nvPr>
        </p:nvGraphicFramePr>
        <p:xfrm>
          <a:off x="467360" y="1661135"/>
          <a:ext cx="10126980" cy="4939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6980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4939738"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текущем виде процесс создания рабочих программ зачастую представляет собой трудоемкую задачу, которая требует значительных временных затрат и не всегда соответствует актуальным образовательным стандартам. Преподаватели часто сталкиваются с отсутствием удобных инструментов и шаблонов, что усложняет их работу и может приводить к ошибкам. Онлайн-конструктор решает эту проблему, предлагая автоматизированное приложение, который значительно упрощает процесс разработки учебных планов и повышает их качество.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600" dirty="0">
                        <a:solidFill>
                          <a:srgbClr val="7030A0"/>
                        </a:solidFill>
                      </a:endParaRPr>
                    </a:p>
                    <a:p>
                      <a:endParaRPr lang="ru-RU" sz="2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07CEFD5-5C6D-C4F5-1944-6B4C4D265B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805" y="798332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16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7EF7C407-42DB-1FA6-DBB4-7987E5A18DC4}"/>
              </a:ext>
            </a:extLst>
          </p:cNvPr>
          <p:cNvGrpSpPr/>
          <p:nvPr/>
        </p:nvGrpSpPr>
        <p:grpSpPr>
          <a:xfrm rot="16200000">
            <a:off x="8287252" y="2953250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93CE1A68-8EC8-8257-BB32-BC7D70D3F588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4A7AD850-838E-4F4A-A13E-E1A3A19C866B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85ED617A-CA8E-4615-4929-D7F9EEFE61E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8524A645-6C13-224F-B5E7-EE44DCA1EA98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40102D6E-A871-9764-A13F-E3A4D0A2A38B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76B3D94A-AEB6-D64B-13E6-77B78E386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5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23;p5">
            <a:extLst>
              <a:ext uri="{FF2B5EF4-FFF2-40B4-BE49-F238E27FC236}">
                <a16:creationId xmlns:a16="http://schemas.microsoft.com/office/drawing/2014/main" id="{3B7543DD-DCFA-FD67-B041-843EC6A6E053}"/>
              </a:ext>
            </a:extLst>
          </p:cNvPr>
          <p:cNvSpPr txBox="1"/>
          <p:nvPr/>
        </p:nvSpPr>
        <p:spPr>
          <a:xfrm>
            <a:off x="0" y="0"/>
            <a:ext cx="10732655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Решение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graphicFrame>
        <p:nvGraphicFramePr>
          <p:cNvPr id="6" name="Таблица 10">
            <a:extLst>
              <a:ext uri="{FF2B5EF4-FFF2-40B4-BE49-F238E27FC236}">
                <a16:creationId xmlns:a16="http://schemas.microsoft.com/office/drawing/2014/main" id="{BDE18F35-05DA-C931-E6A9-7788D89CA5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3749464"/>
              </p:ext>
            </p:extLst>
          </p:nvPr>
        </p:nvGraphicFramePr>
        <p:xfrm>
          <a:off x="467360" y="1440000"/>
          <a:ext cx="10126980" cy="4939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6980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4939738">
                <a:tc>
                  <a:txBody>
                    <a:bodyPr/>
                    <a:lstStyle/>
                    <a:p>
                      <a:pPr indent="457200" algn="just"/>
                      <a:r>
                        <a:rPr lang="ru-R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Предложение нашего онлайн-конструктора для создания рабочих программ заключается в уникальном сочетании простоты, эффективности и поддержки преподавателей:</a:t>
                      </a:r>
                    </a:p>
                    <a:p>
                      <a:pPr indent="457200" algn="l"/>
                      <a:r>
                        <a:rPr lang="ru-R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Интуитивно понятный интерфейс: пользователи могут легко создавать рабочие программы без специальных навыков, что позволяет сократить время на подготовку и избежать ошибок, в отличие от сложных систем конкурентов.</a:t>
                      </a:r>
                    </a:p>
                    <a:p>
                      <a:pPr indent="457200" algn="l"/>
                      <a:r>
                        <a:rPr lang="ru-R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Готовые шаблоны: наличие разнообразных шаблонов позволяет преподавателям быстро адаптировать программы под свои нужды, что делает процесс более гибким и удобным.</a:t>
                      </a:r>
                    </a:p>
                    <a:p>
                      <a:pPr indent="457200" algn="l"/>
                      <a:r>
                        <a:rPr lang="ru-R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Автоматизированная проверка соответствия: система автоматически проверяет соответствие программ актуальным требованиям, что минимизирует риск ошибок и упрощает процесс аккредитации.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6F5323-B2A8-B69C-5F48-95D066CE2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805" y="748243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663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439728E8-ED12-AED4-23DD-7C1639BC40D7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05DDC8B6-9544-840A-3799-CCB7B386C59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1F009445-96C7-BA09-D3C3-219F9CF8BB94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7632BC4F-430A-2D93-99A0-A094361C343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2C4BD4E8-46C0-F07D-2260-5B1110F9884D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D5B7AC96-4B19-EAC6-CEAF-6533C94463B3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951759B0-785D-3EA7-D542-80F4CCF92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6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33;p6">
            <a:extLst>
              <a:ext uri="{FF2B5EF4-FFF2-40B4-BE49-F238E27FC236}">
                <a16:creationId xmlns:a16="http://schemas.microsoft.com/office/drawing/2014/main" id="{1625C23E-EEEC-08D0-0216-77B1DBB58E14}"/>
              </a:ext>
            </a:extLst>
          </p:cNvPr>
          <p:cNvSpPr txBox="1"/>
          <p:nvPr/>
        </p:nvSpPr>
        <p:spPr>
          <a:xfrm>
            <a:off x="0" y="-41920"/>
            <a:ext cx="10695709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Описание продукта 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graphicFrame>
        <p:nvGraphicFramePr>
          <p:cNvPr id="8" name="Таблица 10">
            <a:extLst>
              <a:ext uri="{FF2B5EF4-FFF2-40B4-BE49-F238E27FC236}">
                <a16:creationId xmlns:a16="http://schemas.microsoft.com/office/drawing/2014/main" id="{717DA91D-BAD8-A6DD-4E42-A9F75ABF2E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494847"/>
              </p:ext>
            </p:extLst>
          </p:nvPr>
        </p:nvGraphicFramePr>
        <p:xfrm>
          <a:off x="736616" y="1412034"/>
          <a:ext cx="9064606" cy="33068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64606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3306865"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Продуктом </a:t>
                      </a:r>
                      <a:r>
                        <a:rPr lang="ru-RU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стартапа</a:t>
                      </a:r>
                      <a:r>
                        <a:rPr lang="ru-R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является автоматизированный онлайн-конструктор для создания рабочих программ преподавателями. Эта программа упрощает процесс разработки учебных планов, позволяя пользователям быстро и эффективно формировать структурированные документы с учетом всех необходимых стандартов и требований.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A69CFF1-8B7F-3BE8-0E40-0EAFB11E9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3881" y="657411"/>
            <a:ext cx="804742" cy="64013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A1B9E24-881B-ABF9-4623-2D8954FD25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696" y="3540378"/>
            <a:ext cx="5295265" cy="2758440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348232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1ED10237-81DA-44FB-9A49-B7078A349C46}"/>
              </a:ext>
            </a:extLst>
          </p:cNvPr>
          <p:cNvGrpSpPr/>
          <p:nvPr/>
        </p:nvGrpSpPr>
        <p:grpSpPr>
          <a:xfrm rot="16200000">
            <a:off x="8287252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01F64F99-38B4-AD42-9FAE-00E8B618C8C0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E70D1923-9DA5-5411-079C-F6D009DD52EB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EFD1D6FE-FAA2-1532-6736-5144BA2A50D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0323EAC4-35F5-693C-D2F8-04E9EAA986EF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161C0B10-3848-37E2-536F-F149ADFA8D1A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02184077-17CC-ECE5-7F4D-A4DAB9C4B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7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54;p8">
            <a:extLst>
              <a:ext uri="{FF2B5EF4-FFF2-40B4-BE49-F238E27FC236}">
                <a16:creationId xmlns:a16="http://schemas.microsoft.com/office/drawing/2014/main" id="{CD8756F4-AB50-5DF5-E22D-897E08D4831A}"/>
              </a:ext>
            </a:extLst>
          </p:cNvPr>
          <p:cNvSpPr txBox="1"/>
          <p:nvPr/>
        </p:nvSpPr>
        <p:spPr>
          <a:xfrm>
            <a:off x="0" y="0"/>
            <a:ext cx="10668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Рынок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graphicFrame>
        <p:nvGraphicFramePr>
          <p:cNvPr id="7" name="Таблица 10">
            <a:extLst>
              <a:ext uri="{FF2B5EF4-FFF2-40B4-BE49-F238E27FC236}">
                <a16:creationId xmlns:a16="http://schemas.microsoft.com/office/drawing/2014/main" id="{C0DBBA43-2E43-4664-BB09-3830D49DE3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571931"/>
              </p:ext>
            </p:extLst>
          </p:nvPr>
        </p:nvGraphicFramePr>
        <p:xfrm>
          <a:off x="422910" y="1440000"/>
          <a:ext cx="5479752" cy="4939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79752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493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/>
                        <a:t>Рынок представлен на стыке цифровых технологий и электронного документооборота.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/>
                        <a:t>Основной сегменты — B2B (школы, университеты, корпоративные учебные центры).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6725167-0FC2-0B81-89F3-014CFAB18E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id="{5FD12CB5-A19D-EF2B-EDC2-BBAC386A3659}"/>
              </a:ext>
            </a:extLst>
          </p:cNvPr>
          <p:cNvSpPr/>
          <p:nvPr/>
        </p:nvSpPr>
        <p:spPr>
          <a:xfrm>
            <a:off x="6289339" y="1688871"/>
            <a:ext cx="4451892" cy="4388152"/>
          </a:xfrm>
          <a:prstGeom prst="ellipse">
            <a:avLst/>
          </a:prstGeom>
          <a:solidFill>
            <a:srgbClr val="FCAF17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B9C9F9-B59B-9F20-01CE-49AF4C3C26CD}"/>
              </a:ext>
            </a:extLst>
          </p:cNvPr>
          <p:cNvSpPr txBox="1"/>
          <p:nvPr/>
        </p:nvSpPr>
        <p:spPr>
          <a:xfrm>
            <a:off x="7002243" y="2083915"/>
            <a:ext cx="1513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TAM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2 млрд руб.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E6CBCD6A-106A-2AB0-DDE6-A5BC9DE5A7F2}"/>
              </a:ext>
            </a:extLst>
          </p:cNvPr>
          <p:cNvSpPr/>
          <p:nvPr/>
        </p:nvSpPr>
        <p:spPr>
          <a:xfrm>
            <a:off x="7469579" y="2674694"/>
            <a:ext cx="2872977" cy="3007286"/>
          </a:xfrm>
          <a:prstGeom prst="ellipse">
            <a:avLst/>
          </a:prstGeom>
          <a:solidFill>
            <a:srgbClr val="9F00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AE69AE-B1C4-1E54-DF5A-09F66D581EB4}"/>
              </a:ext>
            </a:extLst>
          </p:cNvPr>
          <p:cNvSpPr txBox="1"/>
          <p:nvPr/>
        </p:nvSpPr>
        <p:spPr>
          <a:xfrm>
            <a:off x="8001236" y="3236616"/>
            <a:ext cx="1740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SAM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500 </a:t>
            </a:r>
            <a:r>
              <a:rPr lang="ru-RU" b="1" dirty="0" err="1">
                <a:solidFill>
                  <a:schemeClr val="bg1"/>
                </a:solidFill>
              </a:rPr>
              <a:t>млнруб</a:t>
            </a:r>
            <a:r>
              <a:rPr lang="ru-RU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BF28E815-3E11-717F-5354-339538402B59}"/>
              </a:ext>
            </a:extLst>
          </p:cNvPr>
          <p:cNvSpPr/>
          <p:nvPr/>
        </p:nvSpPr>
        <p:spPr>
          <a:xfrm>
            <a:off x="8314743" y="3993683"/>
            <a:ext cx="1607496" cy="1429867"/>
          </a:xfrm>
          <a:prstGeom prst="ellipse">
            <a:avLst/>
          </a:prstGeom>
          <a:solidFill>
            <a:srgbClr val="FD493D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6EC93B-778C-3444-84CA-8DA2F30702B8}"/>
              </a:ext>
            </a:extLst>
          </p:cNvPr>
          <p:cNvSpPr txBox="1"/>
          <p:nvPr/>
        </p:nvSpPr>
        <p:spPr>
          <a:xfrm>
            <a:off x="8396671" y="4385451"/>
            <a:ext cx="1443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SOM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10</a:t>
            </a:r>
            <a:r>
              <a:rPr lang="ru-RU" b="1" dirty="0">
                <a:solidFill>
                  <a:schemeClr val="bg1"/>
                </a:solidFill>
              </a:rPr>
              <a:t> млн руб.</a:t>
            </a:r>
          </a:p>
        </p:txBody>
      </p:sp>
    </p:spTree>
    <p:extLst>
      <p:ext uri="{BB962C8B-B14F-4D97-AF65-F5344CB8AC3E}">
        <p14:creationId xmlns:p14="http://schemas.microsoft.com/office/powerpoint/2010/main" val="2150934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2">
            <a:extLst>
              <a:ext uri="{FF2B5EF4-FFF2-40B4-BE49-F238E27FC236}">
                <a16:creationId xmlns:a16="http://schemas.microsoft.com/office/drawing/2014/main" id="{453D3F29-BF22-433B-A26A-FEBA82E8E5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32924"/>
              </p:ext>
            </p:extLst>
          </p:nvPr>
        </p:nvGraphicFramePr>
        <p:xfrm>
          <a:off x="462465" y="1729713"/>
          <a:ext cx="10315576" cy="365262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51133">
                  <a:extLst>
                    <a:ext uri="{9D8B030D-6E8A-4147-A177-3AD203B41FA5}">
                      <a16:colId xmlns:a16="http://schemas.microsoft.com/office/drawing/2014/main" val="1708549314"/>
                    </a:ext>
                  </a:extLst>
                </a:gridCol>
                <a:gridCol w="1449940">
                  <a:extLst>
                    <a:ext uri="{9D8B030D-6E8A-4147-A177-3AD203B41FA5}">
                      <a16:colId xmlns:a16="http://schemas.microsoft.com/office/drawing/2014/main" val="96827975"/>
                    </a:ext>
                  </a:extLst>
                </a:gridCol>
                <a:gridCol w="2371501">
                  <a:extLst>
                    <a:ext uri="{9D8B030D-6E8A-4147-A177-3AD203B41FA5}">
                      <a16:colId xmlns:a16="http://schemas.microsoft.com/office/drawing/2014/main" val="715355948"/>
                    </a:ext>
                  </a:extLst>
                </a:gridCol>
                <a:gridCol w="2371501">
                  <a:extLst>
                    <a:ext uri="{9D8B030D-6E8A-4147-A177-3AD203B41FA5}">
                      <a16:colId xmlns:a16="http://schemas.microsoft.com/office/drawing/2014/main" val="2799817153"/>
                    </a:ext>
                  </a:extLst>
                </a:gridCol>
                <a:gridCol w="2371501">
                  <a:extLst>
                    <a:ext uri="{9D8B030D-6E8A-4147-A177-3AD203B41FA5}">
                      <a16:colId xmlns:a16="http://schemas.microsoft.com/office/drawing/2014/main" val="1171979048"/>
                    </a:ext>
                  </a:extLst>
                </a:gridCol>
              </a:tblGrid>
              <a:tr h="74851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Сравнительная характеристика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7030A0"/>
                          </a:solidFill>
                        </a:rPr>
                        <a:t>Мы</a:t>
                      </a:r>
                    </a:p>
                  </a:txBody>
                  <a:tcPr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«Рабочие программы дисциплин» </a:t>
                      </a: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Лаборатории ММИС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«Конструктор рабочих программ» </a:t>
                      </a: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Единое содержание общего образования</a:t>
                      </a:r>
                      <a:endParaRPr lang="ru-RU" sz="16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Google </a:t>
                      </a:r>
                      <a:r>
                        <a:rPr lang="ru-RU" sz="16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Classroom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373827"/>
                  </a:ext>
                </a:extLst>
              </a:tr>
              <a:tr h="990141">
                <a:tc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Создание рабочих программ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Да</a:t>
                      </a:r>
                    </a:p>
                  </a:txBody>
                  <a:tcPr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Поддержка только ФГОС (уровень общего образования)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8804488"/>
                  </a:ext>
                </a:extLst>
              </a:tr>
              <a:tr h="9569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noProof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Гибкость шаблонов документации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Да</a:t>
                      </a:r>
                    </a:p>
                  </a:txBody>
                  <a:tcPr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Нет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Поддержка только ФГОС (уровень общего образования)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Нет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5683099"/>
                  </a:ext>
                </a:extLst>
              </a:tr>
              <a:tr h="9569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noProof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Настройка под требования конкретного вуза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Да</a:t>
                      </a:r>
                    </a:p>
                  </a:txBody>
                  <a:tcPr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Нет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Нет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Нет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2338159"/>
                  </a:ext>
                </a:extLst>
              </a:tr>
            </a:tbl>
          </a:graphicData>
        </a:graphic>
      </p:graphicFrame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37D78414-7D17-A73C-2E3E-A24967DB489E}"/>
              </a:ext>
            </a:extLst>
          </p:cNvPr>
          <p:cNvGrpSpPr/>
          <p:nvPr/>
        </p:nvGrpSpPr>
        <p:grpSpPr>
          <a:xfrm rot="16200000">
            <a:off x="8287251" y="2953251"/>
            <a:ext cx="6857999" cy="951498"/>
            <a:chOff x="0" y="692501"/>
            <a:chExt cx="2624903" cy="97077"/>
          </a:xfrm>
        </p:grpSpPr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9192D06D-2102-24FE-CD41-DAD59173FD0B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AF07400C-3365-4B5D-A045-551624F66D2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E34445E1-FA5E-A05F-B99E-D38452677552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5269D7D6-309D-D35E-4872-1386033EECF4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27E8CA4B-FAA7-6EED-C68F-494013B0179F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2" name="Номер слайда 13">
            <a:extLst>
              <a:ext uri="{FF2B5EF4-FFF2-40B4-BE49-F238E27FC236}">
                <a16:creationId xmlns:a16="http://schemas.microsoft.com/office/drawing/2014/main" id="{7749239B-60B4-EF28-8FB4-BC64DD472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8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5" name="Google Shape;160;p9">
            <a:extLst>
              <a:ext uri="{FF2B5EF4-FFF2-40B4-BE49-F238E27FC236}">
                <a16:creationId xmlns:a16="http://schemas.microsoft.com/office/drawing/2014/main" id="{D9F307FD-E1F7-CFDE-30F6-77F36E1C0FF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spcBef>
                <a:spcPts val="0"/>
              </a:spcBef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</a:rPr>
              <a:t>Конкуренты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BB6D2A-C323-561C-2D8F-6BD6F71C1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95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BB5F9237-CD2B-C856-5DEE-DBF54FE87C8A}"/>
              </a:ext>
            </a:extLst>
          </p:cNvPr>
          <p:cNvGrpSpPr/>
          <p:nvPr/>
        </p:nvGrpSpPr>
        <p:grpSpPr>
          <a:xfrm rot="16200000">
            <a:off x="8287251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936789F3-D676-8924-91B7-9276608331DF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2D4F4ABD-FFC6-81C2-344D-F7F68B0FE74C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AD7356D6-C954-9BF0-0F1F-23134AC33D91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2257F6FF-BA5A-5B96-2C78-1010DE859B69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F7BF9FB3-31DB-7FED-9565-0C1A7029C65D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F7DBBBE5-A18F-582C-4787-6B3FC6406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9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70;p10">
            <a:extLst>
              <a:ext uri="{FF2B5EF4-FFF2-40B4-BE49-F238E27FC236}">
                <a16:creationId xmlns:a16="http://schemas.microsoft.com/office/drawing/2014/main" id="{FE8D638D-BA7D-69C5-3548-47C388226F96}"/>
              </a:ext>
            </a:extLst>
          </p:cNvPr>
          <p:cNvSpPr txBox="1"/>
          <p:nvPr/>
        </p:nvSpPr>
        <p:spPr>
          <a:xfrm>
            <a:off x="0" y="0"/>
            <a:ext cx="10206182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Бизнес-модель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graphicFrame>
        <p:nvGraphicFramePr>
          <p:cNvPr id="7" name="Таблица 10">
            <a:extLst>
              <a:ext uri="{FF2B5EF4-FFF2-40B4-BE49-F238E27FC236}">
                <a16:creationId xmlns:a16="http://schemas.microsoft.com/office/drawing/2014/main" id="{E1AD6FBE-D46C-B90A-95D9-4CC6DA9ADC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7679376"/>
              </p:ext>
            </p:extLst>
          </p:nvPr>
        </p:nvGraphicFramePr>
        <p:xfrm>
          <a:off x="467360" y="1661135"/>
          <a:ext cx="10126980" cy="4939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6980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4939738">
                <a:tc>
                  <a:txBody>
                    <a:bodyPr/>
                    <a:lstStyle/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/>
                        <a:t>На основе анализа рынка и потребностей целевой аудитории, проект будет реализовывать B2B бизнес-модель по подписке с продажей годовых лицензий. </a:t>
                      </a:r>
                    </a:p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/>
                        <a:t>Для образовательных учреждений будут предусмотрены корпоративные тарифы со скидками в зависимости от количества пользователей.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72FED3C-D7A3-4802-2B99-D3BA8B664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077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AA3213DC-CAA6-8E6C-1831-0E23C2CDDC85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AD79021D-6B2F-2B8C-0105-015040DB963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7782B717-8F48-FC54-BB81-037AEA97D235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025E831E-2006-A8E9-6B24-43B02811642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4231705D-A82F-A6AC-C1DD-5F0C1788E11D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75106ACA-D431-62CC-B02C-74495A70CCC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30" name="Номер слайда 13">
            <a:extLst>
              <a:ext uri="{FF2B5EF4-FFF2-40B4-BE49-F238E27FC236}">
                <a16:creationId xmlns:a16="http://schemas.microsoft.com/office/drawing/2014/main" id="{ACCD3D95-B661-F323-3487-FC35ABCFB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10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33" name="Google Shape;176;p11">
            <a:extLst>
              <a:ext uri="{FF2B5EF4-FFF2-40B4-BE49-F238E27FC236}">
                <a16:creationId xmlns:a16="http://schemas.microsoft.com/office/drawing/2014/main" id="{4FA425ED-2D55-F390-9486-DB97F5A91A38}"/>
              </a:ext>
            </a:extLst>
          </p:cNvPr>
          <p:cNvSpPr txBox="1"/>
          <p:nvPr/>
        </p:nvSpPr>
        <p:spPr>
          <a:xfrm>
            <a:off x="72324" y="0"/>
            <a:ext cx="10614149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План развития 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graphicFrame>
        <p:nvGraphicFramePr>
          <p:cNvPr id="45" name="Table 2">
            <a:extLst>
              <a:ext uri="{FF2B5EF4-FFF2-40B4-BE49-F238E27FC236}">
                <a16:creationId xmlns:a16="http://schemas.microsoft.com/office/drawing/2014/main" id="{3DEFEE86-4423-2E18-BC86-7D0276155B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9147197"/>
              </p:ext>
            </p:extLst>
          </p:nvPr>
        </p:nvGraphicFramePr>
        <p:xfrm>
          <a:off x="438649" y="1766571"/>
          <a:ext cx="10363201" cy="272230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94797">
                  <a:extLst>
                    <a:ext uri="{9D8B030D-6E8A-4147-A177-3AD203B41FA5}">
                      <a16:colId xmlns:a16="http://schemas.microsoft.com/office/drawing/2014/main" val="4111975318"/>
                    </a:ext>
                  </a:extLst>
                </a:gridCol>
                <a:gridCol w="3289468">
                  <a:extLst>
                    <a:ext uri="{9D8B030D-6E8A-4147-A177-3AD203B41FA5}">
                      <a16:colId xmlns:a16="http://schemas.microsoft.com/office/drawing/2014/main" val="1708549314"/>
                    </a:ext>
                  </a:extLst>
                </a:gridCol>
                <a:gridCol w="3289468">
                  <a:extLst>
                    <a:ext uri="{9D8B030D-6E8A-4147-A177-3AD203B41FA5}">
                      <a16:colId xmlns:a16="http://schemas.microsoft.com/office/drawing/2014/main" val="715355948"/>
                    </a:ext>
                  </a:extLst>
                </a:gridCol>
                <a:gridCol w="3289468">
                  <a:extLst>
                    <a:ext uri="{9D8B030D-6E8A-4147-A177-3AD203B41FA5}">
                      <a16:colId xmlns:a16="http://schemas.microsoft.com/office/drawing/2014/main" val="2799817153"/>
                    </a:ext>
                  </a:extLst>
                </a:gridCol>
              </a:tblGrid>
              <a:tr h="69918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Этап 1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Этап 2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Этап 3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373827"/>
                  </a:ext>
                </a:extLst>
              </a:tr>
              <a:tr h="64091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/>
                        <a:t>Формирование идеи и анализ рынка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Создание </a:t>
                      </a:r>
                      <a:r>
                        <a:rPr lang="en-US" sz="1600" dirty="0"/>
                        <a:t>MVP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/>
                        <a:t>Масштабирование и выход на самоокупаемость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8804488"/>
                  </a:ext>
                </a:extLst>
              </a:tr>
              <a:tr h="6823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/>
                        <a:t>Формирование бизнес-модели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/>
                        <a:t>Проверка спроса на рынке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Улучшение продукта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6390237"/>
                  </a:ext>
                </a:extLst>
              </a:tr>
              <a:tr h="69982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/>
                        <a:t>Формирование команды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1431235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3B23757-D390-B69E-00C5-64E639662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085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53E2D665-708E-64F0-FA2A-22B71AE02E65}"/>
              </a:ext>
            </a:extLst>
          </p:cNvPr>
          <p:cNvGrpSpPr/>
          <p:nvPr/>
        </p:nvGrpSpPr>
        <p:grpSpPr>
          <a:xfrm rot="16200000">
            <a:off x="8287251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6DCF5513-B059-F5DF-A2EB-B3A52B4AB305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DE50CAF6-D131-A747-7200-58B4C5A051E5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6C05439E-A8A4-B173-4829-A4A8455E866A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161CD51A-7BF0-F259-8087-022BD9804BF3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796EC3C2-571C-531E-F358-EF2E3CDF548E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graphicFrame>
        <p:nvGraphicFramePr>
          <p:cNvPr id="4" name="Объект 4">
            <a:extLst>
              <a:ext uri="{FF2B5EF4-FFF2-40B4-BE49-F238E27FC236}">
                <a16:creationId xmlns:a16="http://schemas.microsoft.com/office/drawing/2014/main" id="{6DDBE866-F79C-7F23-33C2-6D04FF7B89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7045670"/>
              </p:ext>
            </p:extLst>
          </p:nvPr>
        </p:nvGraphicFramePr>
        <p:xfrm>
          <a:off x="456102" y="1200214"/>
          <a:ext cx="10467537" cy="49326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3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16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0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2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889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60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в тыс. рублей</a:t>
                      </a:r>
                    </a:p>
                  </a:txBody>
                  <a:tcPr marL="68511" marR="68511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4988636"/>
                  </a:ext>
                </a:extLst>
              </a:tr>
              <a:tr h="32606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Статьи расходов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Источники средств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Сумма по всем источникам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0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</a:rPr>
                        <a:t>Средства Стартап-студии</a:t>
                      </a:r>
                      <a:endParaRPr lang="ru-RU" sz="16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</a:rPr>
                        <a:t>Прочие источники</a:t>
                      </a:r>
                      <a:endParaRPr lang="ru-RU" sz="16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3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Капитальные затраты</a:t>
                      </a:r>
                      <a:endParaRPr lang="ru-RU" sz="12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6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Затраты на расходные материалы</a:t>
                      </a:r>
                      <a:endParaRPr lang="ru-RU" sz="12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2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Фонд оплаты труда (ТД и ГПХ)</a:t>
                      </a:r>
                      <a:endParaRPr lang="ru-RU" sz="12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200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200</a:t>
                      </a: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6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Прочие расходы, в том числе: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6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4.1.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Расходы на услуги (работы) третьих лиц</a:t>
                      </a:r>
                      <a:endParaRPr lang="ru-RU" sz="1200" b="1" dirty="0">
                        <a:solidFill>
                          <a:srgbClr val="7030A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42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4.2.</a:t>
                      </a: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Расходы на аренду (помещение, оборудование и др.)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200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200</a:t>
                      </a: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627862344"/>
                  </a:ext>
                </a:extLst>
              </a:tr>
              <a:tr h="3546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4.3.</a:t>
                      </a: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Аутсорс</a:t>
                      </a: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юридических и бухгалтерских услуг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50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50</a:t>
                      </a: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3437902519"/>
                  </a:ext>
                </a:extLst>
              </a:tr>
              <a:tr h="4102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4.4.</a:t>
                      </a: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Иные расходы по обеспечению работы компании (операционные расходы, командировочные, резерв на непредвиденные расходы и др.)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944820119"/>
                  </a:ext>
                </a:extLst>
              </a:tr>
              <a:tr h="410272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ИТОГО РАСХОДЫ: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550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550</a:t>
                      </a: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9B96029D-57E9-980C-2AC4-7D45C562F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11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83;p12">
            <a:extLst>
              <a:ext uri="{FF2B5EF4-FFF2-40B4-BE49-F238E27FC236}">
                <a16:creationId xmlns:a16="http://schemas.microsoft.com/office/drawing/2014/main" id="{B588DB12-6846-11D1-566C-A2CCD5286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60000">
              <a:spcBef>
                <a:spcPts val="0"/>
              </a:spcBef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</a:rPr>
              <a:t>Прогнозная общая смета на 6 месяцев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09215C-22DA-42A7-EAF4-C47C252B7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511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154A044C-3A5A-7555-334E-23C8CFA9399A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FFCA3244-C9C9-D1FB-1209-E52C851707FC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8AD446EC-F0BF-9356-DAAA-E7C22A12CC6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983AC004-80BC-C61C-E8B3-10BF4E86705C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4B5E32F6-ECEE-7818-0C58-6370800815A5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16833E17-76F4-7E37-3735-683887C3928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B90ECAA8-FDB2-D74E-A9F7-28AE20C46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12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92;p13">
            <a:extLst>
              <a:ext uri="{FF2B5EF4-FFF2-40B4-BE49-F238E27FC236}">
                <a16:creationId xmlns:a16="http://schemas.microsoft.com/office/drawing/2014/main" id="{D66E7A58-D41B-77EA-6D6D-8AD342C797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60000">
              <a:spcBef>
                <a:spcPts val="0"/>
              </a:spcBef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</a:rPr>
              <a:t>Риски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graphicFrame>
        <p:nvGraphicFramePr>
          <p:cNvPr id="5" name="Таблица 10">
            <a:extLst>
              <a:ext uri="{FF2B5EF4-FFF2-40B4-BE49-F238E27FC236}">
                <a16:creationId xmlns:a16="http://schemas.microsoft.com/office/drawing/2014/main" id="{2D76C42A-2AA2-63DE-6DE2-5676F468FE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475558"/>
              </p:ext>
            </p:extLst>
          </p:nvPr>
        </p:nvGraphicFramePr>
        <p:xfrm>
          <a:off x="467360" y="1384300"/>
          <a:ext cx="10126980" cy="52165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6980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5216573">
                <a:tc>
                  <a:txBody>
                    <a:bodyPr/>
                    <a:lstStyle/>
                    <a:p>
                      <a:pPr indent="457200"/>
                      <a:r>
                        <a:rPr lang="ru-RU" sz="2400" dirty="0"/>
                        <a:t>Ключевым технологическим риском проекта может быть сложности интеграции с существующими информационными системами вузов из-за их разнородности и устаревшей архитектуры. Мерой противодействия является разработка гибкой архитектуры системы, которая позволит адаптироваться под различные форматы данных и системы вузов.</a:t>
                      </a:r>
                    </a:p>
                    <a:p>
                      <a:pPr indent="457200"/>
                      <a:r>
                        <a:rPr lang="ru-RU" sz="2400" dirty="0"/>
                        <a:t>Регуляторные и операционные риски связаны с возможными изменениями в требованиях к оформлению образовательной документации, что потребует оперативной доработки системы. Для решения данной проблемы будет создана системы быстрого обновления шаблонов и алгоритмов формирования документации, а также разработана гибкой структуры программы, позволяющей оперативно вносить изменения в соответствии с новыми требованиями.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FF0378-AFD4-20F1-4F97-1BEFC721E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498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DBA23475-95B0-96B2-33BF-187FFBF02782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4749409C-3C2B-44CC-A643-258883BB9AAC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DE027BDD-AC80-EB86-565C-BA33355C264B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0A5A69D7-187D-5DDA-941B-6B48DAD716B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4A63BAA3-A77B-78C6-DC9B-79EA965DBB45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651ACA0C-65B1-5471-59B6-DA6DEAD23B78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0638B0D8-B870-8C43-B90D-AE8C59F7D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13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204;p14">
            <a:extLst>
              <a:ext uri="{FF2B5EF4-FFF2-40B4-BE49-F238E27FC236}">
                <a16:creationId xmlns:a16="http://schemas.microsoft.com/office/drawing/2014/main" id="{E8B0F4C2-7B1E-3B3D-27D5-2883603D743B}"/>
              </a:ext>
            </a:extLst>
          </p:cNvPr>
          <p:cNvSpPr txBox="1"/>
          <p:nvPr/>
        </p:nvSpPr>
        <p:spPr>
          <a:xfrm>
            <a:off x="0" y="0"/>
            <a:ext cx="10889673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Команда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5C0DE9A-55CF-601E-C43E-27DB7845C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A775C05-91F6-C1B1-3598-6C8452FE9D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945" t="1683" r="72087" b="60136"/>
          <a:stretch/>
        </p:blipFill>
        <p:spPr>
          <a:xfrm>
            <a:off x="8708948" y="992396"/>
            <a:ext cx="1954737" cy="2556000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3599C4A-8AB5-2B4C-BDF9-42C7FD23D17B}"/>
              </a:ext>
            </a:extLst>
          </p:cNvPr>
          <p:cNvSpPr txBox="1"/>
          <p:nvPr/>
        </p:nvSpPr>
        <p:spPr>
          <a:xfrm>
            <a:off x="8627125" y="3624058"/>
            <a:ext cx="21183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>
                <a:effectLst/>
                <a:ea typeface="Times New Roman" panose="02020603050405020304" pitchFamily="18" charset="0"/>
              </a:defRPr>
            </a:lvl1pPr>
          </a:lstStyle>
          <a:p>
            <a:r>
              <a:rPr lang="ru-RU" dirty="0"/>
              <a:t>Гизатуллин Руслан </a:t>
            </a:r>
            <a:r>
              <a:rPr lang="ru-RU" dirty="0" err="1"/>
              <a:t>Рамилевич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/>
              <a:t>веб-дизайнер</a:t>
            </a:r>
          </a:p>
        </p:txBody>
      </p:sp>
      <p:pic>
        <p:nvPicPr>
          <p:cNvPr id="8" name="Рисунок 7" descr="Изображение выглядит как Человеческое лицо, человек, улыбка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FFD8EB8B-7FAE-3B78-2BC9-17F5B442EC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9" t="8806" r="11764" b="27594"/>
          <a:stretch/>
        </p:blipFill>
        <p:spPr>
          <a:xfrm>
            <a:off x="3294996" y="992396"/>
            <a:ext cx="2353556" cy="2556000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1671D1-DBD0-F76A-80A2-B8BAF10FFC33}"/>
              </a:ext>
            </a:extLst>
          </p:cNvPr>
          <p:cNvSpPr txBox="1"/>
          <p:nvPr/>
        </p:nvSpPr>
        <p:spPr>
          <a:xfrm>
            <a:off x="3331142" y="3624058"/>
            <a:ext cx="2281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>
                <a:effectLst/>
                <a:ea typeface="Times New Roman" panose="02020603050405020304" pitchFamily="18" charset="0"/>
              </a:defRPr>
            </a:lvl1pPr>
          </a:lstStyle>
          <a:p>
            <a:r>
              <a:rPr lang="ru-RU" dirty="0"/>
              <a:t>Зумагулов Артур Адлерович,</a:t>
            </a:r>
            <a:br>
              <a:rPr lang="ru-RU" dirty="0"/>
            </a:br>
            <a:r>
              <a:rPr lang="ru-RU" dirty="0">
                <a:solidFill>
                  <a:srgbClr val="7030A0"/>
                </a:solidFill>
              </a:rPr>
              <a:t>лидер</a:t>
            </a:r>
            <a:r>
              <a:rPr lang="ru-RU" dirty="0"/>
              <a:t>, ведущий программист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7C1D3CB-905F-143B-31FE-C6ED41E9BC4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821" t="3834" r="9578" b="13025"/>
          <a:stretch/>
        </p:blipFill>
        <p:spPr bwMode="auto">
          <a:xfrm>
            <a:off x="6143550" y="2922447"/>
            <a:ext cx="2070921" cy="2556000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55E6354-FB87-37F1-DB0B-9790FCFF1F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642032" y="2922447"/>
            <a:ext cx="2099514" cy="2556000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6D2C1C8-C305-A299-9CA0-DFF42471E47B}"/>
              </a:ext>
            </a:extLst>
          </p:cNvPr>
          <p:cNvSpPr txBox="1"/>
          <p:nvPr/>
        </p:nvSpPr>
        <p:spPr>
          <a:xfrm>
            <a:off x="5884445" y="5513467"/>
            <a:ext cx="2589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>
                <a:effectLst/>
                <a:ea typeface="Times New Roman" panose="02020603050405020304" pitchFamily="18" charset="0"/>
              </a:defRPr>
            </a:lvl1pPr>
          </a:lstStyle>
          <a:p>
            <a:r>
              <a:rPr lang="ru-RU" dirty="0"/>
              <a:t>Болотбек уулу Тилекбек,</a:t>
            </a:r>
            <a:br>
              <a:rPr lang="ru-RU" dirty="0"/>
            </a:br>
            <a:r>
              <a:rPr lang="ru-RU" dirty="0"/>
              <a:t>генератор идей, спикер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877993-50C1-E88B-5888-DD9EBC9DEA4A}"/>
              </a:ext>
            </a:extLst>
          </p:cNvPr>
          <p:cNvSpPr txBox="1"/>
          <p:nvPr/>
        </p:nvSpPr>
        <p:spPr>
          <a:xfrm>
            <a:off x="281817" y="5516955"/>
            <a:ext cx="28233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>
                <a:effectLst/>
                <a:ea typeface="Times New Roman" panose="02020603050405020304" pitchFamily="18" charset="0"/>
              </a:defRPr>
            </a:lvl1pPr>
          </a:lstStyle>
          <a:p>
            <a:r>
              <a:rPr lang="ru-RU" dirty="0"/>
              <a:t>Залеева Зиля </a:t>
            </a:r>
            <a:r>
              <a:rPr lang="ru-RU" dirty="0" err="1"/>
              <a:t>Ильмировна</a:t>
            </a:r>
            <a:r>
              <a:rPr lang="ru-RU" dirty="0"/>
              <a:t>, менеджер по документации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4838109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5127</TotalTime>
  <Words>745</Words>
  <Application>Microsoft Office PowerPoint</Application>
  <PresentationFormat>Широкоэкранный</PresentationFormat>
  <Paragraphs>138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Helvetica</vt:lpstr>
      <vt:lpstr>Тема Office</vt:lpstr>
      <vt:lpstr>Конструктор рабочих программ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Конкуренты</vt:lpstr>
      <vt:lpstr>Презентация PowerPoint</vt:lpstr>
      <vt:lpstr>Презентация PowerPoint</vt:lpstr>
      <vt:lpstr>Прогнозная общая смета на 6 месяцев</vt:lpstr>
      <vt:lpstr>Риски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Artur Zumagulov</cp:lastModifiedBy>
  <cp:revision>94</cp:revision>
  <dcterms:created xsi:type="dcterms:W3CDTF">2021-12-09T11:36:25Z</dcterms:created>
  <dcterms:modified xsi:type="dcterms:W3CDTF">2024-10-23T18:55:01Z</dcterms:modified>
</cp:coreProperties>
</file>