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ветлана Тараканова" userId="f249d72fc7a7c959" providerId="LiveId" clId="{1D505E8A-07C6-4521-96B4-C08A996CB756}"/>
    <pc:docChg chg="undo custSel addSld delSld modSld">
      <pc:chgData name="Светлана Тараканова" userId="f249d72fc7a7c959" providerId="LiveId" clId="{1D505E8A-07C6-4521-96B4-C08A996CB756}" dt="2024-06-04T17:43:26.698" v="151" actId="20577"/>
      <pc:docMkLst>
        <pc:docMk/>
      </pc:docMkLst>
      <pc:sldChg chg="modSp new mod">
        <pc:chgData name="Светлана Тараканова" userId="f249d72fc7a7c959" providerId="LiveId" clId="{1D505E8A-07C6-4521-96B4-C08A996CB756}" dt="2024-06-04T17:27:52.414" v="9" actId="1076"/>
        <pc:sldMkLst>
          <pc:docMk/>
          <pc:sldMk cId="3012510478" sldId="256"/>
        </pc:sldMkLst>
        <pc:spChg chg="mod">
          <ac:chgData name="Светлана Тараканова" userId="f249d72fc7a7c959" providerId="LiveId" clId="{1D505E8A-07C6-4521-96B4-C08A996CB756}" dt="2024-06-04T17:27:46.412" v="8" actId="14100"/>
          <ac:spMkLst>
            <pc:docMk/>
            <pc:sldMk cId="3012510478" sldId="256"/>
            <ac:spMk id="2" creationId="{4FCD2020-4848-40B0-A7D3-8A462263670C}"/>
          </ac:spMkLst>
        </pc:spChg>
        <pc:spChg chg="mod">
          <ac:chgData name="Светлана Тараканова" userId="f249d72fc7a7c959" providerId="LiveId" clId="{1D505E8A-07C6-4521-96B4-C08A996CB756}" dt="2024-06-04T17:27:52.414" v="9" actId="1076"/>
          <ac:spMkLst>
            <pc:docMk/>
            <pc:sldMk cId="3012510478" sldId="256"/>
            <ac:spMk id="3" creationId="{D6E29394-833C-419A-A0D4-78AA5CFB1F47}"/>
          </ac:spMkLst>
        </pc:spChg>
      </pc:sldChg>
      <pc:sldChg chg="modSp new mod">
        <pc:chgData name="Светлана Тараканова" userId="f249d72fc7a7c959" providerId="LiveId" clId="{1D505E8A-07C6-4521-96B4-C08A996CB756}" dt="2024-06-04T17:29:31.416" v="15" actId="1076"/>
        <pc:sldMkLst>
          <pc:docMk/>
          <pc:sldMk cId="3319348154" sldId="257"/>
        </pc:sldMkLst>
        <pc:spChg chg="mod">
          <ac:chgData name="Светлана Тараканова" userId="f249d72fc7a7c959" providerId="LiveId" clId="{1D505E8A-07C6-4521-96B4-C08A996CB756}" dt="2024-06-04T17:28:41.394" v="12" actId="255"/>
          <ac:spMkLst>
            <pc:docMk/>
            <pc:sldMk cId="3319348154" sldId="257"/>
            <ac:spMk id="2" creationId="{99B257B0-BCDA-434E-AD24-1EF5E2CC3DB6}"/>
          </ac:spMkLst>
        </pc:spChg>
        <pc:spChg chg="mod">
          <ac:chgData name="Светлана Тараканова" userId="f249d72fc7a7c959" providerId="LiveId" clId="{1D505E8A-07C6-4521-96B4-C08A996CB756}" dt="2024-06-04T17:29:31.416" v="15" actId="1076"/>
          <ac:spMkLst>
            <pc:docMk/>
            <pc:sldMk cId="3319348154" sldId="257"/>
            <ac:spMk id="3" creationId="{DBD02FCB-B210-40DB-B0EE-10414B7A02EE}"/>
          </ac:spMkLst>
        </pc:spChg>
      </pc:sldChg>
      <pc:sldChg chg="add del">
        <pc:chgData name="Светлана Тараканова" userId="f249d72fc7a7c959" providerId="LiveId" clId="{1D505E8A-07C6-4521-96B4-C08A996CB756}" dt="2024-06-04T17:31:27.906" v="33" actId="2696"/>
        <pc:sldMkLst>
          <pc:docMk/>
          <pc:sldMk cId="759156409" sldId="258"/>
        </pc:sldMkLst>
      </pc:sldChg>
      <pc:sldChg chg="addSp modSp new del mod">
        <pc:chgData name="Светлана Тараканова" userId="f249d72fc7a7c959" providerId="LiveId" clId="{1D505E8A-07C6-4521-96B4-C08A996CB756}" dt="2024-06-04T17:30:59.152" v="31" actId="2696"/>
        <pc:sldMkLst>
          <pc:docMk/>
          <pc:sldMk cId="989423037" sldId="258"/>
        </pc:sldMkLst>
        <pc:spChg chg="mod">
          <ac:chgData name="Светлана Тараканова" userId="f249d72fc7a7c959" providerId="LiveId" clId="{1D505E8A-07C6-4521-96B4-C08A996CB756}" dt="2024-06-04T17:29:49.711" v="18" actId="14100"/>
          <ac:spMkLst>
            <pc:docMk/>
            <pc:sldMk cId="989423037" sldId="258"/>
            <ac:spMk id="2" creationId="{97CFFA07-302A-412D-8BC5-A8AB3FAF9C78}"/>
          </ac:spMkLst>
        </pc:spChg>
        <pc:spChg chg="mod">
          <ac:chgData name="Светлана Тараканова" userId="f249d72fc7a7c959" providerId="LiveId" clId="{1D505E8A-07C6-4521-96B4-C08A996CB756}" dt="2024-06-04T17:30:46.731" v="29" actId="255"/>
          <ac:spMkLst>
            <pc:docMk/>
            <pc:sldMk cId="989423037" sldId="258"/>
            <ac:spMk id="3" creationId="{E612EC37-689E-4784-BFD1-40B1A706FFBA}"/>
          </ac:spMkLst>
        </pc:spChg>
        <pc:picChg chg="add mod">
          <ac:chgData name="Светлана Тараканова" userId="f249d72fc7a7c959" providerId="LiveId" clId="{1D505E8A-07C6-4521-96B4-C08A996CB756}" dt="2024-06-04T17:30:53.466" v="30" actId="1076"/>
          <ac:picMkLst>
            <pc:docMk/>
            <pc:sldMk cId="989423037" sldId="258"/>
            <ac:picMk id="4" creationId="{33C3DB7C-AA6D-4670-9F3C-C6AFC45E20C7}"/>
          </ac:picMkLst>
        </pc:picChg>
      </pc:sldChg>
      <pc:sldChg chg="addSp delSp modSp new mod">
        <pc:chgData name="Светлана Тараканова" userId="f249d72fc7a7c959" providerId="LiveId" clId="{1D505E8A-07C6-4521-96B4-C08A996CB756}" dt="2024-06-04T17:33:59.110" v="52" actId="1076"/>
        <pc:sldMkLst>
          <pc:docMk/>
          <pc:sldMk cId="2680897101" sldId="258"/>
        </pc:sldMkLst>
        <pc:spChg chg="del mod">
          <ac:chgData name="Светлана Тараканова" userId="f249d72fc7a7c959" providerId="LiveId" clId="{1D505E8A-07C6-4521-96B4-C08A996CB756}" dt="2024-06-04T17:32:48.746" v="39" actId="21"/>
          <ac:spMkLst>
            <pc:docMk/>
            <pc:sldMk cId="2680897101" sldId="258"/>
            <ac:spMk id="2" creationId="{E15BAC4D-4A9C-44F6-8786-079156699FDC}"/>
          </ac:spMkLst>
        </pc:spChg>
        <pc:spChg chg="mod">
          <ac:chgData name="Светлана Тараканова" userId="f249d72fc7a7c959" providerId="LiveId" clId="{1D505E8A-07C6-4521-96B4-C08A996CB756}" dt="2024-06-04T17:33:51.364" v="48" actId="14100"/>
          <ac:spMkLst>
            <pc:docMk/>
            <pc:sldMk cId="2680897101" sldId="258"/>
            <ac:spMk id="3" creationId="{927F8B04-9D86-4690-B733-6F7C2300DB42}"/>
          </ac:spMkLst>
        </pc:spChg>
        <pc:picChg chg="add mod">
          <ac:chgData name="Светлана Тараканова" userId="f249d72fc7a7c959" providerId="LiveId" clId="{1D505E8A-07C6-4521-96B4-C08A996CB756}" dt="2024-06-04T17:33:59.110" v="52" actId="1076"/>
          <ac:picMkLst>
            <pc:docMk/>
            <pc:sldMk cId="2680897101" sldId="258"/>
            <ac:picMk id="4" creationId="{77D5F211-5FD4-48E7-A627-E51FB598964B}"/>
          </ac:picMkLst>
        </pc:picChg>
      </pc:sldChg>
      <pc:sldChg chg="addSp delSp modSp new mod">
        <pc:chgData name="Светлана Тараканова" userId="f249d72fc7a7c959" providerId="LiveId" clId="{1D505E8A-07C6-4521-96B4-C08A996CB756}" dt="2024-06-04T17:35:12.097" v="65" actId="14100"/>
        <pc:sldMkLst>
          <pc:docMk/>
          <pc:sldMk cId="3889856241" sldId="259"/>
        </pc:sldMkLst>
        <pc:spChg chg="del mod">
          <ac:chgData name="Светлана Тараканова" userId="f249d72fc7a7c959" providerId="LiveId" clId="{1D505E8A-07C6-4521-96B4-C08A996CB756}" dt="2024-06-04T17:34:24.337" v="56" actId="21"/>
          <ac:spMkLst>
            <pc:docMk/>
            <pc:sldMk cId="3889856241" sldId="259"/>
            <ac:spMk id="2" creationId="{E8388361-42AA-40EC-9376-C958ABE13280}"/>
          </ac:spMkLst>
        </pc:spChg>
        <pc:spChg chg="mod">
          <ac:chgData name="Светлана Тараканова" userId="f249d72fc7a7c959" providerId="LiveId" clId="{1D505E8A-07C6-4521-96B4-C08A996CB756}" dt="2024-06-04T17:34:43.700" v="59" actId="14100"/>
          <ac:spMkLst>
            <pc:docMk/>
            <pc:sldMk cId="3889856241" sldId="259"/>
            <ac:spMk id="3" creationId="{F6B1B119-1749-4C45-81BD-991BEDB0F2C3}"/>
          </ac:spMkLst>
        </pc:spChg>
        <pc:spChg chg="add mod">
          <ac:chgData name="Светлана Тараканова" userId="f249d72fc7a7c959" providerId="LiveId" clId="{1D505E8A-07C6-4521-96B4-C08A996CB756}" dt="2024-06-04T17:34:49.257" v="60" actId="255"/>
          <ac:spMkLst>
            <pc:docMk/>
            <pc:sldMk cId="3889856241" sldId="259"/>
            <ac:spMk id="5" creationId="{B77FAA9D-C55F-4136-8AA6-B999893F7E16}"/>
          </ac:spMkLst>
        </pc:spChg>
        <pc:picChg chg="add mod">
          <ac:chgData name="Светлана Тараканова" userId="f249d72fc7a7c959" providerId="LiveId" clId="{1D505E8A-07C6-4521-96B4-C08A996CB756}" dt="2024-06-04T17:35:12.097" v="65" actId="14100"/>
          <ac:picMkLst>
            <pc:docMk/>
            <pc:sldMk cId="3889856241" sldId="259"/>
            <ac:picMk id="6" creationId="{AEB2ACD6-832D-4275-A13F-2A538C9A3051}"/>
          </ac:picMkLst>
        </pc:picChg>
      </pc:sldChg>
      <pc:sldChg chg="modSp new mod">
        <pc:chgData name="Светлана Тараканова" userId="f249d72fc7a7c959" providerId="LiveId" clId="{1D505E8A-07C6-4521-96B4-C08A996CB756}" dt="2024-06-04T17:35:58.641" v="70" actId="14100"/>
        <pc:sldMkLst>
          <pc:docMk/>
          <pc:sldMk cId="446701345" sldId="260"/>
        </pc:sldMkLst>
        <pc:spChg chg="mod">
          <ac:chgData name="Светлана Тараканова" userId="f249d72fc7a7c959" providerId="LiveId" clId="{1D505E8A-07C6-4521-96B4-C08A996CB756}" dt="2024-06-04T17:35:58.641" v="70" actId="14100"/>
          <ac:spMkLst>
            <pc:docMk/>
            <pc:sldMk cId="446701345" sldId="260"/>
            <ac:spMk id="2" creationId="{64B5F6E0-DE5C-49D3-9B37-9D4405A91407}"/>
          </ac:spMkLst>
        </pc:spChg>
        <pc:spChg chg="mod">
          <ac:chgData name="Светлана Тараканова" userId="f249d72fc7a7c959" providerId="LiveId" clId="{1D505E8A-07C6-4521-96B4-C08A996CB756}" dt="2024-06-04T17:35:52.140" v="69" actId="255"/>
          <ac:spMkLst>
            <pc:docMk/>
            <pc:sldMk cId="446701345" sldId="260"/>
            <ac:spMk id="3" creationId="{3B48EDF9-A60B-4698-A7D5-BA4F30F2993F}"/>
          </ac:spMkLst>
        </pc:spChg>
      </pc:sldChg>
      <pc:sldChg chg="addSp delSp modSp new mod">
        <pc:chgData name="Светлана Тараканова" userId="f249d72fc7a7c959" providerId="LiveId" clId="{1D505E8A-07C6-4521-96B4-C08A996CB756}" dt="2024-06-04T17:39:45.287" v="117" actId="255"/>
        <pc:sldMkLst>
          <pc:docMk/>
          <pc:sldMk cId="2419611663" sldId="261"/>
        </pc:sldMkLst>
        <pc:spChg chg="del mod">
          <ac:chgData name="Светлана Тараканова" userId="f249d72fc7a7c959" providerId="LiveId" clId="{1D505E8A-07C6-4521-96B4-C08A996CB756}" dt="2024-06-04T17:37:38.644" v="85" actId="21"/>
          <ac:spMkLst>
            <pc:docMk/>
            <pc:sldMk cId="2419611663" sldId="261"/>
            <ac:spMk id="2" creationId="{2EC59C0A-AA34-4C82-B19E-33636F19DAD3}"/>
          </ac:spMkLst>
        </pc:spChg>
        <pc:spChg chg="del mod">
          <ac:chgData name="Светлана Тараканова" userId="f249d72fc7a7c959" providerId="LiveId" clId="{1D505E8A-07C6-4521-96B4-C08A996CB756}" dt="2024-06-04T17:37:46.396" v="87"/>
          <ac:spMkLst>
            <pc:docMk/>
            <pc:sldMk cId="2419611663" sldId="261"/>
            <ac:spMk id="3" creationId="{DC7F849B-CB99-43C4-8341-F1CF656D97EB}"/>
          </ac:spMkLst>
        </pc:spChg>
        <pc:spChg chg="add del mod">
          <ac:chgData name="Светлана Тараканова" userId="f249d72fc7a7c959" providerId="LiveId" clId="{1D505E8A-07C6-4521-96B4-C08A996CB756}" dt="2024-06-04T17:37:47.462" v="88"/>
          <ac:spMkLst>
            <pc:docMk/>
            <pc:sldMk cId="2419611663" sldId="261"/>
            <ac:spMk id="4" creationId="{21F66FFE-B37C-419D-9BDB-4380E8B7A4CF}"/>
          </ac:spMkLst>
        </pc:spChg>
        <pc:spChg chg="add mod">
          <ac:chgData name="Светлана Тараканова" userId="f249d72fc7a7c959" providerId="LiveId" clId="{1D505E8A-07C6-4521-96B4-C08A996CB756}" dt="2024-06-04T17:39:45.287" v="117" actId="255"/>
          <ac:spMkLst>
            <pc:docMk/>
            <pc:sldMk cId="2419611663" sldId="261"/>
            <ac:spMk id="5" creationId="{A5738959-34C5-4264-8148-C08038AD1B64}"/>
          </ac:spMkLst>
        </pc:spChg>
        <pc:spChg chg="add del mod">
          <ac:chgData name="Светлана Тараканова" userId="f249d72fc7a7c959" providerId="LiveId" clId="{1D505E8A-07C6-4521-96B4-C08A996CB756}" dt="2024-06-04T17:38:37.793" v="94"/>
          <ac:spMkLst>
            <pc:docMk/>
            <pc:sldMk cId="2419611663" sldId="261"/>
            <ac:spMk id="7" creationId="{550BE60C-34EC-4E15-B90E-9FDEFF9E2060}"/>
          </ac:spMkLst>
        </pc:spChg>
        <pc:spChg chg="add del mod">
          <ac:chgData name="Светлана Тараканова" userId="f249d72fc7a7c959" providerId="LiveId" clId="{1D505E8A-07C6-4521-96B4-C08A996CB756}" dt="2024-06-04T17:38:37.793" v="94"/>
          <ac:spMkLst>
            <pc:docMk/>
            <pc:sldMk cId="2419611663" sldId="261"/>
            <ac:spMk id="8" creationId="{4B28D5D2-1D4E-4553-AACA-AA4EDDCB54BA}"/>
          </ac:spMkLst>
        </pc:spChg>
        <pc:spChg chg="add del mod">
          <ac:chgData name="Светлана Тараканова" userId="f249d72fc7a7c959" providerId="LiveId" clId="{1D505E8A-07C6-4521-96B4-C08A996CB756}" dt="2024-06-04T17:38:37.793" v="94"/>
          <ac:spMkLst>
            <pc:docMk/>
            <pc:sldMk cId="2419611663" sldId="261"/>
            <ac:spMk id="9" creationId="{2C593E5E-9225-4DFE-926E-1E3353677142}"/>
          </ac:spMkLst>
        </pc:spChg>
        <pc:spChg chg="add del mod">
          <ac:chgData name="Светлана Тараканова" userId="f249d72fc7a7c959" providerId="LiveId" clId="{1D505E8A-07C6-4521-96B4-C08A996CB756}" dt="2024-06-04T17:39:04.247" v="98"/>
          <ac:spMkLst>
            <pc:docMk/>
            <pc:sldMk cId="2419611663" sldId="261"/>
            <ac:spMk id="11" creationId="{FA6C6197-6B84-4A39-A34C-A38887BB3B6F}"/>
          </ac:spMkLst>
        </pc:spChg>
        <pc:spChg chg="add del mod">
          <ac:chgData name="Светлана Тараканова" userId="f249d72fc7a7c959" providerId="LiveId" clId="{1D505E8A-07C6-4521-96B4-C08A996CB756}" dt="2024-06-04T17:39:04.247" v="98"/>
          <ac:spMkLst>
            <pc:docMk/>
            <pc:sldMk cId="2419611663" sldId="261"/>
            <ac:spMk id="12" creationId="{6DB43226-7B16-423A-BCEB-9B404078D249}"/>
          </ac:spMkLst>
        </pc:spChg>
        <pc:spChg chg="add del mod">
          <ac:chgData name="Светлана Тараканова" userId="f249d72fc7a7c959" providerId="LiveId" clId="{1D505E8A-07C6-4521-96B4-C08A996CB756}" dt="2024-06-04T17:39:04.247" v="98"/>
          <ac:spMkLst>
            <pc:docMk/>
            <pc:sldMk cId="2419611663" sldId="261"/>
            <ac:spMk id="13" creationId="{24BD4420-3BEF-4504-97AD-227978282A28}"/>
          </ac:spMkLst>
        </pc:spChg>
        <pc:spChg chg="add del">
          <ac:chgData name="Светлана Тараканова" userId="f249d72fc7a7c959" providerId="LiveId" clId="{1D505E8A-07C6-4521-96B4-C08A996CB756}" dt="2024-06-04T17:39:26.086" v="112"/>
          <ac:spMkLst>
            <pc:docMk/>
            <pc:sldMk cId="2419611663" sldId="261"/>
            <ac:spMk id="14" creationId="{C71B77D9-95FC-4BCF-8C75-8EFB7DBE945F}"/>
          </ac:spMkLst>
        </pc:spChg>
        <pc:spChg chg="add del">
          <ac:chgData name="Светлана Тараканова" userId="f249d72fc7a7c959" providerId="LiveId" clId="{1D505E8A-07C6-4521-96B4-C08A996CB756}" dt="2024-06-04T17:39:26.086" v="112"/>
          <ac:spMkLst>
            <pc:docMk/>
            <pc:sldMk cId="2419611663" sldId="261"/>
            <ac:spMk id="15" creationId="{4961F972-7272-41B9-946D-B67F3BB4CD87}"/>
          </ac:spMkLst>
        </pc:spChg>
        <pc:spChg chg="add del">
          <ac:chgData name="Светлана Тараканова" userId="f249d72fc7a7c959" providerId="LiveId" clId="{1D505E8A-07C6-4521-96B4-C08A996CB756}" dt="2024-06-04T17:39:26.086" v="112"/>
          <ac:spMkLst>
            <pc:docMk/>
            <pc:sldMk cId="2419611663" sldId="261"/>
            <ac:spMk id="16" creationId="{428C2049-94BE-4DF6-9519-9A7C7433FD54}"/>
          </ac:spMkLst>
        </pc:spChg>
        <pc:graphicFrameChg chg="add del mod modGraphic">
          <ac:chgData name="Светлана Тараканова" userId="f249d72fc7a7c959" providerId="LiveId" clId="{1D505E8A-07C6-4521-96B4-C08A996CB756}" dt="2024-06-04T17:38:37.793" v="94"/>
          <ac:graphicFrameMkLst>
            <pc:docMk/>
            <pc:sldMk cId="2419611663" sldId="261"/>
            <ac:graphicFrameMk id="6" creationId="{F29ED740-6CBD-4FCD-A416-1DB1269FF154}"/>
          </ac:graphicFrameMkLst>
        </pc:graphicFrameChg>
        <pc:graphicFrameChg chg="add del mod">
          <ac:chgData name="Светлана Тараканова" userId="f249d72fc7a7c959" providerId="LiveId" clId="{1D505E8A-07C6-4521-96B4-C08A996CB756}" dt="2024-06-04T17:39:04.247" v="98"/>
          <ac:graphicFrameMkLst>
            <pc:docMk/>
            <pc:sldMk cId="2419611663" sldId="261"/>
            <ac:graphicFrameMk id="10" creationId="{A79D01AE-D4C8-4049-995A-2C64B09EE84C}"/>
          </ac:graphicFrameMkLst>
        </pc:graphicFrameChg>
        <pc:picChg chg="add del">
          <ac:chgData name="Светлана Тараканова" userId="f249d72fc7a7c959" providerId="LiveId" clId="{1D505E8A-07C6-4521-96B4-C08A996CB756}" dt="2024-06-04T17:39:35.504" v="114"/>
          <ac:picMkLst>
            <pc:docMk/>
            <pc:sldMk cId="2419611663" sldId="261"/>
            <ac:picMk id="17" creationId="{83771516-32A8-44A0-BEB4-A6A2642A2024}"/>
          </ac:picMkLst>
        </pc:picChg>
      </pc:sldChg>
      <pc:sldChg chg="addSp delSp modSp new del mod">
        <pc:chgData name="Светлана Тараканова" userId="f249d72fc7a7c959" providerId="LiveId" clId="{1D505E8A-07C6-4521-96B4-C08A996CB756}" dt="2024-06-04T17:36:54.418" v="79" actId="2696"/>
        <pc:sldMkLst>
          <pc:docMk/>
          <pc:sldMk cId="3039048156" sldId="261"/>
        </pc:sldMkLst>
        <pc:spChg chg="del mod">
          <ac:chgData name="Светлана Тараканова" userId="f249d72fc7a7c959" providerId="LiveId" clId="{1D505E8A-07C6-4521-96B4-C08A996CB756}" dt="2024-06-04T17:36:28.512" v="73"/>
          <ac:spMkLst>
            <pc:docMk/>
            <pc:sldMk cId="3039048156" sldId="261"/>
            <ac:spMk id="2" creationId="{83EE6B62-9B82-4B55-AAC6-0E51628F9043}"/>
          </ac:spMkLst>
        </pc:spChg>
        <pc:spChg chg="add mod">
          <ac:chgData name="Светлана Тараканова" userId="f249d72fc7a7c959" providerId="LiveId" clId="{1D505E8A-07C6-4521-96B4-C08A996CB756}" dt="2024-06-04T17:36:50.019" v="78" actId="20577"/>
          <ac:spMkLst>
            <pc:docMk/>
            <pc:sldMk cId="3039048156" sldId="261"/>
            <ac:spMk id="5" creationId="{7EAE48A5-CC90-4E93-B04B-8C608DDB5D1C}"/>
          </ac:spMkLst>
        </pc:spChg>
        <pc:graphicFrameChg chg="add mod">
          <ac:chgData name="Светлана Тараканова" userId="f249d72fc7a7c959" providerId="LiveId" clId="{1D505E8A-07C6-4521-96B4-C08A996CB756}" dt="2024-06-04T17:36:44.335" v="77" actId="14100"/>
          <ac:graphicFrameMkLst>
            <pc:docMk/>
            <pc:sldMk cId="3039048156" sldId="261"/>
            <ac:graphicFrameMk id="4" creationId="{E03D6079-38D2-4362-8C32-68542DB2F7D3}"/>
          </ac:graphicFrameMkLst>
        </pc:graphicFrameChg>
      </pc:sldChg>
      <pc:sldChg chg="delSp modSp new mod">
        <pc:chgData name="Светлана Тараканова" userId="f249d72fc7a7c959" providerId="LiveId" clId="{1D505E8A-07C6-4521-96B4-C08A996CB756}" dt="2024-06-04T17:40:51.904" v="128"/>
        <pc:sldMkLst>
          <pc:docMk/>
          <pc:sldMk cId="3630009420" sldId="262"/>
        </pc:sldMkLst>
        <pc:spChg chg="del mod">
          <ac:chgData name="Светлана Тараканова" userId="f249d72fc7a7c959" providerId="LiveId" clId="{1D505E8A-07C6-4521-96B4-C08A996CB756}" dt="2024-06-04T17:40:22.450" v="126" actId="21"/>
          <ac:spMkLst>
            <pc:docMk/>
            <pc:sldMk cId="3630009420" sldId="262"/>
            <ac:spMk id="2" creationId="{0F21C5EE-B8AA-4B48-90C9-F1BF361F9424}"/>
          </ac:spMkLst>
        </pc:spChg>
        <pc:spChg chg="mod">
          <ac:chgData name="Светлана Тараканова" userId="f249d72fc7a7c959" providerId="LiveId" clId="{1D505E8A-07C6-4521-96B4-C08A996CB756}" dt="2024-06-04T17:40:51.904" v="128"/>
          <ac:spMkLst>
            <pc:docMk/>
            <pc:sldMk cId="3630009420" sldId="262"/>
            <ac:spMk id="3" creationId="{3A646DB9-2498-4CAD-83D8-8A146BEDEAF6}"/>
          </ac:spMkLst>
        </pc:spChg>
      </pc:sldChg>
      <pc:sldChg chg="delSp modSp new mod">
        <pc:chgData name="Светлана Тараканова" userId="f249d72fc7a7c959" providerId="LiveId" clId="{1D505E8A-07C6-4521-96B4-C08A996CB756}" dt="2024-06-04T17:42:41.257" v="146" actId="5793"/>
        <pc:sldMkLst>
          <pc:docMk/>
          <pc:sldMk cId="555594242" sldId="263"/>
        </pc:sldMkLst>
        <pc:spChg chg="del mod">
          <ac:chgData name="Светлана Тараканова" userId="f249d72fc7a7c959" providerId="LiveId" clId="{1D505E8A-07C6-4521-96B4-C08A996CB756}" dt="2024-06-04T17:41:19.413" v="133" actId="21"/>
          <ac:spMkLst>
            <pc:docMk/>
            <pc:sldMk cId="555594242" sldId="263"/>
            <ac:spMk id="2" creationId="{31B5E3B7-FEC1-476D-9239-F93C0834D7FC}"/>
          </ac:spMkLst>
        </pc:spChg>
        <pc:spChg chg="mod">
          <ac:chgData name="Светлана Тараканова" userId="f249d72fc7a7c959" providerId="LiveId" clId="{1D505E8A-07C6-4521-96B4-C08A996CB756}" dt="2024-06-04T17:42:41.257" v="146" actId="5793"/>
          <ac:spMkLst>
            <pc:docMk/>
            <pc:sldMk cId="555594242" sldId="263"/>
            <ac:spMk id="3" creationId="{4E146BFC-5BBC-4406-B549-90447104D923}"/>
          </ac:spMkLst>
        </pc:spChg>
      </pc:sldChg>
      <pc:sldChg chg="delSp modSp new mod">
        <pc:chgData name="Светлана Тараканова" userId="f249d72fc7a7c959" providerId="LiveId" clId="{1D505E8A-07C6-4521-96B4-C08A996CB756}" dt="2024-06-04T17:43:26.698" v="151" actId="20577"/>
        <pc:sldMkLst>
          <pc:docMk/>
          <pc:sldMk cId="2038728432" sldId="264"/>
        </pc:sldMkLst>
        <pc:spChg chg="del mod">
          <ac:chgData name="Светлана Тараканова" userId="f249d72fc7a7c959" providerId="LiveId" clId="{1D505E8A-07C6-4521-96B4-C08A996CB756}" dt="2024-06-04T17:42:24.388" v="144" actId="21"/>
          <ac:spMkLst>
            <pc:docMk/>
            <pc:sldMk cId="2038728432" sldId="264"/>
            <ac:spMk id="2" creationId="{8711C06B-B433-43FE-A426-68519B7023C9}"/>
          </ac:spMkLst>
        </pc:spChg>
        <pc:spChg chg="mod">
          <ac:chgData name="Светлана Тараканова" userId="f249d72fc7a7c959" providerId="LiveId" clId="{1D505E8A-07C6-4521-96B4-C08A996CB756}" dt="2024-06-04T17:43:26.698" v="151" actId="20577"/>
          <ac:spMkLst>
            <pc:docMk/>
            <pc:sldMk cId="2038728432" sldId="264"/>
            <ac:spMk id="3" creationId="{57470858-7982-40AD-94C9-BEAC2EBF2A30}"/>
          </ac:spMkLst>
        </pc:spChg>
      </pc:sldChg>
      <pc:sldMasterChg chg="addSldLayout">
        <pc:chgData name="Светлана Тараканова" userId="f249d72fc7a7c959" providerId="LiveId" clId="{1D505E8A-07C6-4521-96B4-C08A996CB756}" dt="2024-06-04T17:25:52.993" v="0" actId="680"/>
        <pc:sldMasterMkLst>
          <pc:docMk/>
          <pc:sldMasterMk cId="2613816119" sldId="2147483648"/>
        </pc:sldMasterMkLst>
        <pc:sldLayoutChg chg="add">
          <pc:chgData name="Светлана Тараканова" userId="f249d72fc7a7c959" providerId="LiveId" clId="{1D505E8A-07C6-4521-96B4-C08A996CB756}" dt="2024-06-04T17:25:52.993" v="0" actId="680"/>
          <pc:sldLayoutMkLst>
            <pc:docMk/>
            <pc:sldMasterMk cId="2613816119" sldId="2147483648"/>
            <pc:sldLayoutMk cId="2730703687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52A1A-75B7-4B9A-9F2A-D2966A423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DD1D05-353F-4713-8C7A-87C34FB37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3070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81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D2020-4848-40B0-A7D3-8A4622636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334" y="1188350"/>
            <a:ext cx="7802252" cy="1404020"/>
          </a:xfrm>
        </p:spPr>
        <p:txBody>
          <a:bodyPr/>
          <a:lstStyle/>
          <a:p>
            <a:endParaRPr lang="ru-RU" sz="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E29394-833C-419A-A0D4-78AA5CFB1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138" y="234598"/>
            <a:ext cx="9144000" cy="1655762"/>
          </a:xfrm>
        </p:spPr>
        <p:txBody>
          <a:bodyPr/>
          <a:lstStyle/>
          <a:p>
            <a:pPr marL="342900" lvl="0" indent="-342900">
              <a:lnSpc>
                <a:spcPts val="2060"/>
              </a:lnSpc>
              <a:spcBef>
                <a:spcPts val="360"/>
              </a:spcBef>
              <a:buSzPts val="1800"/>
              <a:buFont typeface="Times New Roman" panose="02020603050405020304" pitchFamily="18" charset="0"/>
              <a:buAutoNum type="arabicPeriod"/>
              <a:tabLst>
                <a:tab pos="332105" algn="l"/>
              </a:tabLst>
            </a:pPr>
            <a:r>
              <a:rPr lang="ru-RU" sz="1800" b="1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КРАТКИЙИНВЕСТИЦИОННЫЙ</a:t>
            </a:r>
            <a:r>
              <a:rPr lang="ru-RU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МЕМОРАНДУМ</a:t>
            </a:r>
            <a:endParaRPr lang="ru-RU" sz="1800" b="1" kern="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235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Компания будет решать проблему с неправильной утилизации электронных продуктов. На данный момент на рынке очень мало крупных компаний по правильной переработки электронной техники в основном это мелкие не официальные компании с ручным разбором, мы же хотим предложить автоматическую машину. Техника предварительно будет обрабатываться вручную, будет отделены стеклянные предметы, после чего погружена в измельчительную установку, где технику измельчат, дальше полученную смесь пройдет через разные магниты, где и будет отделены металлы, после чего остатки будут погружены в специальный химический состав, где будут отделены пластик и драг металлы. На следующем этапе драг металлы пройдут еще одно измельчение чтоб сократить примеси и полученный порошок будет отправлен в другую компанию </a:t>
            </a:r>
          </a:p>
          <a:p>
            <a:pPr marL="102235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 данного процесса является предприятия по изготовлению украшений, радиоэлектроники, пластиковых бутылок, метало баз </a:t>
            </a:r>
          </a:p>
          <a:p>
            <a:pPr indent="457200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Первоначальные инвестиции —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2700000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рублей;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Ежемесячная прибыль —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367 827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рублей;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 окупаемости —16 месяцев;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Точка безубыточности —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месяца;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Анализ рынка.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Рынок переработки электроники в сырье представляет собой достаточно перспективное и быстро развивающееся направление. С ростом объемов использования электроники в повседневной жизни и проблемами утилизации отработанных устройств, спрос на услуги по переработке электроники только увеличивается.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данном сегменте рынке можно выделить несколько ключевых факторов: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Растущий объем электронного мусора. С каждым годом количество отработанной электроники становится все больше, что создает необходимость в развитии перерабатывающих предприятий.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Строгие экологические требования. Большинство стран ввели законы и нормативы, регулирующие утилизацию электроники и требующие ее безопасной обработки.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Возможность извлечения ценных материалов. В электронике часто используются ресурсы, которые могут быть восстановлены и переработаны для дальнейшего использования.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Развитие технологий. Современные технологии позволяют более эффективно и экономично производить переработку электроники.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сегодняшний день рынок переработки электроники представлен как крупными международными компаниями, так и небольшими местными предприятиями. Важным аспектом является создание информационных кампаний и образовательных программ для сознательного утилизации и </a:t>
            </a:r>
            <a:r>
              <a:rPr lang="ru-RU" sz="18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перерабтки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электроники с целью сокращения загрязнения окружающей среды.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51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257B0-BCDA-434E-AD24-1EF5E2CC3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1524000" y="1076644"/>
            <a:ext cx="9144000" cy="45719"/>
          </a:xfrm>
        </p:spPr>
        <p:txBody>
          <a:bodyPr/>
          <a:lstStyle/>
          <a:p>
            <a:endParaRPr lang="ru-RU" sz="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D02FCB-B210-40DB-B0EE-10414B7A0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-631595"/>
            <a:ext cx="9144000" cy="5540604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Анализ рынка.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Рынок переработки электроники в сырье представляет собой достаточно перспективное и быстро развивающееся направление. С ростом объемов использования электроники в повседневной жизни и проблемами утилизации отработанных устройств, спрос на услуги по переработке электроники только увеличивается.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данном сегменте рынке можно выделить несколько ключевых факторов: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Растущий объем электронного мусора. С каждым годом количество отработанной электроники становится все больше, что создает необходимость в развитии перерабатывающих предприятий.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Строгие экологические требования. Большинство стран ввели законы и нормативы, регулирующие утилизацию электроники и требующие ее безопасной обработки.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Возможность извлечения ценных материалов. В электронике часто используются ресурсы, которые могут быть восстановлены и переработаны для дальнейшего использования.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Развитие технологий. Современные технологии позволяют более эффективно и экономично производить переработку электроники.</a:t>
            </a: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сегодняшний день рынок переработки электроники представлен как крупными международными компаниями, так и небольшими местными предприятиями. Важным аспектом является создание информационных кампаний и образовательных программ для сознательного утилизации и </a:t>
            </a:r>
            <a:r>
              <a:rPr lang="ru-RU" sz="18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перерабтки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электроники с целью сокращения загрязнения окружающей среды.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l">
              <a:spcBef>
                <a:spcPts val="835"/>
              </a:spcBef>
              <a:spcAft>
                <a:spcPts val="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34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7F8B04-9D86-4690-B733-6F7C2300D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7824" y="706437"/>
            <a:ext cx="9572625" cy="67838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D5F211-5FD4-48E7-A627-E51FB59896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6" y="-1322961"/>
            <a:ext cx="12611100" cy="801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9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B1B119-1749-4C45-81BD-991BEDB0F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457325" y="3555680"/>
            <a:ext cx="914400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77FAA9D-C55F-4136-8AA6-B999893F7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1524000" y="3509962"/>
            <a:ext cx="9144000" cy="45719"/>
          </a:xfrm>
        </p:spPr>
        <p:txBody>
          <a:bodyPr/>
          <a:lstStyle/>
          <a:p>
            <a:endParaRPr lang="ru-RU" sz="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B2ACD6-832D-4275-A13F-2A538C9A30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342900"/>
            <a:ext cx="1026795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5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5F6E0-DE5C-49D3-9B37-9D4405A91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326062"/>
          </a:xfrm>
        </p:spPr>
        <p:txBody>
          <a:bodyPr/>
          <a:lstStyle/>
          <a:p>
            <a:pPr marL="342900" lvl="0" indent="-342900">
              <a:lnSpc>
                <a:spcPts val="2055"/>
              </a:lnSpc>
              <a:spcBef>
                <a:spcPts val="5"/>
              </a:spcBef>
              <a:spcAft>
                <a:spcPts val="0"/>
              </a:spcAft>
              <a:tabLst>
                <a:tab pos="332105" algn="l"/>
              </a:tabLst>
            </a:pPr>
            <a:r>
              <a:rPr lang="ru-RU" sz="1800" b="1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 БИЗНЕСА, ПРОДУКТА ИЛИ </a:t>
            </a:r>
            <a:r>
              <a:rPr lang="ru-RU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УСЛУГИ</a:t>
            </a:r>
            <a:br>
              <a:rPr lang="ru-RU" sz="1800" b="1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Бизнес по переработке электронной техники и является инновационным и экологически ответственным. Основной продукт этого бизнеса –сдача старой или сломанной техники, которая производится путем сдачи техники в центр утилизации, дальнейшей переработке.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Переработка техники(телефоны, компьютеры) Компания будет решать проблему с неправильной утилизации электронных продуктов. На данный момент на рынке очень мало крупных компаний по правильной переработки электронной техники в основном это мелкие не официальные компании с ручным разбором, мы же хотим предложить автоматическую машину. Техника предварительно будет обрабатываться в ручную, будет отделены стеклянные предметы, после чего погружена в измельчительную установку где технику измельчат, дальше полученную смесь пройдет через разные магниты, где и будет отделены металлы, после чего остатки будут погружены в специальный химический состав, где будут отделены пластик и драг металлы. На следующем этапе драг металлы пройдут еще одно измельчение чтоб сократить примеси и полученный порошок будет отправлен в другую компанию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 данного процесса является предприятия по изготовлению украшений, радиоэлектроники, пластиковых бутылок, метало баз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48EDF9-A60B-4698-A7D5-BA4F30F299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9239250" y="5257799"/>
            <a:ext cx="1428750" cy="45719"/>
          </a:xfrm>
        </p:spPr>
        <p:txBody>
          <a:bodyPr/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446701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5738959-34C5-4264-8148-C08038AD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875"/>
            <a:ext cx="9144000" cy="4733925"/>
          </a:xfrm>
        </p:spPr>
        <p:txBody>
          <a:bodyPr/>
          <a:lstStyle/>
          <a:p>
            <a:r>
              <a:rPr lang="ru-RU" sz="2000" dirty="0"/>
              <a:t>3.	ОПИСАНИЕРЫНКАСБЫТА</a:t>
            </a:r>
          </a:p>
          <a:p>
            <a:r>
              <a:rPr lang="ru-RU" sz="2000" dirty="0"/>
              <a:t>Рынок сбыта электронной техники, полученной в результате переработки телефонов и компьютеров, имеет потенциально высокие перспективы.  Полученные Компоненты является одним из основных </a:t>
            </a:r>
            <a:r>
              <a:rPr lang="ru-RU" sz="2000" dirty="0" err="1"/>
              <a:t>элементов,жизни</a:t>
            </a:r>
            <a:r>
              <a:rPr lang="ru-RU" sz="2000" dirty="0"/>
              <a:t>  применяемым в последующем в производстве для применении для изготовки украшений и пластиковых элементов </a:t>
            </a:r>
          </a:p>
          <a:p>
            <a:r>
              <a:rPr lang="ru-RU" sz="2000" dirty="0"/>
              <a:t>Потребительский спрос на </a:t>
            </a:r>
            <a:r>
              <a:rPr lang="ru-RU" sz="2000" dirty="0" err="1"/>
              <a:t>компанентовпостоянно</a:t>
            </a:r>
            <a:r>
              <a:rPr lang="ru-RU" sz="2000" dirty="0"/>
              <a:t> растет., При переработке техники, рынку можем предложить такие материалы как стекло пластик, драгоценные металлы </a:t>
            </a:r>
          </a:p>
          <a:p>
            <a:r>
              <a:rPr lang="ru-RU" sz="2000" dirty="0"/>
              <a:t>Главными потребителями </a:t>
            </a:r>
            <a:r>
              <a:rPr lang="ru-RU" sz="2000" dirty="0" err="1"/>
              <a:t>компанентовявляются</a:t>
            </a:r>
            <a:r>
              <a:rPr lang="ru-RU" sz="2000" dirty="0"/>
              <a:t> производственные компании изготовление радиоэлектроники, ювелирных украшений, металлобаза, частные компания по изготовлению пластиковых продуктов и .</a:t>
            </a:r>
          </a:p>
          <a:p>
            <a:r>
              <a:rPr lang="ru-RU" sz="2000" dirty="0" err="1"/>
              <a:t>Преимуществаинедостаткизаводапопереработке</a:t>
            </a:r>
            <a:r>
              <a:rPr lang="ru-RU" sz="2000" dirty="0"/>
              <a:t> </a:t>
            </a:r>
            <a:r>
              <a:rPr lang="ru-RU" sz="2000" dirty="0" err="1"/>
              <a:t>электроной</a:t>
            </a:r>
            <a:r>
              <a:rPr lang="ru-RU" sz="2000" dirty="0"/>
              <a:t> техники в сырье </a:t>
            </a:r>
            <a:r>
              <a:rPr lang="ru-RU" sz="2000" dirty="0" err="1"/>
              <a:t>показаныв</a:t>
            </a:r>
            <a:r>
              <a:rPr lang="ru-RU" sz="2000" dirty="0"/>
              <a:t> таблице: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61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646DB9-2498-4CAD-83D8-8A146BEDE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875"/>
            <a:ext cx="9144000" cy="4733925"/>
          </a:xfrm>
        </p:spPr>
        <p:txBody>
          <a:bodyPr/>
          <a:lstStyle/>
          <a:p>
            <a:pPr marL="342900" lvl="0" indent="-342900">
              <a:lnSpc>
                <a:spcPts val="2055"/>
              </a:lnSpc>
              <a:buSzPts val="1800"/>
              <a:buFont typeface="Times New Roman" panose="02020603050405020304" pitchFamily="18" charset="0"/>
              <a:buAutoNum type="arabicPeriod"/>
              <a:tabLst>
                <a:tab pos="332740" algn="l"/>
              </a:tabLst>
            </a:pPr>
            <a:r>
              <a:rPr lang="ru-RU" sz="1800" b="1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ПРОДАЖИИ</a:t>
            </a:r>
            <a:r>
              <a:rPr lang="ru-RU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МАРКЕТИНГ</a:t>
            </a:r>
            <a:endParaRPr lang="ru-RU" sz="1800" b="1" kern="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marR="221615" indent="457200" algn="just"/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Основнымиканаламипродаждляпереработкитехники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компоненты </a:t>
            </a:r>
          </a:p>
          <a:p>
            <a:pPr marL="742950" marR="218440" lvl="1" indent="-28575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2735" algn="l"/>
              </a:tabLst>
            </a:pP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Наличие сайта. Покупатели </a:t>
            </a:r>
            <a:r>
              <a:rPr lang="ru-RU" sz="1400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будутискатьинформациювИнтернете,поэтомусайтдолжен</a:t>
            </a: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бытьудобным,иметьинформациюо</a:t>
            </a: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продукции,ее</a:t>
            </a: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характеристиках, о контактах, а также иметь прайс-лист с актуальными ценами.</a:t>
            </a:r>
            <a:endParaRPr lang="ru-RU" sz="11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742950" marR="218440" lvl="1" indent="-28575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2735" algn="l"/>
              </a:tabLst>
            </a:pP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Информация на баннерных конструкциях вблизи крупных заводов и автотрасс</a:t>
            </a:r>
            <a:endParaRPr lang="ru-RU" sz="11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742950" marR="218440" lvl="1" indent="-28575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2735" algn="l"/>
              </a:tabLst>
            </a:pPr>
            <a:r>
              <a:rPr lang="ru-RU" sz="1400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ОбъявлениевИнтернет-сервисепоразмещениюобъявлений,кпримеру</a:t>
            </a: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, </a:t>
            </a:r>
            <a:r>
              <a:rPr lang="ru-RU" sz="1400" spc="-1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Авито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.</a:t>
            </a:r>
            <a:endParaRPr lang="ru-RU" sz="11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742950" lvl="1" indent="-285750" algn="just">
              <a:buSzPts val="1000"/>
              <a:buFont typeface="Symbol" panose="05050102010706020507" pitchFamily="18" charset="2"/>
              <a:buChar char=""/>
              <a:tabLst>
                <a:tab pos="292735" algn="l"/>
              </a:tabLst>
            </a:pPr>
            <a:r>
              <a:rPr lang="ru-RU" sz="1400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Участиевгосударственныхтендерахнапоставку</a:t>
            </a:r>
            <a:r>
              <a:rPr lang="ru-RU" sz="1400" spc="-1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продукции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.</a:t>
            </a:r>
            <a:endParaRPr lang="ru-RU" sz="11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742950" marR="222885" lvl="1" indent="-28575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2735" algn="l"/>
              </a:tabLst>
            </a:pPr>
            <a:r>
              <a:rPr lang="ru-RU" sz="14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Обзвон целевой аудитории менеджерами.</a:t>
            </a:r>
            <a:endParaRPr lang="ru-RU" sz="11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02870" indent="448945" algn="l">
              <a:spcBef>
                <a:spcPts val="1145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00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146BFC-5BBC-4406-B549-90447104D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8125"/>
            <a:ext cx="9144000" cy="5019675"/>
          </a:xfrm>
        </p:spPr>
        <p:txBody>
          <a:bodyPr/>
          <a:lstStyle/>
          <a:p>
            <a:pPr lvl="0">
              <a:lnSpc>
                <a:spcPts val="2060"/>
              </a:lnSpc>
              <a:buSzPts val="1800"/>
              <a:tabLst>
                <a:tab pos="332105" algn="l"/>
              </a:tabLst>
            </a:pPr>
            <a:r>
              <a:rPr lang="ru-RU" sz="1800" b="1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ru-RU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ПРОИЗВОДСТВА</a:t>
            </a:r>
            <a:endParaRPr lang="ru-RU" sz="1800" b="1" kern="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Поиск центра утилизации: найти специализированный центр утилизации, который принимает и перерабатывает электронную технику ; установить контакт с центром и обсудить условия сдачи материала и возможности его переработки.</a:t>
            </a: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Сбор 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сортировкатехники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организовать систему сбора электроники от различных источников, таких как магазины 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электронникой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техников, центры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ременту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ее и частные домохозяйства; сортировать технику  на основе критериев, таких как цвет, размер, состояние и т.д.</a:t>
            </a: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Транспортировка и сдача в центр утилизации: организовать логистику для транспортировки собранной посуды в центр утилизации; согласовать с центром утилизации необходимые документы и условия сдачи материала.</a:t>
            </a: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Маркетинг и продажи: разработка маркетинговой стратегии, включая упаковку и логотип продукции; использование различных каналов продаж, такие как оптовики, розничные магазины, интернет-магазины и т.д.</a:t>
            </a: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Управление ресурсами и экологическая ответственность: разработка плана управления отходами и обеспечение правильной утилизации.</a:t>
            </a:r>
          </a:p>
          <a:p>
            <a:pPr marL="102870" indent="448945" algn="just">
              <a:spcBef>
                <a:spcPts val="1155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Развитие и улучшение продукта: внимательно отслеживать отзывы и требования клиентов, чтобы внести необходимые улучшения в продукт.</a:t>
            </a:r>
          </a:p>
          <a:p>
            <a:pPr marL="102870" indent="448945" algn="l">
              <a:spcBef>
                <a:spcPts val="115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594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470858-7982-40AD-94C9-BEAC2EBF2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6700"/>
            <a:ext cx="9144000" cy="4991100"/>
          </a:xfrm>
        </p:spPr>
        <p:txBody>
          <a:bodyPr/>
          <a:lstStyle/>
          <a:p>
            <a:pPr algn="just"/>
            <a:r>
              <a:rPr lang="en-US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800" b="1" kern="0" spc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</a:t>
            </a:r>
            <a:r>
              <a:rPr lang="ru-RU" sz="1800" b="1" kern="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РИСКА</a:t>
            </a:r>
            <a:endParaRPr lang="ru-RU" sz="1800" b="1" kern="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870" marR="215900" indent="45720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по переработке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техники на сырье имеет потенциал для успешной реализации, однако существуют определенные факторы риска, которые следует учитывать:</a:t>
            </a:r>
          </a:p>
          <a:p>
            <a:pPr marL="342900" marR="215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Рыночный риск: Возможны изменения в спросе на экологически чистое топливо, что может повлиять на продажи и прибыльность проекта. Стабильность спроса может зависеть от факторов, таких как цены на другие виды топлива.</a:t>
            </a:r>
          </a:p>
          <a:p>
            <a:pPr marL="342900" marR="215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Технический риск: В процессе разработки и внедрения производственной линии могут возникнуть проблемы с оборудованием, техническими процессами или качеством конечной продукции. Необходимо иметь планы рискового управления и принимать меры по исключению возможных технических проблем.</a:t>
            </a:r>
          </a:p>
          <a:p>
            <a:pPr marL="342900" marR="215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риск: Проект требует значительных финансовых вложений на начальном этапе. </a:t>
            </a:r>
          </a:p>
          <a:p>
            <a:pPr marL="342900" marR="215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Сырьевой риск: Возможная нехватка сырья. С одной стороны, сырьё дешёвое и его потенциального количества достаточно для работы, но с другой, оно должно быть всё собрано в одном месте. </a:t>
            </a:r>
          </a:p>
          <a:p>
            <a:pPr marL="102870" marR="215900" indent="45720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Важно разработать стратегии по снижению и контролю указанных рисков, а также иметь планы реагирования на возможные негативные ситуации.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728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1238</Words>
  <Application>Microsoft Office PowerPoint</Application>
  <PresentationFormat>Широкоэкранный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ОПИСАНИЕ БИЗНЕСА, ПРОДУКТА ИЛИ УСЛУГИ Бизнес по переработке электронной техники и является инновационным и экологически ответственным. Основной продукт этого бизнеса –сдача старой или сломанной техники, которая производится путем сдачи техники в центр утилизации, дальнейшей переработке. Переработка техники(телефоны, компьютеры) Компания будет решать проблему с неправильной утилизации электронных продуктов. На данный момент на рынке очень мало крупных компаний по правильной переработки электронной техники в основном это мелкие не официальные компании с ручным разбором, мы же хотим предложить автоматическую машину. Техника предварительно будет обрабатываться в ручную, будет отделены стеклянные предметы, после чего погружена в измельчительную установку где технику измельчат, дальше полученную смесь пройдет через разные магниты, где и будет отделены металлы, после чего остатки будут погружены в специальный химический состав, где будут отделены пластик и драг металлы. На следующем этапе драг металлы пройдут еще одно измельчение чтоб сократить примеси и полученный порошок будет отправлен в другую компанию  Потребитель данного процесса является предприятия по изготовлению украшений, радиоэлектроники, пластиковых бутылок, метало баз   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Тараканова</dc:creator>
  <cp:lastModifiedBy>Светлана Тараканова</cp:lastModifiedBy>
  <cp:revision>2</cp:revision>
  <dcterms:created xsi:type="dcterms:W3CDTF">2024-06-04T17:25:48Z</dcterms:created>
  <dcterms:modified xsi:type="dcterms:W3CDTF">2024-06-04T17:43:37Z</dcterms:modified>
</cp:coreProperties>
</file>