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626"/>
  </p:normalViewPr>
  <p:slideViewPr>
    <p:cSldViewPr snapToGrid="0" snapToObjects="1">
      <p:cViewPr varScale="1">
        <p:scale>
          <a:sx n="107" d="100"/>
          <a:sy n="107" d="100"/>
        </p:scale>
        <p:origin x="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FE4DC-812F-BA49-B535-34BE22546F82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250B2-72F7-6249-A0EF-543D8202B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969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250B2-72F7-6249-A0EF-543D8202B8D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579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63FBD-D58A-0847-AE80-34909DEE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DBAEFC-4C4F-504A-993D-AFDB30CD7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60E550-94E4-4A4C-BD52-9ADF20188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6E2D-1603-4BF6-A61D-370C241775E5}" type="datetime1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FEC0B6-4890-0A46-AC28-054E9670C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DFDE92-03FD-3D40-9385-5B0E65DD3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954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6907E-EF90-A04B-BC24-E4ED3A1E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139759-260C-8F45-97C4-246B3CA92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AAB749-5035-1A41-B1D3-FF6F1702E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A1FED-9366-4A00-B9A5-D84A9F5BED19}" type="datetime1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452225-CF2C-DF41-813F-94E3741D3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2DC36C-198F-D74C-BD64-862541EB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27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7AC83-E7A3-0747-99A1-0F1264CEC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109F67-79C0-4540-95C4-43A0823B3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754C45-870A-9E4A-8A81-4B0BE7E3D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10CE1-F1C1-4650-9FDB-6C00AB432AD7}" type="datetime1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329088-E86E-BC4A-B163-278CDE4FC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595911-6BB0-504A-B732-B207544B8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6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3BFED-FB80-2C44-8AF3-2BB0B4170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2310C6-8532-2A48-B493-E90F0067E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B3D6CA-8296-1642-8D59-6D423AD1C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042563-766A-F84B-8637-C687D865B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0337-7145-4EAD-A576-4641481559D0}" type="datetime1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A19044-ABE7-6941-BBFD-9A49E61DF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AC005A-83A3-804D-8476-A51E1D4DD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57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E5E72-784C-E246-8251-86417B75E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DEA45F-CF44-9647-86E5-E9934CD83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751DD5-0F01-0E44-869B-D82CCFB38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1FD5E4D-EACC-8845-ABC1-39009F9082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F8865D-5589-1043-9D00-A663BF630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88109B0-A14F-6640-B1FB-914BD3BB0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5AC7-BB2C-428D-9D7B-3F81AD93446A}" type="datetime1">
              <a:rPr lang="ru-RU" smtClean="0"/>
              <a:t>04.06.2025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103297-3B20-AC4C-BA63-A703A8980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2FC960-8913-9542-9B97-6A0C46E6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2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4BDC9-9899-AD43-9CD0-F9CD224BD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59A3A6-70A7-7A45-9E3F-5D496084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7EA6-279D-4C4A-B5D1-9A0E75A2E5A2}" type="datetime1">
              <a:rPr lang="ru-RU" smtClean="0"/>
              <a:t>04.06.2025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8B933FC-5EA0-3846-B5FD-264F49E36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C8A6E0-08FB-9E4A-87C6-A0648B084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4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584F6AB-0A39-3145-8340-3FEA6257E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6C752-6421-41A5-9D60-A1AF563FD89A}" type="datetime1">
              <a:rPr lang="ru-RU" smtClean="0"/>
              <a:t>04.06.2025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5E8CB0-57A7-4B40-8A17-CCA4CF84A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442513-65C4-FF43-81A9-56E9E52A4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024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0C859D-B73D-8447-922A-A90956DDE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FCAEE4-7BEB-3B48-9192-FB0380F80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9D3B80-FDFB-CE44-A0CA-6C0A2A1BE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730441-079F-ED4B-B0CF-5D6B5A824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ED8D7-292F-4D14-9E32-C4E8839D86A8}" type="datetime1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28B2FA-CBA1-0342-8522-14D7BC448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3DDFFB-B665-4B44-BD9B-F798B7437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66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6D58-7CF5-864C-A7F1-B4201B929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EF74ABE-6F87-3046-9349-91245855FA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7D86A7-6AA4-7A46-BC5B-F2573B3CE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DF68CD-BEDD-2F4E-A1F4-390E22F62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7471F-FA54-4C0A-94E7-6588D04D95FF}" type="datetime1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E0A657-714D-154C-9F26-0108BEEBC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FE02A4-E7DF-3045-B3A0-ADE296E64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46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D4CA4-FB89-494A-AE98-66C5C340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9A7D45-70EB-6544-BAE4-36C04B0B8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853FFF-95F3-D84E-B7E2-8B73907F6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286E-6EB4-4F0C-90B0-7B168A55CD46}" type="datetime1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1079C6-E354-D548-BD39-A6CEDD260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CE093A-ED1B-614F-9357-0D670C46D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528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27C8A56-DBD4-E146-814E-79F00ABD6F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D79904-F407-9B45-AAF0-1028DC23F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870D0B-30A8-0B45-8648-5A666C6F4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5331-B22E-4FFE-9C98-8B400ED155A2}" type="datetime1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88DB72-0046-5F47-85B0-4466E830B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FCA6D3-3C28-9D46-9FE5-CAD1DDD39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29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F03701-D083-084F-B011-AE53BB35B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CC1966-10F4-E546-B72F-CDADD6810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260C12-42BE-F440-BE19-D5A3C6B85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D7D6D-01F1-4663-B940-F0F16C70AE77}" type="datetime1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41A6A2-F22D-A04B-8438-FB1BAEC041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F39B2F-EF89-4042-82E6-1AAA1A69F1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3504-CB18-FF4C-A62A-EA96ECC48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04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FC6CD-9C5B-144B-AE02-CBD98A832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1277" y="397968"/>
            <a:ext cx="10206841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АиБизнессФлоу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AI-</a:t>
            </a:r>
            <a:r>
              <a:rPr lang="e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BusinessFlow</a:t>
            </a: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Умная автоматизация бизнеса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FFC577-C198-3346-AA0C-1160AAF57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277" y="3876322"/>
            <a:ext cx="2753832" cy="2583710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выполнили студенты группы БМН-23-бз-2: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Мозжухин Иван</a:t>
            </a:r>
          </a:p>
          <a:p>
            <a:pPr algn="l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Шаврин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Тимур</a:t>
            </a:r>
          </a:p>
          <a:p>
            <a:pPr algn="l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E5769A-C579-F449-92DF-6C84DAFCB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1" y="4139998"/>
            <a:ext cx="3353907" cy="258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01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0C353-2664-214A-AC6A-4CA98C6B8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330" y="114304"/>
            <a:ext cx="10515600" cy="154781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Идея: создание платформы с ИИ, куратором и готовыми сценариями для масштабной автоматизации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097312-2FB2-4B47-9522-5BCFF2692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330" y="1653004"/>
            <a:ext cx="10515600" cy="1197074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упростить внедрение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интелектуальной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автоматики в бизнес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0E59F2-32AF-2743-A937-499530735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945" y="2850078"/>
            <a:ext cx="6716110" cy="374069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A81A2CD-4871-6BC9-081A-671B618A1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>
                <a:solidFill>
                  <a:schemeClr val="tx1"/>
                </a:solidFill>
              </a:rPr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6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D823F-A46E-0A4E-B062-D6063B7C5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r>
              <a:rPr lang="ru-RU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2A5E51-0874-E845-B26D-78F10F1F3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Малый и средний бизнес Приморья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 компании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Бухгалтерские компании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ИП, ретейл, логистика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0C0492-3B5A-BFAC-7542-00CB274A4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541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B5413-FE6F-4B40-8AE9-6C10652B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Решаемые проблемы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44FA76-A6BA-6C48-A1FD-D1CE6B4E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6"/>
            <a:ext cx="4879428" cy="4626346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Уменьшение ручного труда: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ошибок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скорости работы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ресурсов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Улучшение обслуживания клиентов: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аналитика и отчетность</a:t>
            </a:r>
          </a:p>
          <a:p>
            <a:endParaRPr lang="ru-RU" dirty="0"/>
          </a:p>
          <a:p>
            <a:pPr algn="just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5809BE-3E77-906F-6004-DFBD8326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04AE6E-1C7D-DDA5-51AD-2C7F95B07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690" y="1690688"/>
            <a:ext cx="4733186" cy="336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94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24882-D818-B643-A297-BD72B220E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614"/>
            <a:ext cx="10515600" cy="856669"/>
          </a:xfrm>
        </p:spPr>
        <p:txBody>
          <a:bodyPr>
            <a:normAutofit/>
          </a:bodyPr>
          <a:lstStyle/>
          <a:p>
            <a:r>
              <a:rPr lang="ru-RU" sz="24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рынка по </a:t>
            </a:r>
            <a:r>
              <a:rPr lang="en" sz="24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PAM, TAM, SAM, SOM </a:t>
            </a:r>
            <a:r>
              <a:rPr lang="ru-RU" sz="24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1-2 года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90F321-9E98-474A-A48A-114C7C47D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051"/>
            <a:ext cx="10515600" cy="4351338"/>
          </a:xfrm>
        </p:spPr>
        <p:txBody>
          <a:bodyPr/>
          <a:lstStyle/>
          <a:p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малые и средние компании РФ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Приморье (35 тыс.) = 1,7 млрд руб.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 5–100 чел. = 400 млн руб.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SOM: 30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клиентов = 2,4 млн руб.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1A708E-5CA8-3203-5BC6-4AC433524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60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96DAFD-E7A0-2F45-B739-33254DEC3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Приемущества технологии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7864DA-0004-DD46-84E4-CC4C1B566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270" y="1825625"/>
            <a:ext cx="10617530" cy="2811689"/>
          </a:xfrm>
        </p:spPr>
        <p:txBody>
          <a:bodyPr/>
          <a:lstStyle/>
          <a:p>
            <a:r>
              <a:rPr lang="ru-RU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Гибкая  и удобная настройка под любой бизнес</a:t>
            </a:r>
          </a:p>
          <a:p>
            <a:r>
              <a:rPr lang="ru-RU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Единое пространство</a:t>
            </a:r>
          </a:p>
          <a:p>
            <a:r>
              <a:rPr lang="ru-RU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Готовые сценарии за 1 день</a:t>
            </a:r>
          </a:p>
          <a:p>
            <a:r>
              <a:rPr lang="en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lang="ru-RU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предсказывает спрос, риски и кассовые разрывы</a:t>
            </a:r>
          </a:p>
          <a:p>
            <a:r>
              <a:rPr lang="ru-RU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Чат-боты и </a:t>
            </a:r>
            <a:r>
              <a:rPr lang="en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RPA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7A869C-85BC-EB15-5CC6-70889D217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6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6F257D-BDEF-B226-4BE7-6007EECEB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11372"/>
            <a:ext cx="3237947" cy="215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6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FAFDF-5D60-254F-9E3D-0E604E138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конкурентов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E22B76-52D2-894D-83BB-10344E368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1С: Низкая гибкость, нет ИИ и куратора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проект: Доступно, высокая гибкость, ИИ, куратор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A47CA5-6ECA-71C8-4DC9-B2D11A11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9AE2EF-5CF7-8201-616F-C7580A842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87" y="3663814"/>
            <a:ext cx="3975304" cy="264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48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B51AF3-2097-9B4B-BC85-FCEAD0924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F24E00-760B-CF4D-B2A0-98BFA6154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«</a:t>
            </a:r>
            <a:r>
              <a:rPr lang="e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S»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как услуга с ежемесячной подпиской на платформу.(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000 рублей)</a:t>
            </a: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Подписка: Модель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как услуга  (скидка 30%) с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одовой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подпиской на платформу (336000 рублей)</a:t>
            </a: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кастомизированных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решений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Плата за проектирование и реализацию индивидуальных решений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(Стоимость варьируется в зависимости от сложности работы)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Консалтинговые услуги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зависимомти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объема работы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20000)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5AAEF7-815B-0FF1-523C-A02CF37B6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0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43914C-578C-BA42-AFB2-F0179FC7D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Финансовая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E8653-2E60-2B49-8D25-58641A373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302" y="1690688"/>
            <a:ext cx="5245727" cy="26734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 "</a:t>
            </a:r>
            <a:r>
              <a:rPr lang="e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S": 8 × 40 000 = </a:t>
            </a:r>
            <a:r>
              <a:rPr lang="e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320 000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Подписка "</a:t>
            </a:r>
            <a:r>
              <a:rPr lang="e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L": 4 × 28 000 = </a:t>
            </a:r>
            <a:r>
              <a:rPr lang="e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112 000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Кастомизация: 2 × 150 000 =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300 000 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Консалтинг: 5 × 30 000 =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150 000 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Итого доход: 882 000 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ru-RU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sz="2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2A54C6-9A65-FE40-BD99-04CCB2298BF9}"/>
              </a:ext>
            </a:extLst>
          </p:cNvPr>
          <p:cNvSpPr txBox="1"/>
          <p:nvPr/>
        </p:nvSpPr>
        <p:spPr>
          <a:xfrm>
            <a:off x="6477395" y="1496290"/>
            <a:ext cx="454983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Команда (разработка, поддержка):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350 000 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Серверы, хостинг, лицензии: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40 000 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и реклама: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60 000 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Административные расходы: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30 000 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Итого расходы: 480 000 ₽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85BEE7-CA80-4D4C-9FB8-3D9E110FB7DE}"/>
              </a:ext>
            </a:extLst>
          </p:cNvPr>
          <p:cNvSpPr txBox="1"/>
          <p:nvPr/>
        </p:nvSpPr>
        <p:spPr>
          <a:xfrm>
            <a:off x="2974571" y="4606047"/>
            <a:ext cx="62428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Прибыль: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882 000 – 480 000 = 402 000 ₽ в месяц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20E237-2C80-9454-3501-A5C5AF4A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866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3BD9A-58CF-A042-9607-D3E1C9FB8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и продвижение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78759D-FD13-8147-BB09-3428FF376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Telegram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ouTube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nstagram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 предпринимателей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Бесплатный аудит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B83DAE-B34D-AEF6-C07B-7F9EB7A0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714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CA0F0-1DCC-B74E-B2DF-A88A20A1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E556D0-493D-0441-BAC1-BF0C6A549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Исследование рынка: Определение потребностей клиентов и выявление слабых мест конкурентов.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Разработка концепции: Четкое понимание продукта, его уникальности и целевой аудитории.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Проектирование и разработка: Создание работающего прототипа, который решает реальные проблемы бизнеса.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Запуск бета-версии: Установление первоначальных контактов с пользователями и сбор отзывов для улучшения продукта.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Оценка и масштабирование: Подготовка стратегии для привлечения большего числа клиентов и выход на широкой рынок.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Запуск полной версии: Создание сильного имиджа и репутации на рынке.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 Расширение функциональности: Постоянное улучшение продукта с учетом потребностей клиентов и новых технологических трендов.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 Устойчивое развитие: Создание долгосрочных отношений с клиентами и обеспечение финансовой устойчивости бизнеса.</a:t>
            </a:r>
          </a:p>
          <a:p>
            <a:pPr marL="0" indent="0">
              <a:buNone/>
            </a:pPr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73C9D4-2FD3-64EC-C73F-68AABEB5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822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0AFFF-C0EE-5449-A0C2-494C11B5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B00415-F3FA-5F41-BDA9-E83EC9D2E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Мозжухин Иван Романович-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 (</a:t>
            </a:r>
            <a:r>
              <a:rPr lang="e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Manager)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обязанности: Общее управление проектом: Организация процесса работы команды, составление и управление дорожной картой проекта.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Шаврин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Тимур Валентинович -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директор/Разработчик (</a:t>
            </a:r>
            <a:r>
              <a:rPr lang="e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Technical Lead/Developer)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Основные обязанности: Разработка продукта: Ответственность за техническую реализацию проекта, создание архитектуры системы и написание кода.</a:t>
            </a:r>
          </a:p>
          <a:p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Грось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 Александрович - Маркетолог/Специалист по продажам (</a:t>
            </a:r>
            <a:r>
              <a:rPr lang="e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Marketing/Sales Specialist)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обязанности:Анализ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рынка: Исследование рынка, конкурентов и целевой аудитории для определения стратегий выхода на рынок.</a:t>
            </a:r>
          </a:p>
          <a:p>
            <a:pPr marL="0" indent="0">
              <a:buNone/>
            </a:pPr>
            <a:br>
              <a:rPr lang="e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" sz="24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" sz="24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9B8324-C38D-4CF1-292A-4A8040F95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754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FA42B-CB34-DB47-87E1-81C684E0F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0AD765-6207-1B49-95A2-186D16BF7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AI-BusinessFlow 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АиБизнессФлоу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Telegram: @</a:t>
            </a:r>
            <a:r>
              <a:rPr lang="e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aibotmanager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info@aibusinessflow.ru</a:t>
            </a:r>
            <a:endParaRPr lang="e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0B717D-888E-BB42-4F37-5E493D47F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595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8E165-C290-1B45-A4FD-F36895A5A1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E41B71-4E10-9E4C-89DE-BC3129C7D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C864BA-90B4-26C7-9095-397592B5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3504-CB18-FF4C-A62A-EA96ECC481A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8906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628</TotalTime>
  <Words>654</Words>
  <Application>Microsoft Office PowerPoint</Application>
  <PresentationFormat>Широкоэкранный</PresentationFormat>
  <Paragraphs>93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Helvetica Neue</vt:lpstr>
      <vt:lpstr>Times New Roman</vt:lpstr>
      <vt:lpstr>Тема Office</vt:lpstr>
      <vt:lpstr>ООО «АиБизнессФлоу» AI-BusinessFlow: Умная автоматизация бизнеса</vt:lpstr>
      <vt:lpstr>Идея: создание платформы с ИИ, куратором и готовыми сценариями для масштабной автоматизации</vt:lpstr>
      <vt:lpstr>Целевая аудитория:</vt:lpstr>
      <vt:lpstr>Решаемые проблемы  </vt:lpstr>
      <vt:lpstr>Оценка рынка по PAM, TAM, SAM, SOM за 1-2 года</vt:lpstr>
      <vt:lpstr>Приемущества технологии</vt:lpstr>
      <vt:lpstr>Анализ конкурентов</vt:lpstr>
      <vt:lpstr>Бизнес-модель</vt:lpstr>
      <vt:lpstr>Финансовая модель</vt:lpstr>
      <vt:lpstr>Маркетинг и продвижение</vt:lpstr>
      <vt:lpstr>Дорожная карта</vt:lpstr>
      <vt:lpstr>Команда</vt:lpstr>
      <vt:lpstr>Контакты организации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 «Комплектол» AI-BusinessFlow: Умная автоматизация бизнеса</dc:title>
  <dc:creator>Microsoft Office User</dc:creator>
  <cp:lastModifiedBy>timur shavrin</cp:lastModifiedBy>
  <cp:revision>21</cp:revision>
  <dcterms:created xsi:type="dcterms:W3CDTF">2025-06-02T05:45:10Z</dcterms:created>
  <dcterms:modified xsi:type="dcterms:W3CDTF">2025-06-04T11:23:45Z</dcterms:modified>
</cp:coreProperties>
</file>