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8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6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4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10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3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52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5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4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4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4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3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6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6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5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8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1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FDE366-B4EC-4A70-BD17-5BF8CCB0EF1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61D224-D19C-43B3-BA04-B839F1DE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2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560"/>
            <a:ext cx="9437800" cy="3101009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SpeakSmart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ИИ-тренер по публичным выступлениям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5071" y="5135954"/>
            <a:ext cx="3728762" cy="172204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Крутые бобры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Акселератор 2026</a:t>
            </a:r>
          </a:p>
        </p:txBody>
      </p:sp>
    </p:spTree>
    <p:extLst>
      <p:ext uri="{BB962C8B-B14F-4D97-AF65-F5344CB8AC3E}">
        <p14:creationId xmlns:p14="http://schemas.microsoft.com/office/powerpoint/2010/main" val="9299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02" y="352654"/>
            <a:ext cx="3633347" cy="15070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602" y="1859721"/>
            <a:ext cx="4945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- 75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% людей боятся публичных выступлений больше, чем смерти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Слова-паразиты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монотонный голос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Закрытые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позы и бегающий взгляд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Живой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тренер стоит от 5000 ₽ в час и доступен не всегда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0602" y="5224007"/>
            <a:ext cx="901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нас хотя бы раз нервничал перед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выступлением.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говорит, что три четверти людей испытывают настоящий страх перед сценой. Проблема в том, что свои ошибки со стороны мы не видим.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391" y="946205"/>
            <a:ext cx="5280633" cy="38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788" y="52040"/>
            <a:ext cx="9183357" cy="134288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ИИ-тренер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SpeakSmart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85017">
            <a:off x="2459198" y="1632304"/>
            <a:ext cx="1001450" cy="1001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99" y="1214388"/>
            <a:ext cx="1755288" cy="19067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06" y="1220725"/>
            <a:ext cx="1788845" cy="1861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6322" y="3114371"/>
            <a:ext cx="17413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Загрузите видео/аудио/запишитесь прямо в браузере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6806" y="3081975"/>
            <a:ext cx="1862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речи и темпа и слов-паразитов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09354" y="3121174"/>
            <a:ext cx="1824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позы и зрительного контакта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436998" y="3100161"/>
            <a:ext cx="16960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структуры текста</a:t>
            </a:r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13083">
            <a:off x="9784299" y="3680900"/>
            <a:ext cx="1001450" cy="1001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85017">
            <a:off x="8320299" y="1650625"/>
            <a:ext cx="1001450" cy="10014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85017">
            <a:off x="5436718" y="1618709"/>
            <a:ext cx="1001450" cy="10014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235" y="1214388"/>
            <a:ext cx="1724457" cy="18999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999" y="1151690"/>
            <a:ext cx="1696055" cy="1930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2879" y="4864926"/>
            <a:ext cx="2404289" cy="14965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09" y="4223245"/>
            <a:ext cx="5334701" cy="21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17" y="145921"/>
            <a:ext cx="8534400" cy="118194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и целевая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017" y="1327869"/>
            <a:ext cx="3888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Студенты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Преподаватели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лекторы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4695" y="1327869"/>
            <a:ext cx="4476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(США) — только английский язык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Yoodli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(США) — только английский язык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Orator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(Великобритания) — без детального разбора слов-паразитов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4695" y="2805197"/>
            <a:ext cx="3427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Курсы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ораторского мастерства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репетиторы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Бесплатные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44" y="3180521"/>
            <a:ext cx="3056547" cy="3048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76" y="4116551"/>
            <a:ext cx="4272066" cy="22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5" y="103367"/>
            <a:ext cx="9119745" cy="143830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 и текущий статус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608" y="2140636"/>
            <a:ext cx="392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СТАТУС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идея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прототипа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устные опросы + гипотезы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702" y="1386824"/>
            <a:ext cx="429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Пробная бесплатная версия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₽/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частным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75" y="1873745"/>
            <a:ext cx="934564" cy="14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34" y="2979969"/>
            <a:ext cx="4412826" cy="3215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364" y="3818071"/>
            <a:ext cx="3628431" cy="26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5" y="103367"/>
            <a:ext cx="9119745" cy="143830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115" y="1239213"/>
            <a:ext cx="26436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Ловенецкий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Ткачук Никита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Аристова Анастасия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Соскова Екатерина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153" y="1239213"/>
            <a:ext cx="3108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Ловенецкий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Ткачук Никита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464" y="2505876"/>
            <a:ext cx="233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опросы: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Аристова Анастасия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Соскова Екатерина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725" y="1239213"/>
            <a:ext cx="2775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гипотезы о функциях и цене: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Ткачук Никита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Соскова Екатерина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Аристова Анастасия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Ловенецкий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Владислав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7942" y="4347542"/>
            <a:ext cx="5828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роли нужны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дальнейшей разработки: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Разработчик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Разработчик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(веб-интерфейс)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Дизайнер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маркетингу и продажам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4833" y="1239213"/>
            <a:ext cx="2664489" cy="2711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53" t="1818" r="4572"/>
          <a:stretch/>
        </p:blipFill>
        <p:spPr>
          <a:xfrm>
            <a:off x="700115" y="3657496"/>
            <a:ext cx="2782556" cy="29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297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Times New Roman</vt:lpstr>
      <vt:lpstr>Wingdings 3</vt:lpstr>
      <vt:lpstr>Сектор</vt:lpstr>
      <vt:lpstr>SpeakSmart AI Персональный ИИ-тренер по публичным выступлениям</vt:lpstr>
      <vt:lpstr>Проблема</vt:lpstr>
      <vt:lpstr>Решение ИИ-тренер SpeakSmart</vt:lpstr>
      <vt:lpstr>Рынок и целевая аудитория</vt:lpstr>
      <vt:lpstr>Бизнес-модель и текущий статус</vt:lpstr>
      <vt:lpstr>Команда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2026-04-15T10:08:23Z</dcterms:created>
  <dcterms:modified xsi:type="dcterms:W3CDTF">2026-04-23T16:20:53Z</dcterms:modified>
</cp:coreProperties>
</file>