
<file path=[Content_Types].xml><?xml version="1.0" encoding="utf-8"?>
<Types xmlns="http://schemas.openxmlformats.org/package/2006/content-types">
  <Default Extension="png" ContentType="image/png"/>
  <Default Extension="bin" ContentType="image/unknown"/>
  <Default Extension="svg" ContentType="image/svg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3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4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5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6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7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8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embeddings/oleObject1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diagrams/data2.xml" ContentType="application/vnd.openxmlformats-officedocument.drawingml.diagramData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256" r:id="rId5"/>
    <p:sldId id="306" r:id="rId6"/>
    <p:sldId id="291" r:id="rId7"/>
    <p:sldId id="292" r:id="rId8"/>
    <p:sldId id="295" r:id="rId9"/>
    <p:sldId id="307" r:id="rId10"/>
    <p:sldId id="294" r:id="rId11"/>
    <p:sldId id="304" r:id="rId12"/>
    <p:sldId id="303" r:id="rId13"/>
    <p:sldId id="305" r:id="rId14"/>
  </p:sldIdLst>
  <p:sldSz cx="12190413" cy="6859588"/>
  <p:notesSz cx="6858000" cy="9144000"/>
  <p:defaultTextStyle>
    <a:defPPr>
      <a:defRPr lang="ru-RU"/>
    </a:defPPr>
    <a:lvl1pPr marL="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156" userDrawn="1">
          <p15:clr>
            <a:srgbClr val="A4A3A4"/>
          </p15:clr>
        </p15:guide>
        <p15:guide id="2" orient="horz" pos="176">
          <p15:clr>
            <a:srgbClr val="A4A3A4"/>
          </p15:clr>
        </p15:guide>
        <p15:guide id="3" pos="7482">
          <p15:clr>
            <a:srgbClr val="A4A3A4"/>
          </p15:clr>
        </p15:guide>
        <p15:guide id="4" pos="19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2147"/>
    <a:srgbClr val="102248"/>
    <a:srgbClr val="122148"/>
    <a:srgbClr val="081738"/>
    <a:srgbClr val="081937"/>
    <a:srgbClr val="061637"/>
    <a:srgbClr val="20376B"/>
    <a:srgbClr val="1F3870"/>
    <a:srgbClr val="66FF66"/>
    <a:srgbClr val="605D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B9C9CA-3806-4536-8494-E41C394B85D9}" v="13" dt="2022-07-28T09:23:15.352"/>
    <p1510:client id="{ABA417B3-DDDE-48A5-A57C-4556164230B3}" v="6" dt="2022-07-28T11:30:28.1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135" autoAdjust="0"/>
    <p:restoredTop sz="88673" autoAdjust="0"/>
  </p:normalViewPr>
  <p:slideViewPr>
    <p:cSldViewPr snapToGrid="0" snapToObjects="1" showGuides="1">
      <p:cViewPr>
        <p:scale>
          <a:sx n="66" d="100"/>
          <a:sy n="66" d="100"/>
        </p:scale>
        <p:origin x="-816" y="-108"/>
      </p:cViewPr>
      <p:guideLst>
        <p:guide orient="horz" pos="4156"/>
        <p:guide orient="horz" pos="176"/>
        <p:guide pos="7482"/>
        <p:guide pos="1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87" d="100"/>
          <a:sy n="87" d="100"/>
        </p:scale>
        <p:origin x="-3546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Александра Бочарова" userId="23990a4ced122c3d" providerId="LiveId" clId="{ABA417B3-DDDE-48A5-A57C-4556164230B3}"/>
    <pc:docChg chg="custSel addSld delSld modSld">
      <pc:chgData name="Александра Бочарова" userId="23990a4ced122c3d" providerId="LiveId" clId="{ABA417B3-DDDE-48A5-A57C-4556164230B3}" dt="2022-07-28T11:30:36.952" v="69" actId="1076"/>
      <pc:docMkLst>
        <pc:docMk/>
      </pc:docMkLst>
      <pc:sldChg chg="del">
        <pc:chgData name="Александра Бочарова" userId="23990a4ced122c3d" providerId="LiveId" clId="{ABA417B3-DDDE-48A5-A57C-4556164230B3}" dt="2022-07-28T11:04:38.874" v="0" actId="2696"/>
        <pc:sldMkLst>
          <pc:docMk/>
          <pc:sldMk cId="0" sldId="260"/>
        </pc:sldMkLst>
      </pc:sldChg>
      <pc:sldChg chg="del">
        <pc:chgData name="Александра Бочарова" userId="23990a4ced122c3d" providerId="LiveId" clId="{ABA417B3-DDDE-48A5-A57C-4556164230B3}" dt="2022-07-28T11:27:03.241" v="53" actId="2696"/>
        <pc:sldMkLst>
          <pc:docMk/>
          <pc:sldMk cId="0" sldId="262"/>
        </pc:sldMkLst>
      </pc:sldChg>
      <pc:sldChg chg="del">
        <pc:chgData name="Александра Бочарова" userId="23990a4ced122c3d" providerId="LiveId" clId="{ABA417B3-DDDE-48A5-A57C-4556164230B3}" dt="2022-07-28T11:13:01.930" v="2" actId="2696"/>
        <pc:sldMkLst>
          <pc:docMk/>
          <pc:sldMk cId="1646028645" sldId="267"/>
        </pc:sldMkLst>
      </pc:sldChg>
      <pc:sldChg chg="new del">
        <pc:chgData name="Александра Бочарова" userId="23990a4ced122c3d" providerId="LiveId" clId="{ABA417B3-DDDE-48A5-A57C-4556164230B3}" dt="2022-07-28T11:13:22.556" v="4" actId="2696"/>
        <pc:sldMkLst>
          <pc:docMk/>
          <pc:sldMk cId="2010728395" sldId="271"/>
        </pc:sldMkLst>
      </pc:sldChg>
      <pc:sldChg chg="del">
        <pc:chgData name="Александра Бочарова" userId="23990a4ced122c3d" providerId="LiveId" clId="{ABA417B3-DDDE-48A5-A57C-4556164230B3}" dt="2022-07-28T11:04:42.545" v="1" actId="2696"/>
        <pc:sldMkLst>
          <pc:docMk/>
          <pc:sldMk cId="3742280270" sldId="271"/>
        </pc:sldMkLst>
      </pc:sldChg>
      <pc:sldChg chg="delSp modSp new mod">
        <pc:chgData name="Александра Бочарова" userId="23990a4ced122c3d" providerId="LiveId" clId="{ABA417B3-DDDE-48A5-A57C-4556164230B3}" dt="2022-07-28T11:29:52.561" v="63" actId="27636"/>
        <pc:sldMkLst>
          <pc:docMk/>
          <pc:sldMk cId="4118535931" sldId="271"/>
        </pc:sldMkLst>
        <pc:spChg chg="del">
          <ac:chgData name="Александра Бочарова" userId="23990a4ced122c3d" providerId="LiveId" clId="{ABA417B3-DDDE-48A5-A57C-4556164230B3}" dt="2022-07-28T11:18:22.702" v="11" actId="478"/>
          <ac:spMkLst>
            <pc:docMk/>
            <pc:sldMk cId="4118535931" sldId="271"/>
            <ac:spMk id="2" creationId="{37109A43-ACCE-87B4-26AD-CF2783D88B9C}"/>
          </ac:spMkLst>
        </pc:spChg>
        <pc:spChg chg="mod">
          <ac:chgData name="Александра Бочарова" userId="23990a4ced122c3d" providerId="LiveId" clId="{ABA417B3-DDDE-48A5-A57C-4556164230B3}" dt="2022-07-28T11:29:52.561" v="63" actId="27636"/>
          <ac:spMkLst>
            <pc:docMk/>
            <pc:sldMk cId="4118535931" sldId="271"/>
            <ac:spMk id="3" creationId="{0F11CC26-0F22-F413-835D-79D4BA71D243}"/>
          </ac:spMkLst>
        </pc:spChg>
        <pc:spChg chg="mod">
          <ac:chgData name="Александра Бочарова" userId="23990a4ced122c3d" providerId="LiveId" clId="{ABA417B3-DDDE-48A5-A57C-4556164230B3}" dt="2022-07-28T11:18:37.867" v="13" actId="12"/>
          <ac:spMkLst>
            <pc:docMk/>
            <pc:sldMk cId="4118535931" sldId="271"/>
            <ac:spMk id="4" creationId="{6DB7400C-647B-FB6B-23A6-EEC81F34E7C8}"/>
          </ac:spMkLst>
        </pc:spChg>
      </pc:sldChg>
      <pc:sldChg chg="delSp modSp new mod">
        <pc:chgData name="Александра Бочарова" userId="23990a4ced122c3d" providerId="LiveId" clId="{ABA417B3-DDDE-48A5-A57C-4556164230B3}" dt="2022-07-28T11:27:46.653" v="54"/>
        <pc:sldMkLst>
          <pc:docMk/>
          <pc:sldMk cId="3194052570" sldId="272"/>
        </pc:sldMkLst>
        <pc:spChg chg="del">
          <ac:chgData name="Александра Бочарова" userId="23990a4ced122c3d" providerId="LiveId" clId="{ABA417B3-DDDE-48A5-A57C-4556164230B3}" dt="2022-07-28T11:19:21.772" v="15" actId="478"/>
          <ac:spMkLst>
            <pc:docMk/>
            <pc:sldMk cId="3194052570" sldId="272"/>
            <ac:spMk id="2" creationId="{2D17BC04-D9C5-891E-FEC4-8699249DC2C6}"/>
          </ac:spMkLst>
        </pc:spChg>
        <pc:spChg chg="mod">
          <ac:chgData name="Александра Бочарова" userId="23990a4ced122c3d" providerId="LiveId" clId="{ABA417B3-DDDE-48A5-A57C-4556164230B3}" dt="2022-07-28T11:21:10.377" v="40" actId="20577"/>
          <ac:spMkLst>
            <pc:docMk/>
            <pc:sldMk cId="3194052570" sldId="272"/>
            <ac:spMk id="3" creationId="{0936C1B7-E3FC-8D4E-F423-12E84BFBA201}"/>
          </ac:spMkLst>
        </pc:spChg>
        <pc:spChg chg="mod">
          <ac:chgData name="Александра Бочарова" userId="23990a4ced122c3d" providerId="LiveId" clId="{ABA417B3-DDDE-48A5-A57C-4556164230B3}" dt="2022-07-28T11:27:46.653" v="54"/>
          <ac:spMkLst>
            <pc:docMk/>
            <pc:sldMk cId="3194052570" sldId="272"/>
            <ac:spMk id="4" creationId="{5CD780F4-EC2E-24C0-DDEA-6DE98F1FAF14}"/>
          </ac:spMkLst>
        </pc:spChg>
      </pc:sldChg>
      <pc:sldChg chg="addSp delSp modSp add mod">
        <pc:chgData name="Александра Бочарова" userId="23990a4ced122c3d" providerId="LiveId" clId="{ABA417B3-DDDE-48A5-A57C-4556164230B3}" dt="2022-07-28T11:28:36.256" v="58" actId="1076"/>
        <pc:sldMkLst>
          <pc:docMk/>
          <pc:sldMk cId="3178500109" sldId="273"/>
        </pc:sldMkLst>
        <pc:spChg chg="mod">
          <ac:chgData name="Александра Бочарова" userId="23990a4ced122c3d" providerId="LiveId" clId="{ABA417B3-DDDE-48A5-A57C-4556164230B3}" dt="2022-07-28T11:21:27.109" v="52" actId="20577"/>
          <ac:spMkLst>
            <pc:docMk/>
            <pc:sldMk cId="3178500109" sldId="273"/>
            <ac:spMk id="3" creationId="{0936C1B7-E3FC-8D4E-F423-12E84BFBA201}"/>
          </ac:spMkLst>
        </pc:spChg>
        <pc:spChg chg="del">
          <ac:chgData name="Александра Бочарова" userId="23990a4ced122c3d" providerId="LiveId" clId="{ABA417B3-DDDE-48A5-A57C-4556164230B3}" dt="2022-07-28T11:28:25.010" v="55"/>
          <ac:spMkLst>
            <pc:docMk/>
            <pc:sldMk cId="3178500109" sldId="273"/>
            <ac:spMk id="4" creationId="{5CD780F4-EC2E-24C0-DDEA-6DE98F1FAF14}"/>
          </ac:spMkLst>
        </pc:spChg>
        <pc:spChg chg="add mod">
          <ac:chgData name="Александра Бочарова" userId="23990a4ced122c3d" providerId="LiveId" clId="{ABA417B3-DDDE-48A5-A57C-4556164230B3}" dt="2022-07-28T11:28:36.256" v="58" actId="1076"/>
          <ac:spMkLst>
            <pc:docMk/>
            <pc:sldMk cId="3178500109" sldId="273"/>
            <ac:spMk id="6" creationId="{E6FABA27-B068-D6B3-FDC5-85425FD7C822}"/>
          </ac:spMkLst>
        </pc:spChg>
        <pc:picChg chg="add mod">
          <ac:chgData name="Александра Бочарова" userId="23990a4ced122c3d" providerId="LiveId" clId="{ABA417B3-DDDE-48A5-A57C-4556164230B3}" dt="2022-07-28T11:28:27.639" v="56" actId="1076"/>
          <ac:picMkLst>
            <pc:docMk/>
            <pc:sldMk cId="3178500109" sldId="273"/>
            <ac:picMk id="2" creationId="{67736C41-9DD4-7C3A-EBCE-5A498A972604}"/>
          </ac:picMkLst>
        </pc:picChg>
      </pc:sldChg>
      <pc:sldChg chg="addSp delSp modSp new mod">
        <pc:chgData name="Александра Бочарова" userId="23990a4ced122c3d" providerId="LiveId" clId="{ABA417B3-DDDE-48A5-A57C-4556164230B3}" dt="2022-07-28T11:30:36.952" v="69" actId="1076"/>
        <pc:sldMkLst>
          <pc:docMk/>
          <pc:sldMk cId="40583889" sldId="274"/>
        </pc:sldMkLst>
        <pc:spChg chg="del">
          <ac:chgData name="Александра Бочарова" userId="23990a4ced122c3d" providerId="LiveId" clId="{ABA417B3-DDDE-48A5-A57C-4556164230B3}" dt="2022-07-28T11:29:13.337" v="60" actId="478"/>
          <ac:spMkLst>
            <pc:docMk/>
            <pc:sldMk cId="40583889" sldId="274"/>
            <ac:spMk id="2" creationId="{DD2EDADD-E81E-C749-0F14-C76478B2C306}"/>
          </ac:spMkLst>
        </pc:spChg>
        <pc:spChg chg="mod">
          <ac:chgData name="Александра Бочарова" userId="23990a4ced122c3d" providerId="LiveId" clId="{ABA417B3-DDDE-48A5-A57C-4556164230B3}" dt="2022-07-28T11:30:06.882" v="64"/>
          <ac:spMkLst>
            <pc:docMk/>
            <pc:sldMk cId="40583889" sldId="274"/>
            <ac:spMk id="3" creationId="{BC7A1EAF-E809-2AA4-077A-DF27BDE06A4B}"/>
          </ac:spMkLst>
        </pc:spChg>
        <pc:spChg chg="del">
          <ac:chgData name="Александра Бочарова" userId="23990a4ced122c3d" providerId="LiveId" clId="{ABA417B3-DDDE-48A5-A57C-4556164230B3}" dt="2022-07-28T11:30:21.690" v="65"/>
          <ac:spMkLst>
            <pc:docMk/>
            <pc:sldMk cId="40583889" sldId="274"/>
            <ac:spMk id="4" creationId="{0D32BC46-B14D-888D-F4FC-3F86A1A612CB}"/>
          </ac:spMkLst>
        </pc:spChg>
        <pc:spChg chg="add mod">
          <ac:chgData name="Александра Бочарова" userId="23990a4ced122c3d" providerId="LiveId" clId="{ABA417B3-DDDE-48A5-A57C-4556164230B3}" dt="2022-07-28T11:30:34.640" v="68" actId="14100"/>
          <ac:spMkLst>
            <pc:docMk/>
            <pc:sldMk cId="40583889" sldId="274"/>
            <ac:spMk id="6" creationId="{7B0EFD4C-0D56-46A9-3D1A-350188F9BB61}"/>
          </ac:spMkLst>
        </pc:spChg>
        <pc:spChg chg="add mod">
          <ac:chgData name="Александра Бочарова" userId="23990a4ced122c3d" providerId="LiveId" clId="{ABA417B3-DDDE-48A5-A57C-4556164230B3}" dt="2022-07-28T11:30:36.952" v="69" actId="1076"/>
          <ac:spMkLst>
            <pc:docMk/>
            <pc:sldMk cId="40583889" sldId="274"/>
            <ac:spMk id="7" creationId="{FBCD1DB0-C866-367C-D89F-40C689F86EB9}"/>
          </ac:spMkLst>
        </pc:spChg>
      </pc:sldChg>
    </pc:docChg>
  </pc:docChgLst>
  <pc:docChgLst>
    <pc:chgData name="Александра Бочарова" userId="23990a4ced122c3d" providerId="LiveId" clId="{9BB9C9CA-3806-4536-8494-E41C394B85D9}"/>
    <pc:docChg chg="undo custSel addSld delSld modSld sldOrd">
      <pc:chgData name="Александра Бочарова" userId="23990a4ced122c3d" providerId="LiveId" clId="{9BB9C9CA-3806-4536-8494-E41C394B85D9}" dt="2022-07-28T09:32:51.859" v="661" actId="2696"/>
      <pc:docMkLst>
        <pc:docMk/>
      </pc:docMkLst>
      <pc:sldChg chg="modSp mod">
        <pc:chgData name="Александра Бочарова" userId="23990a4ced122c3d" providerId="LiveId" clId="{9BB9C9CA-3806-4536-8494-E41C394B85D9}" dt="2022-07-28T08:07:57.743" v="178" actId="1036"/>
        <pc:sldMkLst>
          <pc:docMk/>
          <pc:sldMk cId="0" sldId="256"/>
        </pc:sldMkLst>
        <pc:spChg chg="mod">
          <ac:chgData name="Александра Бочарова" userId="23990a4ced122c3d" providerId="LiveId" clId="{9BB9C9CA-3806-4536-8494-E41C394B85D9}" dt="2022-07-28T08:07:57.743" v="178" actId="1036"/>
          <ac:spMkLst>
            <pc:docMk/>
            <pc:sldMk cId="0" sldId="256"/>
            <ac:spMk id="3" creationId="{00000000-0000-0000-0000-000000000000}"/>
          </ac:spMkLst>
        </pc:spChg>
      </pc:sldChg>
      <pc:sldChg chg="del">
        <pc:chgData name="Александра Бочарова" userId="23990a4ced122c3d" providerId="LiveId" clId="{9BB9C9CA-3806-4536-8494-E41C394B85D9}" dt="2022-07-28T09:05:44.882" v="432" actId="2696"/>
        <pc:sldMkLst>
          <pc:docMk/>
          <pc:sldMk cId="0" sldId="257"/>
        </pc:sldMkLst>
      </pc:sldChg>
      <pc:sldChg chg="addSp delSp modSp mod">
        <pc:chgData name="Александра Бочарова" userId="23990a4ced122c3d" providerId="LiveId" clId="{9BB9C9CA-3806-4536-8494-E41C394B85D9}" dt="2022-07-28T09:04:09.279" v="428"/>
        <pc:sldMkLst>
          <pc:docMk/>
          <pc:sldMk cId="0" sldId="258"/>
        </pc:sldMkLst>
        <pc:spChg chg="del">
          <ac:chgData name="Александра Бочарова" userId="23990a4ced122c3d" providerId="LiveId" clId="{9BB9C9CA-3806-4536-8494-E41C394B85D9}" dt="2022-07-28T08:04:26.509" v="148" actId="478"/>
          <ac:spMkLst>
            <pc:docMk/>
            <pc:sldMk cId="0" sldId="258"/>
            <ac:spMk id="2" creationId="{00000000-0000-0000-0000-000000000000}"/>
          </ac:spMkLst>
        </pc:spChg>
        <pc:spChg chg="add mod">
          <ac:chgData name="Александра Бочарова" userId="23990a4ced122c3d" providerId="LiveId" clId="{9BB9C9CA-3806-4536-8494-E41C394B85D9}" dt="2022-07-28T07:44:23.358" v="58" actId="1035"/>
          <ac:spMkLst>
            <pc:docMk/>
            <pc:sldMk cId="0" sldId="258"/>
            <ac:spMk id="3" creationId="{27DF0AD1-B3FE-4AAE-5275-6A1A36C4E072}"/>
          </ac:spMkLst>
        </pc:spChg>
        <pc:spChg chg="mod">
          <ac:chgData name="Александра Бочарова" userId="23990a4ced122c3d" providerId="LiveId" clId="{9BB9C9CA-3806-4536-8494-E41C394B85D9}" dt="2022-07-28T07:50:55.955" v="120" actId="313"/>
          <ac:spMkLst>
            <pc:docMk/>
            <pc:sldMk cId="0" sldId="258"/>
            <ac:spMk id="6" creationId="{00000000-0000-0000-0000-000000000000}"/>
          </ac:spMkLst>
        </pc:spChg>
        <pc:graphicFrameChg chg="mod modGraphic">
          <ac:chgData name="Александра Бочарова" userId="23990a4ced122c3d" providerId="LiveId" clId="{9BB9C9CA-3806-4536-8494-E41C394B85D9}" dt="2022-07-28T09:04:09.279" v="428"/>
          <ac:graphicFrameMkLst>
            <pc:docMk/>
            <pc:sldMk cId="0" sldId="258"/>
            <ac:graphicFrameMk id="7" creationId="{00000000-0000-0000-0000-000000000000}"/>
          </ac:graphicFrameMkLst>
        </pc:graphicFrameChg>
      </pc:sldChg>
      <pc:sldChg chg="delSp modSp mod">
        <pc:chgData name="Александра Бочарова" userId="23990a4ced122c3d" providerId="LiveId" clId="{9BB9C9CA-3806-4536-8494-E41C394B85D9}" dt="2022-07-28T09:32:14.062" v="659" actId="478"/>
        <pc:sldMkLst>
          <pc:docMk/>
          <pc:sldMk cId="0" sldId="260"/>
        </pc:sldMkLst>
        <pc:spChg chg="del">
          <ac:chgData name="Александра Бочарова" userId="23990a4ced122c3d" providerId="LiveId" clId="{9BB9C9CA-3806-4536-8494-E41C394B85D9}" dt="2022-07-28T09:32:14.062" v="659" actId="478"/>
          <ac:spMkLst>
            <pc:docMk/>
            <pc:sldMk cId="0" sldId="260"/>
            <ac:spMk id="2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32:02.461" v="658"/>
          <ac:spMkLst>
            <pc:docMk/>
            <pc:sldMk cId="0" sldId="260"/>
            <ac:spMk id="3" creationId="{00000000-0000-0000-0000-000000000000}"/>
          </ac:spMkLst>
        </pc:spChg>
      </pc:sldChg>
      <pc:sldChg chg="addSp delSp modSp mod">
        <pc:chgData name="Александра Бочарова" userId="23990a4ced122c3d" providerId="LiveId" clId="{9BB9C9CA-3806-4536-8494-E41C394B85D9}" dt="2022-07-28T09:24:55.331" v="563" actId="1076"/>
        <pc:sldMkLst>
          <pc:docMk/>
          <pc:sldMk cId="0" sldId="262"/>
        </pc:sldMkLst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2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3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4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5" creationId="{00000000-0000-0000-0000-000000000000}"/>
          </ac:spMkLst>
        </pc:spChg>
        <pc:spChg chg="del">
          <ac:chgData name="Александра Бочарова" userId="23990a4ced122c3d" providerId="LiveId" clId="{9BB9C9CA-3806-4536-8494-E41C394B85D9}" dt="2022-07-28T09:23:42.528" v="535" actId="478"/>
          <ac:spMkLst>
            <pc:docMk/>
            <pc:sldMk cId="0" sldId="262"/>
            <ac:spMk id="6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1:01.272" v="518" actId="20577"/>
          <ac:spMkLst>
            <pc:docMk/>
            <pc:sldMk cId="0" sldId="262"/>
            <ac:spMk id="8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9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0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1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2" creationId="{00000000-0000-0000-0000-000000000000}"/>
          </ac:spMkLst>
        </pc:spChg>
        <pc:spChg chg="add mod">
          <ac:chgData name="Александра Бочарова" userId="23990a4ced122c3d" providerId="LiveId" clId="{9BB9C9CA-3806-4536-8494-E41C394B85D9}" dt="2022-07-28T09:24:55.331" v="563" actId="1076"/>
          <ac:spMkLst>
            <pc:docMk/>
            <pc:sldMk cId="0" sldId="262"/>
            <ac:spMk id="14" creationId="{D7BD6152-9E61-01F2-60D4-AF5F99611CEC}"/>
          </ac:spMkLst>
        </pc:spChg>
      </pc:sldChg>
      <pc:sldChg chg="del">
        <pc:chgData name="Александра Бочарова" userId="23990a4ced122c3d" providerId="LiveId" clId="{9BB9C9CA-3806-4536-8494-E41C394B85D9}" dt="2022-07-28T09:05:26.137" v="429" actId="2696"/>
        <pc:sldMkLst>
          <pc:docMk/>
          <pc:sldMk cId="870201542" sldId="263"/>
        </pc:sldMkLst>
      </pc:sldChg>
      <pc:sldChg chg="del">
        <pc:chgData name="Александра Бочарова" userId="23990a4ced122c3d" providerId="LiveId" clId="{9BB9C9CA-3806-4536-8494-E41C394B85D9}" dt="2022-07-28T09:05:37.324" v="431" actId="2696"/>
        <pc:sldMkLst>
          <pc:docMk/>
          <pc:sldMk cId="140661025" sldId="264"/>
        </pc:sldMkLst>
      </pc:sldChg>
      <pc:sldChg chg="del">
        <pc:chgData name="Александра Бочарова" userId="23990a4ced122c3d" providerId="LiveId" clId="{9BB9C9CA-3806-4536-8494-E41C394B85D9}" dt="2022-07-28T09:05:30.753" v="430" actId="2696"/>
        <pc:sldMkLst>
          <pc:docMk/>
          <pc:sldMk cId="49048764" sldId="265"/>
        </pc:sldMkLst>
      </pc:sldChg>
      <pc:sldChg chg="del">
        <pc:chgData name="Александра Бочарова" userId="23990a4ced122c3d" providerId="LiveId" clId="{9BB9C9CA-3806-4536-8494-E41C394B85D9}" dt="2022-07-28T09:32:46.221" v="660" actId="2696"/>
        <pc:sldMkLst>
          <pc:docMk/>
          <pc:sldMk cId="1920711521" sldId="266"/>
        </pc:sldMkLst>
      </pc:sldChg>
      <pc:sldChg chg="addSp delSp modSp new mod ord">
        <pc:chgData name="Александра Бочарова" userId="23990a4ced122c3d" providerId="LiveId" clId="{9BB9C9CA-3806-4536-8494-E41C394B85D9}" dt="2022-07-28T09:23:17.711" v="534" actId="1076"/>
        <pc:sldMkLst>
          <pc:docMk/>
          <pc:sldMk cId="1646028645" sldId="267"/>
        </pc:sldMkLst>
        <pc:spChg chg="del">
          <ac:chgData name="Александра Бочарова" userId="23990a4ced122c3d" providerId="LiveId" clId="{9BB9C9CA-3806-4536-8494-E41C394B85D9}" dt="2022-07-28T09:23:08.460" v="532" actId="478"/>
          <ac:spMkLst>
            <pc:docMk/>
            <pc:sldMk cId="1646028645" sldId="267"/>
            <ac:spMk id="2" creationId="{215A3BDC-70CA-B910-D083-6FB99CEEE9F3}"/>
          </ac:spMkLst>
        </pc:spChg>
        <pc:spChg chg="mod">
          <ac:chgData name="Александра Бочарова" userId="23990a4ced122c3d" providerId="LiveId" clId="{9BB9C9CA-3806-4536-8494-E41C394B85D9}" dt="2022-07-28T09:20:36.277" v="497" actId="20577"/>
          <ac:spMkLst>
            <pc:docMk/>
            <pc:sldMk cId="1646028645" sldId="267"/>
            <ac:spMk id="3" creationId="{2085E452-0531-1587-3613-5F04397AA416}"/>
          </ac:spMkLst>
        </pc:spChg>
        <pc:spChg chg="del">
          <ac:chgData name="Александра Бочарова" userId="23990a4ced122c3d" providerId="LiveId" clId="{9BB9C9CA-3806-4536-8494-E41C394B85D9}" dt="2022-07-28T09:21:38.787" v="519" actId="22"/>
          <ac:spMkLst>
            <pc:docMk/>
            <pc:sldMk cId="1646028645" sldId="267"/>
            <ac:spMk id="4" creationId="{A2AFCDCB-398B-A9C4-BA0A-93026E0E447B}"/>
          </ac:spMkLst>
        </pc:spChg>
        <pc:spChg chg="add mod">
          <ac:chgData name="Александра Бочарова" userId="23990a4ced122c3d" providerId="LiveId" clId="{9BB9C9CA-3806-4536-8494-E41C394B85D9}" dt="2022-07-28T09:23:06.028" v="531" actId="1076"/>
          <ac:spMkLst>
            <pc:docMk/>
            <pc:sldMk cId="1646028645" sldId="267"/>
            <ac:spMk id="13" creationId="{D52FDBE1-A387-6088-C104-2EB87AF0C335}"/>
          </ac:spMkLst>
        </pc:spChg>
        <pc:spChg chg="add mod">
          <ac:chgData name="Александра Бочарова" userId="23990a4ced122c3d" providerId="LiveId" clId="{9BB9C9CA-3806-4536-8494-E41C394B85D9}" dt="2022-07-28T09:23:17.711" v="534" actId="1076"/>
          <ac:spMkLst>
            <pc:docMk/>
            <pc:sldMk cId="1646028645" sldId="267"/>
            <ac:spMk id="14" creationId="{152EF6DD-B825-26E4-AF9C-985461D20C7F}"/>
          </ac:spMkLst>
        </pc:spChg>
        <pc:picChg chg="add mod ord">
          <ac:chgData name="Александра Бочарова" userId="23990a4ced122c3d" providerId="LiveId" clId="{9BB9C9CA-3806-4536-8494-E41C394B85D9}" dt="2022-07-28T09:21:49.301" v="520" actId="1076"/>
          <ac:picMkLst>
            <pc:docMk/>
            <pc:sldMk cId="1646028645" sldId="267"/>
            <ac:picMk id="7" creationId="{28A3F70B-5354-D5FE-DB0D-A07991E66727}"/>
          </ac:picMkLst>
        </pc:picChg>
        <pc:picChg chg="add mod">
          <ac:chgData name="Александра Бочарова" userId="23990a4ced122c3d" providerId="LiveId" clId="{9BB9C9CA-3806-4536-8494-E41C394B85D9}" dt="2022-07-28T09:22:42.718" v="529" actId="1035"/>
          <ac:picMkLst>
            <pc:docMk/>
            <pc:sldMk cId="1646028645" sldId="267"/>
            <ac:picMk id="8" creationId="{77DF58D4-AD52-C09D-2900-03F371FAA6A8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9" creationId="{06042BFD-582F-7787-6FB3-E1E698B46CE3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0" creationId="{4A43F381-9846-99A7-8D87-75523E0F01DF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1" creationId="{3BF87D1F-0E63-7407-84FD-A98DA533A5D7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2" creationId="{7E6EA5CE-0FF2-2E68-CDF1-9C1039C68D0D}"/>
          </ac:picMkLst>
        </pc:picChg>
      </pc:sldChg>
      <pc:sldChg chg="delSp new del mod">
        <pc:chgData name="Александра Бочарова" userId="23990a4ced122c3d" providerId="LiveId" clId="{9BB9C9CA-3806-4536-8494-E41C394B85D9}" dt="2022-07-28T09:30:01.890" v="655" actId="2696"/>
        <pc:sldMkLst>
          <pc:docMk/>
          <pc:sldMk cId="332317205" sldId="268"/>
        </pc:sldMkLst>
        <pc:spChg chg="del">
          <ac:chgData name="Александра Бочарова" userId="23990a4ced122c3d" providerId="LiveId" clId="{9BB9C9CA-3806-4536-8494-E41C394B85D9}" dt="2022-07-28T09:25:38.942" v="565" actId="478"/>
          <ac:spMkLst>
            <pc:docMk/>
            <pc:sldMk cId="332317205" sldId="268"/>
            <ac:spMk id="2" creationId="{DD36BE12-3984-C8B1-1E87-1AED4D33A6AE}"/>
          </ac:spMkLst>
        </pc:spChg>
      </pc:sldChg>
      <pc:sldChg chg="delSp new del mod ord">
        <pc:chgData name="Александра Бочарова" userId="23990a4ced122c3d" providerId="LiveId" clId="{9BB9C9CA-3806-4536-8494-E41C394B85D9}" dt="2022-07-28T09:32:51.859" v="661" actId="2696"/>
        <pc:sldMkLst>
          <pc:docMk/>
          <pc:sldMk cId="1248147895" sldId="269"/>
        </pc:sldMkLst>
        <pc:spChg chg="del">
          <ac:chgData name="Александра Бочарова" userId="23990a4ced122c3d" providerId="LiveId" clId="{9BB9C9CA-3806-4536-8494-E41C394B85D9}" dt="2022-07-28T09:26:49.029" v="569" actId="478"/>
          <ac:spMkLst>
            <pc:docMk/>
            <pc:sldMk cId="1248147895" sldId="269"/>
            <ac:spMk id="6" creationId="{4E3897F8-BBC1-5A9E-A07A-6629D5105BE7}"/>
          </ac:spMkLst>
        </pc:spChg>
      </pc:sldChg>
      <pc:sldChg chg="delSp modSp new mod">
        <pc:chgData name="Александра Бочарова" userId="23990a4ced122c3d" providerId="LiveId" clId="{9BB9C9CA-3806-4536-8494-E41C394B85D9}" dt="2022-07-28T09:29:46.932" v="654" actId="478"/>
        <pc:sldMkLst>
          <pc:docMk/>
          <pc:sldMk cId="2492239102" sldId="270"/>
        </pc:sldMkLst>
        <pc:spChg chg="del">
          <ac:chgData name="Александра Бочарова" userId="23990a4ced122c3d" providerId="LiveId" clId="{9BB9C9CA-3806-4536-8494-E41C394B85D9}" dt="2022-07-28T09:29:46.932" v="654" actId="478"/>
          <ac:spMkLst>
            <pc:docMk/>
            <pc:sldMk cId="2492239102" sldId="270"/>
            <ac:spMk id="2" creationId="{63484D49-531E-3DDE-5D9C-B185927B1294}"/>
          </ac:spMkLst>
        </pc:spChg>
        <pc:spChg chg="mod">
          <ac:chgData name="Александра Бочарова" userId="23990a4ced122c3d" providerId="LiveId" clId="{9BB9C9CA-3806-4536-8494-E41C394B85D9}" dt="2022-07-28T09:29:39.184" v="653" actId="20577"/>
          <ac:spMkLst>
            <pc:docMk/>
            <pc:sldMk cId="2492239102" sldId="270"/>
            <ac:spMk id="4" creationId="{F747CC28-D76C-BF2E-E6C2-001EA2525CAD}"/>
          </ac:spMkLst>
        </pc:spChg>
      </pc:sldChg>
      <pc:sldChg chg="add">
        <pc:chgData name="Александра Бочарова" userId="23990a4ced122c3d" providerId="LiveId" clId="{9BB9C9CA-3806-4536-8494-E41C394B85D9}" dt="2022-07-28T09:31:46.190" v="656" actId="2890"/>
        <pc:sldMkLst>
          <pc:docMk/>
          <pc:sldMk cId="3742280270" sldId="271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4.jpeg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png"/><Relationship Id="rId1" Type="http://schemas.openxmlformats.org/officeDocument/2006/relationships/image" Target="../media/image14.jpe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image" Target="../media/image62.jpe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image" Target="../media/image65.png"/></Relationships>
</file>

<file path=ppt/diagrams/_rels/data8.xml.rels><?xml version="1.0" encoding="UTF-8" standalone="yes"?>
<Relationships xmlns="http://schemas.openxmlformats.org/package/2006/relationships"><Relationship Id="rId1" Type="http://schemas.openxmlformats.org/officeDocument/2006/relationships/image" Target="../media/image68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4.jpe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image" Target="../media/image62.jpe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image" Target="../media/image65.png"/></Relationships>
</file>

<file path=ppt/diagrams/_rels/drawing7.xml.rels><?xml version="1.0" encoding="UTF-8" standalone="yes"?>
<Relationships xmlns="http://schemas.openxmlformats.org/package/2006/relationships"><Relationship Id="rId1" Type="http://schemas.openxmlformats.org/officeDocument/2006/relationships/image" Target="../media/image6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E8870A8-1E47-4A3D-A00D-CB50F49A9B22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DD96526-8ACC-4B3F-95E1-78608FDA249D}">
      <dgm:prSet phldrT="[Текст]" phldr="1" custT="1"/>
      <dgm:spPr>
        <a:blipFill rotWithShape="0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  <dgm:t>
        <a:bodyPr/>
        <a:lstStyle/>
        <a:p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9DF7723-69A1-46A6-91BC-1603E030ADCF}" type="parTrans" cxnId="{064D5552-664E-4CE4-A3F5-F87FDA940C95}">
      <dgm:prSet/>
      <dgm:spPr/>
      <dgm:t>
        <a:bodyPr/>
        <a:lstStyle/>
        <a:p>
          <a:endParaRPr lang="ru-RU" sz="4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AB4B350-E723-4EF8-B1A7-A9A73C246EEF}" type="sibTrans" cxnId="{064D5552-664E-4CE4-A3F5-F87FDA940C95}">
      <dgm:prSet/>
      <dgm:spPr/>
      <dgm:t>
        <a:bodyPr/>
        <a:lstStyle/>
        <a:p>
          <a:endParaRPr lang="ru-RU" sz="4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558A249-F887-435F-B099-9C6F00787AC3}">
      <dgm:prSet phldrT="[Текст]" custT="1"/>
      <dgm:spPr/>
      <dgm:t>
        <a:bodyPr/>
        <a:lstStyle/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Сернокислотное производство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5A0E2D2-9329-4A09-B300-82B519D0D52E}" type="parTrans" cxnId="{EC8F1DD4-9090-4021-B581-217C129FDC7D}">
      <dgm:prSet/>
      <dgm:spPr/>
      <dgm:t>
        <a:bodyPr/>
        <a:lstStyle/>
        <a:p>
          <a:endParaRPr lang="ru-RU" sz="4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31A88BC-B2B9-4413-8F1B-CF1AACD83B38}" type="sibTrans" cxnId="{EC8F1DD4-9090-4021-B581-217C129FDC7D}">
      <dgm:prSet/>
      <dgm:spPr/>
      <dgm:t>
        <a:bodyPr/>
        <a:lstStyle/>
        <a:p>
          <a:endParaRPr lang="ru-RU" sz="4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50D4AC7-612D-4A74-A224-3FFE03F8331D}">
      <dgm:prSet phldrT="[Текст]" custT="1"/>
      <dgm:spPr/>
      <dgm:t>
        <a:bodyPr/>
        <a:lstStyle/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Абсорбционное</a:t>
          </a:r>
        </a:p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отделение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A4E0196-5A53-423E-B67A-98475A75D703}" type="parTrans" cxnId="{9D2C4224-D27D-44EE-BD79-6AD5F0A30778}">
      <dgm:prSet/>
      <dgm:spPr/>
      <dgm:t>
        <a:bodyPr/>
        <a:lstStyle/>
        <a:p>
          <a:endParaRPr lang="ru-RU" sz="4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470A785-6D5A-43A3-B5FD-FDFE84640BEF}" type="sibTrans" cxnId="{9D2C4224-D27D-44EE-BD79-6AD5F0A30778}">
      <dgm:prSet/>
      <dgm:spPr/>
      <dgm:t>
        <a:bodyPr/>
        <a:lstStyle/>
        <a:p>
          <a:endParaRPr lang="ru-RU" sz="4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mc:AlternateContent xmlns:mc="http://schemas.openxmlformats.org/markup-compatibility/2006" xmlns:a14="http://schemas.microsoft.com/office/drawing/2010/main">
      <mc:Choice Requires="a14">
        <dgm:pt modelId="{3E837E6D-F4EF-43CF-ACE8-30C93FF4F8A1}">
          <dgm:prSet custT="1"/>
          <dgm:spPr/>
          <dgm:t>
            <a:bodyPr/>
            <a:lstStyle/>
            <a:p>
              <a:r>
                <a:rPr lang="ru-RU" sz="1800" i="0" dirty="0" smtClean="0">
                  <a:solidFill>
                    <a:schemeClr val="bg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Температура кислоты</a:t>
              </a:r>
            </a:p>
            <a:p>
              <a:pPr/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r>
                      <m:rPr>
                        <m:nor/>
                      </m:rPr>
                      <a:rPr lang="en-US" sz="1800" i="0" dirty="0" smtClean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rPr>
                      <m:t>45</m:t>
                    </m:r>
                    <m:r>
                      <m:rPr>
                        <m:nor/>
                      </m:rPr>
                      <a:rPr lang="ru-RU" sz="1800" b="0" i="0" dirty="0" smtClean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1800" i="0" dirty="0" smtClean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rPr>
                      <m:t>÷</m:t>
                    </m:r>
                    <m:r>
                      <m:rPr>
                        <m:nor/>
                      </m:rPr>
                      <a:rPr lang="ru-RU" sz="1800" b="0" i="0" dirty="0" smtClean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1800" i="0" dirty="0" smtClean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rPr>
                      <m:t>90 ℃ </m:t>
                    </m:r>
                  </m:oMath>
                </m:oMathPara>
              </a14:m>
              <a:endParaRPr lang="ru-RU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dgm:t>
        </dgm:pt>
      </mc:Choice>
      <mc:Fallback xmlns="">
        <dgm:pt modelId="{3E837E6D-F4EF-43CF-ACE8-30C93FF4F8A1}">
          <dgm:prSet custT="1"/>
          <dgm:spPr/>
          <dgm:t>
            <a:bodyPr/>
            <a:lstStyle/>
            <a:p>
              <a:pPr/>
              <a:r>
                <a:rPr lang="ru-RU" sz="1800" i="0" dirty="0" smtClean="0">
                  <a:solidFill>
                    <a:schemeClr val="bg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Температура кислоты</a:t>
              </a:r>
            </a:p>
            <a:p>
              <a:pPr/>
              <a:r>
                <a:rPr lang="en-US" sz="1800" i="0" dirty="0" smtClean="0">
                  <a:solidFill>
                    <a:schemeClr val="bg1"/>
                  </a:solidFill>
                  <a:latin typeface="Cambria Math" panose="02040503050406030204" pitchFamily="18" charset="0"/>
                  <a:ea typeface="+mn-ea"/>
                  <a:cs typeface="Times New Roman" panose="02020603050405020304" pitchFamily="18" charset="0"/>
                </a:rPr>
                <a:t>"45</a:t>
              </a:r>
              <a:r>
                <a:rPr lang="ru-RU" sz="1800" b="0" i="0" dirty="0" smtClean="0">
                  <a:solidFill>
                    <a:schemeClr val="bg1"/>
                  </a:solidFill>
                  <a:latin typeface="Cambria Math" panose="02040503050406030204" pitchFamily="18" charset="0"/>
                  <a:ea typeface="+mn-ea"/>
                  <a:cs typeface="Times New Roman" panose="02020603050405020304" pitchFamily="18" charset="0"/>
                </a:rPr>
                <a:t> </a:t>
              </a:r>
              <a:r>
                <a:rPr lang="en-US" sz="1800" i="0" dirty="0" smtClean="0">
                  <a:solidFill>
                    <a:schemeClr val="bg1"/>
                  </a:solidFill>
                  <a:latin typeface="Cambria Math" panose="02040503050406030204" pitchFamily="18" charset="0"/>
                  <a:ea typeface="+mn-ea"/>
                  <a:cs typeface="Times New Roman" panose="02020603050405020304" pitchFamily="18" charset="0"/>
                </a:rPr>
                <a:t>÷</a:t>
              </a:r>
              <a:r>
                <a:rPr lang="ru-RU" sz="1800" b="0" i="0" dirty="0" smtClean="0">
                  <a:solidFill>
                    <a:schemeClr val="bg1"/>
                  </a:solidFill>
                  <a:latin typeface="Cambria Math" panose="02040503050406030204" pitchFamily="18" charset="0"/>
                  <a:ea typeface="+mn-ea"/>
                  <a:cs typeface="Times New Roman" panose="02020603050405020304" pitchFamily="18" charset="0"/>
                </a:rPr>
                <a:t> </a:t>
              </a:r>
              <a:r>
                <a:rPr lang="en-US" sz="1800" i="0" dirty="0" smtClean="0">
                  <a:solidFill>
                    <a:schemeClr val="bg1"/>
                  </a:solidFill>
                  <a:latin typeface="Cambria Math" panose="02040503050406030204" pitchFamily="18" charset="0"/>
                  <a:ea typeface="+mn-ea"/>
                  <a:cs typeface="Times New Roman" panose="02020603050405020304" pitchFamily="18" charset="0"/>
                </a:rPr>
                <a:t>90 ℃ </a:t>
              </a:r>
              <a:r>
                <a:rPr lang="ru-RU" sz="1800" i="0" dirty="0" smtClean="0">
                  <a:solidFill>
                    <a:schemeClr val="bg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"</a:t>
              </a:r>
              <a:endParaRPr lang="ru-RU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dgm:t>
        </dgm:pt>
      </mc:Fallback>
    </mc:AlternateContent>
    <dgm:pt modelId="{0E6853D0-E2BD-4DE7-BC6C-55ABFB8D88B1}" type="parTrans" cxnId="{6C059018-FAA9-4316-928B-4F6E92290C30}">
      <dgm:prSet/>
      <dgm:spPr/>
      <dgm:t>
        <a:bodyPr/>
        <a:lstStyle/>
        <a:p>
          <a:endParaRPr lang="ru-RU" sz="4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1972C30-561B-45CF-83F9-4B2720F5E941}" type="sibTrans" cxnId="{6C059018-FAA9-4316-928B-4F6E92290C30}">
      <dgm:prSet/>
      <dgm:spPr/>
      <dgm:t>
        <a:bodyPr/>
        <a:lstStyle/>
        <a:p>
          <a:endParaRPr lang="ru-RU" sz="4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4C2184D-9B96-4D87-ABDB-30804EB0528F}">
      <dgm:prSet custT="1"/>
      <dgm:spPr/>
      <dgm:t>
        <a:bodyPr/>
        <a:lstStyle/>
        <a:p>
          <a:r>
            <a:rPr lang="ru-RU" sz="1800" dirty="0">
              <a:solidFill>
                <a:schemeClr val="bg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Как утилизировать тепло реакции?</a:t>
          </a:r>
          <a:endParaRPr lang="ru-RU" sz="18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C532C37-817C-4F4B-A61B-B59D3772FD0B}" type="parTrans" cxnId="{5F91D078-C274-4923-93DE-824B295A80A8}">
      <dgm:prSet/>
      <dgm:spPr/>
      <dgm:t>
        <a:bodyPr/>
        <a:lstStyle/>
        <a:p>
          <a:endParaRPr lang="ru-RU" sz="4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AF2FA0D-2CB1-432D-919B-1B907F293481}" type="sibTrans" cxnId="{5F91D078-C274-4923-93DE-824B295A80A8}">
      <dgm:prSet/>
      <dgm:spPr/>
      <dgm:t>
        <a:bodyPr/>
        <a:lstStyle/>
        <a:p>
          <a:endParaRPr lang="ru-RU" sz="4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6252441-F9C3-4CBC-94BD-8705AC69B867}" type="pres">
      <dgm:prSet presAssocID="{3E8870A8-1E47-4A3D-A00D-CB50F49A9B22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09DFF8D6-1894-4C14-A7D9-3997D5E1F8B4}" type="pres">
      <dgm:prSet presAssocID="{DDD96526-8ACC-4B3F-95E1-78608FDA249D}" presName="composite" presStyleCnt="0"/>
      <dgm:spPr/>
    </dgm:pt>
    <dgm:pt modelId="{28095CCD-8FF2-4E89-9A25-5AF4FAC6966F}" type="pres">
      <dgm:prSet presAssocID="{DDD96526-8ACC-4B3F-95E1-78608FDA249D}" presName="bentUpArrow1" presStyleLbl="alignImgPlace1" presStyleIdx="0" presStyleCnt="4"/>
      <dgm:spPr/>
    </dgm:pt>
    <dgm:pt modelId="{9DCAA5D9-2DAC-4479-AB9C-40F171D1E63C}" type="pres">
      <dgm:prSet presAssocID="{DDD96526-8ACC-4B3F-95E1-78608FDA249D}" presName="ParentText" presStyleLbl="node1" presStyleIdx="0" presStyleCnt="5" custScaleX="77873" custScaleY="8908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E55441-37F1-4DE7-A576-48188389A983}" type="pres">
      <dgm:prSet presAssocID="{DDD96526-8ACC-4B3F-95E1-78608FDA249D}" presName="ChildText" presStyleLbl="revTx" presStyleIdx="0" presStyleCnt="4" custScaleX="168788" custLinFactNeighborX="20766" custLinFactNeighborY="216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7F403A-9350-4C86-B9F9-788CC9D0E254}" type="pres">
      <dgm:prSet presAssocID="{DAB4B350-E723-4EF8-B1A7-A9A73C246EEF}" presName="sibTrans" presStyleCnt="0"/>
      <dgm:spPr/>
    </dgm:pt>
    <dgm:pt modelId="{CB46053D-8004-41BD-9E86-B18B673D0876}" type="pres">
      <dgm:prSet presAssocID="{2558A249-F887-435F-B099-9C6F00787AC3}" presName="composite" presStyleCnt="0"/>
      <dgm:spPr/>
    </dgm:pt>
    <dgm:pt modelId="{E5456CDE-22D4-4C20-9625-F528E6AAB518}" type="pres">
      <dgm:prSet presAssocID="{2558A249-F887-435F-B099-9C6F00787AC3}" presName="bentUpArrow1" presStyleLbl="alignImgPlace1" presStyleIdx="1" presStyleCnt="4" custScaleX="85029" custLinFactNeighborX="-24784" custLinFactNeighborY="-5423"/>
      <dgm:spPr/>
    </dgm:pt>
    <dgm:pt modelId="{E60D39A4-68C9-4CCC-8869-9D31DB4EFA6A}" type="pres">
      <dgm:prSet presAssocID="{2558A249-F887-435F-B099-9C6F00787AC3}" presName="ParentText" presStyleLbl="node1" presStyleIdx="1" presStyleCnt="5" custScaleX="168890" custLinFactNeighborX="-24389" custLinFactNeighborY="-149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4AC32E-AD1B-4971-89C5-51DF76129399}" type="pres">
      <dgm:prSet presAssocID="{2558A249-F887-435F-B099-9C6F00787AC3}" presName="ChildText" presStyleLbl="revTx" presStyleIdx="1" presStyleCnt="4" custScaleX="195445" custLinFactNeighborX="49657" custLinFactNeighborY="-254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E66DE6-B273-464F-BACA-454A92741C6F}" type="pres">
      <dgm:prSet presAssocID="{F31A88BC-B2B9-4413-8F1B-CF1AACD83B38}" presName="sibTrans" presStyleCnt="0"/>
      <dgm:spPr/>
    </dgm:pt>
    <dgm:pt modelId="{3E5A7020-2E6B-4C99-ABF8-AE572F4C54E9}" type="pres">
      <dgm:prSet presAssocID="{050D4AC7-612D-4A74-A224-3FFE03F8331D}" presName="composite" presStyleCnt="0"/>
      <dgm:spPr/>
    </dgm:pt>
    <dgm:pt modelId="{CDDE44F5-2C71-4A2D-9BE1-CEC2E1B7D615}" type="pres">
      <dgm:prSet presAssocID="{050D4AC7-612D-4A74-A224-3FFE03F8331D}" presName="bentUpArrow1" presStyleLbl="alignImgPlace1" presStyleIdx="2" presStyleCnt="4"/>
      <dgm:spPr/>
    </dgm:pt>
    <dgm:pt modelId="{2AC8738A-AD66-4F89-848E-80208C7E1313}" type="pres">
      <dgm:prSet presAssocID="{050D4AC7-612D-4A74-A224-3FFE03F8331D}" presName="ParentText" presStyleLbl="node1" presStyleIdx="2" presStyleCnt="5" custScaleX="14099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DC57D2-8901-4498-83BC-94DDD7882E7D}" type="pres">
      <dgm:prSet presAssocID="{050D4AC7-612D-4A74-A224-3FFE03F8331D}" presName="ChildText" presStyleLbl="revTx" presStyleIdx="2" presStyleCnt="4" custScaleX="163722" custScaleY="69675" custLinFactNeighborX="73516" custLinFactNeighborY="1166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D9ABEF-A2AF-4044-B2D0-E3486D94FAB2}" type="pres">
      <dgm:prSet presAssocID="{E470A785-6D5A-43A3-B5FD-FDFE84640BEF}" presName="sibTrans" presStyleCnt="0"/>
      <dgm:spPr/>
    </dgm:pt>
    <dgm:pt modelId="{9FDCA287-D8DE-41E2-99BD-704A8CA42FBD}" type="pres">
      <dgm:prSet presAssocID="{3E837E6D-F4EF-43CF-ACE8-30C93FF4F8A1}" presName="composite" presStyleCnt="0"/>
      <dgm:spPr/>
    </dgm:pt>
    <dgm:pt modelId="{ACA1E9A9-FB16-49F9-AC5D-365A3BC69F2C}" type="pres">
      <dgm:prSet presAssocID="{3E837E6D-F4EF-43CF-ACE8-30C93FF4F8A1}" presName="bentUpArrow1" presStyleLbl="alignImgPlace1" presStyleIdx="3" presStyleCnt="4" custLinFactNeighborX="5948" custLinFactNeighborY="-6338"/>
      <dgm:spPr/>
    </dgm:pt>
    <dgm:pt modelId="{19800825-9288-4B1E-9764-E83EBE2BD5CE}" type="pres">
      <dgm:prSet presAssocID="{3E837E6D-F4EF-43CF-ACE8-30C93FF4F8A1}" presName="ParentText" presStyleLbl="node1" presStyleIdx="3" presStyleCnt="5" custScaleX="115008" custLinFactNeighborX="8082" custLinFactNeighborY="-226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5B38E2-9090-4801-88B3-8F7D48CA5CC6}" type="pres">
      <dgm:prSet presAssocID="{3E837E6D-F4EF-43CF-ACE8-30C93FF4F8A1}" presName="ChildText" presStyleLbl="revTx" presStyleIdx="3" presStyleCnt="4" custLinFactNeighborX="12108" custLinFactNeighborY="338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2157A0-E38F-4F73-B1AC-6C8DD891AC78}" type="pres">
      <dgm:prSet presAssocID="{41972C30-561B-45CF-83F9-4B2720F5E941}" presName="sibTrans" presStyleCnt="0"/>
      <dgm:spPr/>
    </dgm:pt>
    <dgm:pt modelId="{06E7CF62-F838-4F22-8D01-F5C11212FF7B}" type="pres">
      <dgm:prSet presAssocID="{B4C2184D-9B96-4D87-ABDB-30804EB0528F}" presName="composite" presStyleCnt="0"/>
      <dgm:spPr/>
    </dgm:pt>
    <dgm:pt modelId="{E7AB2493-1309-4ADA-B081-762971DC9C2C}" type="pres">
      <dgm:prSet presAssocID="{B4C2184D-9B96-4D87-ABDB-30804EB0528F}" presName="ParentText" presStyleLbl="node1" presStyleIdx="4" presStyleCnt="5" custScaleX="134118" custScaleY="113287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C059018-FAA9-4316-928B-4F6E92290C30}" srcId="{3E8870A8-1E47-4A3D-A00D-CB50F49A9B22}" destId="{3E837E6D-F4EF-43CF-ACE8-30C93FF4F8A1}" srcOrd="3" destOrd="0" parTransId="{0E6853D0-E2BD-4DE7-BC6C-55ABFB8D88B1}" sibTransId="{41972C30-561B-45CF-83F9-4B2720F5E941}"/>
    <dgm:cxn modelId="{9D2C4224-D27D-44EE-BD79-6AD5F0A30778}" srcId="{3E8870A8-1E47-4A3D-A00D-CB50F49A9B22}" destId="{050D4AC7-612D-4A74-A224-3FFE03F8331D}" srcOrd="2" destOrd="0" parTransId="{9A4E0196-5A53-423E-B67A-98475A75D703}" sibTransId="{E470A785-6D5A-43A3-B5FD-FDFE84640BEF}"/>
    <dgm:cxn modelId="{3ADBE7F0-EFE5-476A-A76E-96E6EDDE0483}" type="presOf" srcId="{DDD96526-8ACC-4B3F-95E1-78608FDA249D}" destId="{9DCAA5D9-2DAC-4479-AB9C-40F171D1E63C}" srcOrd="0" destOrd="0" presId="urn:microsoft.com/office/officeart/2005/8/layout/StepDownProcess"/>
    <dgm:cxn modelId="{064D5552-664E-4CE4-A3F5-F87FDA940C95}" srcId="{3E8870A8-1E47-4A3D-A00D-CB50F49A9B22}" destId="{DDD96526-8ACC-4B3F-95E1-78608FDA249D}" srcOrd="0" destOrd="0" parTransId="{79DF7723-69A1-46A6-91BC-1603E030ADCF}" sibTransId="{DAB4B350-E723-4EF8-B1A7-A9A73C246EEF}"/>
    <dgm:cxn modelId="{D74B67F0-08EE-4FB0-A8C2-88E653170581}" type="presOf" srcId="{2558A249-F887-435F-B099-9C6F00787AC3}" destId="{E60D39A4-68C9-4CCC-8869-9D31DB4EFA6A}" srcOrd="0" destOrd="0" presId="urn:microsoft.com/office/officeart/2005/8/layout/StepDownProcess"/>
    <dgm:cxn modelId="{EC8F1DD4-9090-4021-B581-217C129FDC7D}" srcId="{3E8870A8-1E47-4A3D-A00D-CB50F49A9B22}" destId="{2558A249-F887-435F-B099-9C6F00787AC3}" srcOrd="1" destOrd="0" parTransId="{D5A0E2D2-9329-4A09-B300-82B519D0D52E}" sibTransId="{F31A88BC-B2B9-4413-8F1B-CF1AACD83B38}"/>
    <dgm:cxn modelId="{1CEE7248-7AC9-46DC-91BF-6F3E99CA73B8}" type="presOf" srcId="{B4C2184D-9B96-4D87-ABDB-30804EB0528F}" destId="{E7AB2493-1309-4ADA-B081-762971DC9C2C}" srcOrd="0" destOrd="0" presId="urn:microsoft.com/office/officeart/2005/8/layout/StepDownProcess"/>
    <dgm:cxn modelId="{A56E80CF-433A-4855-81E9-5F58C549D762}" type="presOf" srcId="{3E8870A8-1E47-4A3D-A00D-CB50F49A9B22}" destId="{86252441-F9C3-4CBC-94BD-8705AC69B867}" srcOrd="0" destOrd="0" presId="urn:microsoft.com/office/officeart/2005/8/layout/StepDownProcess"/>
    <dgm:cxn modelId="{AA35059C-18A7-45DF-B9F6-6287DA062DCB}" type="presOf" srcId="{050D4AC7-612D-4A74-A224-3FFE03F8331D}" destId="{2AC8738A-AD66-4F89-848E-80208C7E1313}" srcOrd="0" destOrd="0" presId="urn:microsoft.com/office/officeart/2005/8/layout/StepDownProcess"/>
    <dgm:cxn modelId="{5F91D078-C274-4923-93DE-824B295A80A8}" srcId="{3E8870A8-1E47-4A3D-A00D-CB50F49A9B22}" destId="{B4C2184D-9B96-4D87-ABDB-30804EB0528F}" srcOrd="4" destOrd="0" parTransId="{8C532C37-817C-4F4B-A61B-B59D3772FD0B}" sibTransId="{DAF2FA0D-2CB1-432D-919B-1B907F293481}"/>
    <dgm:cxn modelId="{FBB50522-EA3D-4053-B897-ADF3EC8361A5}" type="presOf" srcId="{3E837E6D-F4EF-43CF-ACE8-30C93FF4F8A1}" destId="{19800825-9288-4B1E-9764-E83EBE2BD5CE}" srcOrd="0" destOrd="0" presId="urn:microsoft.com/office/officeart/2005/8/layout/StepDownProcess"/>
    <dgm:cxn modelId="{1A03B098-ADBB-4433-AC3A-E1143B2ED5EF}" type="presParOf" srcId="{86252441-F9C3-4CBC-94BD-8705AC69B867}" destId="{09DFF8D6-1894-4C14-A7D9-3997D5E1F8B4}" srcOrd="0" destOrd="0" presId="urn:microsoft.com/office/officeart/2005/8/layout/StepDownProcess"/>
    <dgm:cxn modelId="{6D5FF7AB-A1C1-4BBB-A076-EAF1E587FCBE}" type="presParOf" srcId="{09DFF8D6-1894-4C14-A7D9-3997D5E1F8B4}" destId="{28095CCD-8FF2-4E89-9A25-5AF4FAC6966F}" srcOrd="0" destOrd="0" presId="urn:microsoft.com/office/officeart/2005/8/layout/StepDownProcess"/>
    <dgm:cxn modelId="{C1F5E921-AFEB-4D37-95A9-EBF81069C698}" type="presParOf" srcId="{09DFF8D6-1894-4C14-A7D9-3997D5E1F8B4}" destId="{9DCAA5D9-2DAC-4479-AB9C-40F171D1E63C}" srcOrd="1" destOrd="0" presId="urn:microsoft.com/office/officeart/2005/8/layout/StepDownProcess"/>
    <dgm:cxn modelId="{10CAF1AE-212E-4291-8058-556EA5A86874}" type="presParOf" srcId="{09DFF8D6-1894-4C14-A7D9-3997D5E1F8B4}" destId="{5AE55441-37F1-4DE7-A576-48188389A983}" srcOrd="2" destOrd="0" presId="urn:microsoft.com/office/officeart/2005/8/layout/StepDownProcess"/>
    <dgm:cxn modelId="{E995BE15-A4F8-44BF-9F6D-07603F4B72EF}" type="presParOf" srcId="{86252441-F9C3-4CBC-94BD-8705AC69B867}" destId="{3D7F403A-9350-4C86-B9F9-788CC9D0E254}" srcOrd="1" destOrd="0" presId="urn:microsoft.com/office/officeart/2005/8/layout/StepDownProcess"/>
    <dgm:cxn modelId="{8A8534BF-6D22-44CF-A839-B34EB2867E37}" type="presParOf" srcId="{86252441-F9C3-4CBC-94BD-8705AC69B867}" destId="{CB46053D-8004-41BD-9E86-B18B673D0876}" srcOrd="2" destOrd="0" presId="urn:microsoft.com/office/officeart/2005/8/layout/StepDownProcess"/>
    <dgm:cxn modelId="{29D6ABCB-24D8-4B70-95E3-B94EABB5B7DB}" type="presParOf" srcId="{CB46053D-8004-41BD-9E86-B18B673D0876}" destId="{E5456CDE-22D4-4C20-9625-F528E6AAB518}" srcOrd="0" destOrd="0" presId="urn:microsoft.com/office/officeart/2005/8/layout/StepDownProcess"/>
    <dgm:cxn modelId="{E0A526A0-E629-4825-A68D-E7E62DB298A8}" type="presParOf" srcId="{CB46053D-8004-41BD-9E86-B18B673D0876}" destId="{E60D39A4-68C9-4CCC-8869-9D31DB4EFA6A}" srcOrd="1" destOrd="0" presId="urn:microsoft.com/office/officeart/2005/8/layout/StepDownProcess"/>
    <dgm:cxn modelId="{94708BF2-BECF-4039-BE56-04539C98E691}" type="presParOf" srcId="{CB46053D-8004-41BD-9E86-B18B673D0876}" destId="{2A4AC32E-AD1B-4971-89C5-51DF76129399}" srcOrd="2" destOrd="0" presId="urn:microsoft.com/office/officeart/2005/8/layout/StepDownProcess"/>
    <dgm:cxn modelId="{C8E545F8-BE77-432F-863C-DC221284906C}" type="presParOf" srcId="{86252441-F9C3-4CBC-94BD-8705AC69B867}" destId="{06E66DE6-B273-464F-BACA-454A92741C6F}" srcOrd="3" destOrd="0" presId="urn:microsoft.com/office/officeart/2005/8/layout/StepDownProcess"/>
    <dgm:cxn modelId="{346F69B0-1263-4933-BC00-6331FC679E6C}" type="presParOf" srcId="{86252441-F9C3-4CBC-94BD-8705AC69B867}" destId="{3E5A7020-2E6B-4C99-ABF8-AE572F4C54E9}" srcOrd="4" destOrd="0" presId="urn:microsoft.com/office/officeart/2005/8/layout/StepDownProcess"/>
    <dgm:cxn modelId="{08194E26-F092-49EA-A799-291F23BFB8AC}" type="presParOf" srcId="{3E5A7020-2E6B-4C99-ABF8-AE572F4C54E9}" destId="{CDDE44F5-2C71-4A2D-9BE1-CEC2E1B7D615}" srcOrd="0" destOrd="0" presId="urn:microsoft.com/office/officeart/2005/8/layout/StepDownProcess"/>
    <dgm:cxn modelId="{606D7731-F37D-4A4C-9B5B-DAD66E72E3EA}" type="presParOf" srcId="{3E5A7020-2E6B-4C99-ABF8-AE572F4C54E9}" destId="{2AC8738A-AD66-4F89-848E-80208C7E1313}" srcOrd="1" destOrd="0" presId="urn:microsoft.com/office/officeart/2005/8/layout/StepDownProcess"/>
    <dgm:cxn modelId="{5CD527B5-5625-4093-827A-75B1012FF655}" type="presParOf" srcId="{3E5A7020-2E6B-4C99-ABF8-AE572F4C54E9}" destId="{99DC57D2-8901-4498-83BC-94DDD7882E7D}" srcOrd="2" destOrd="0" presId="urn:microsoft.com/office/officeart/2005/8/layout/StepDownProcess"/>
    <dgm:cxn modelId="{C038E319-D0B0-4C30-9827-5D929C9A84FE}" type="presParOf" srcId="{86252441-F9C3-4CBC-94BD-8705AC69B867}" destId="{A5D9ABEF-A2AF-4044-B2D0-E3486D94FAB2}" srcOrd="5" destOrd="0" presId="urn:microsoft.com/office/officeart/2005/8/layout/StepDownProcess"/>
    <dgm:cxn modelId="{C80AC51F-B91D-4A1A-BF87-163C8CECC628}" type="presParOf" srcId="{86252441-F9C3-4CBC-94BD-8705AC69B867}" destId="{9FDCA287-D8DE-41E2-99BD-704A8CA42FBD}" srcOrd="6" destOrd="0" presId="urn:microsoft.com/office/officeart/2005/8/layout/StepDownProcess"/>
    <dgm:cxn modelId="{066EDEB7-1493-47EA-85C4-90221A2AA197}" type="presParOf" srcId="{9FDCA287-D8DE-41E2-99BD-704A8CA42FBD}" destId="{ACA1E9A9-FB16-49F9-AC5D-365A3BC69F2C}" srcOrd="0" destOrd="0" presId="urn:microsoft.com/office/officeart/2005/8/layout/StepDownProcess"/>
    <dgm:cxn modelId="{64141154-071D-4643-A87D-B2CE94440634}" type="presParOf" srcId="{9FDCA287-D8DE-41E2-99BD-704A8CA42FBD}" destId="{19800825-9288-4B1E-9764-E83EBE2BD5CE}" srcOrd="1" destOrd="0" presId="urn:microsoft.com/office/officeart/2005/8/layout/StepDownProcess"/>
    <dgm:cxn modelId="{07ADC09E-68EC-40B9-8E19-73C2EBA0C606}" type="presParOf" srcId="{9FDCA287-D8DE-41E2-99BD-704A8CA42FBD}" destId="{A15B38E2-9090-4801-88B3-8F7D48CA5CC6}" srcOrd="2" destOrd="0" presId="urn:microsoft.com/office/officeart/2005/8/layout/StepDownProcess"/>
    <dgm:cxn modelId="{6C435650-D22F-4DCB-992A-E97B8C1E05B0}" type="presParOf" srcId="{86252441-F9C3-4CBC-94BD-8705AC69B867}" destId="{002157A0-E38F-4F73-B1AC-6C8DD891AC78}" srcOrd="7" destOrd="0" presId="urn:microsoft.com/office/officeart/2005/8/layout/StepDownProcess"/>
    <dgm:cxn modelId="{235BE24F-A297-4D69-B7C8-0C87CBF49820}" type="presParOf" srcId="{86252441-F9C3-4CBC-94BD-8705AC69B867}" destId="{06E7CF62-F838-4F22-8D01-F5C11212FF7B}" srcOrd="8" destOrd="0" presId="urn:microsoft.com/office/officeart/2005/8/layout/StepDownProcess"/>
    <dgm:cxn modelId="{567BB77B-3705-4CC0-9F82-5E09AB9DA1F7}" type="presParOf" srcId="{06E7CF62-F838-4F22-8D01-F5C11212FF7B}" destId="{E7AB2493-1309-4ADA-B081-762971DC9C2C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E8870A8-1E47-4A3D-A00D-CB50F49A9B22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DD96526-8ACC-4B3F-95E1-78608FDA249D}">
      <dgm:prSet phldrT="[Текст]" phldr="1" custT="1"/>
      <dgm:spPr>
        <a:blipFill rotWithShape="0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  <dgm:t>
        <a:bodyPr/>
        <a:lstStyle/>
        <a:p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9DF7723-69A1-46A6-91BC-1603E030ADCF}" type="parTrans" cxnId="{064D5552-664E-4CE4-A3F5-F87FDA940C95}">
      <dgm:prSet/>
      <dgm:spPr/>
      <dgm:t>
        <a:bodyPr/>
        <a:lstStyle/>
        <a:p>
          <a:endParaRPr lang="ru-RU" sz="4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AB4B350-E723-4EF8-B1A7-A9A73C246EEF}" type="sibTrans" cxnId="{064D5552-664E-4CE4-A3F5-F87FDA940C95}">
      <dgm:prSet/>
      <dgm:spPr/>
      <dgm:t>
        <a:bodyPr/>
        <a:lstStyle/>
        <a:p>
          <a:endParaRPr lang="ru-RU" sz="4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558A249-F887-435F-B099-9C6F00787AC3}">
      <dgm:prSet phldrT="[Текст]" custT="1"/>
      <dgm:spPr/>
      <dgm:t>
        <a:bodyPr/>
        <a:lstStyle/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Сернокислотное производство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5A0E2D2-9329-4A09-B300-82B519D0D52E}" type="parTrans" cxnId="{EC8F1DD4-9090-4021-B581-217C129FDC7D}">
      <dgm:prSet/>
      <dgm:spPr/>
      <dgm:t>
        <a:bodyPr/>
        <a:lstStyle/>
        <a:p>
          <a:endParaRPr lang="ru-RU" sz="4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31A88BC-B2B9-4413-8F1B-CF1AACD83B38}" type="sibTrans" cxnId="{EC8F1DD4-9090-4021-B581-217C129FDC7D}">
      <dgm:prSet/>
      <dgm:spPr/>
      <dgm:t>
        <a:bodyPr/>
        <a:lstStyle/>
        <a:p>
          <a:endParaRPr lang="ru-RU" sz="4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50D4AC7-612D-4A74-A224-3FFE03F8331D}">
      <dgm:prSet phldrT="[Текст]" custT="1"/>
      <dgm:spPr/>
      <dgm:t>
        <a:bodyPr/>
        <a:lstStyle/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Абсорбционное</a:t>
          </a:r>
        </a:p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отделение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A4E0196-5A53-423E-B67A-98475A75D703}" type="parTrans" cxnId="{9D2C4224-D27D-44EE-BD79-6AD5F0A30778}">
      <dgm:prSet/>
      <dgm:spPr/>
      <dgm:t>
        <a:bodyPr/>
        <a:lstStyle/>
        <a:p>
          <a:endParaRPr lang="ru-RU" sz="4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470A785-6D5A-43A3-B5FD-FDFE84640BEF}" type="sibTrans" cxnId="{9D2C4224-D27D-44EE-BD79-6AD5F0A30778}">
      <dgm:prSet/>
      <dgm:spPr/>
      <dgm:t>
        <a:bodyPr/>
        <a:lstStyle/>
        <a:p>
          <a:endParaRPr lang="ru-RU" sz="4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E837E6D-F4EF-43CF-ACE8-30C93FF4F8A1}">
      <dgm:prSet custT="1"/>
      <dgm:spPr>
        <a:blipFill>
          <a:blip xmlns:r="http://schemas.openxmlformats.org/officeDocument/2006/relationships" r:embed="rId2"/>
          <a:stretch>
            <a:fillRect l="-402" t="-9150" r="-2811"/>
          </a:stretch>
        </a:blipFill>
      </dgm:spPr>
      <dgm:t>
        <a:bodyPr/>
        <a:lstStyle/>
        <a:p>
          <a:r>
            <a:rPr lang="ru-RU">
              <a:noFill/>
            </a:rPr>
            <a:t> </a:t>
          </a:r>
        </a:p>
      </dgm:t>
    </dgm:pt>
    <dgm:pt modelId="{0E6853D0-E2BD-4DE7-BC6C-55ABFB8D88B1}" type="parTrans" cxnId="{6C059018-FAA9-4316-928B-4F6E92290C30}">
      <dgm:prSet/>
      <dgm:spPr/>
      <dgm:t>
        <a:bodyPr/>
        <a:lstStyle/>
        <a:p>
          <a:endParaRPr lang="ru-RU" sz="4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1972C30-561B-45CF-83F9-4B2720F5E941}" type="sibTrans" cxnId="{6C059018-FAA9-4316-928B-4F6E92290C30}">
      <dgm:prSet/>
      <dgm:spPr/>
      <dgm:t>
        <a:bodyPr/>
        <a:lstStyle/>
        <a:p>
          <a:endParaRPr lang="ru-RU" sz="4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4C2184D-9B96-4D87-ABDB-30804EB0528F}">
      <dgm:prSet custT="1"/>
      <dgm:spPr/>
      <dgm:t>
        <a:bodyPr/>
        <a:lstStyle/>
        <a:p>
          <a:r>
            <a:rPr lang="ru-RU" sz="1800" dirty="0">
              <a:solidFill>
                <a:schemeClr val="bg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Как утилизировать тепло реакции?</a:t>
          </a:r>
          <a:endParaRPr lang="ru-RU" sz="18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C532C37-817C-4F4B-A61B-B59D3772FD0B}" type="parTrans" cxnId="{5F91D078-C274-4923-93DE-824B295A80A8}">
      <dgm:prSet/>
      <dgm:spPr/>
      <dgm:t>
        <a:bodyPr/>
        <a:lstStyle/>
        <a:p>
          <a:endParaRPr lang="ru-RU" sz="4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AF2FA0D-2CB1-432D-919B-1B907F293481}" type="sibTrans" cxnId="{5F91D078-C274-4923-93DE-824B295A80A8}">
      <dgm:prSet/>
      <dgm:spPr/>
      <dgm:t>
        <a:bodyPr/>
        <a:lstStyle/>
        <a:p>
          <a:endParaRPr lang="ru-RU" sz="4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6252441-F9C3-4CBC-94BD-8705AC69B867}" type="pres">
      <dgm:prSet presAssocID="{3E8870A8-1E47-4A3D-A00D-CB50F49A9B22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09DFF8D6-1894-4C14-A7D9-3997D5E1F8B4}" type="pres">
      <dgm:prSet presAssocID="{DDD96526-8ACC-4B3F-95E1-78608FDA249D}" presName="composite" presStyleCnt="0"/>
      <dgm:spPr/>
    </dgm:pt>
    <dgm:pt modelId="{28095CCD-8FF2-4E89-9A25-5AF4FAC6966F}" type="pres">
      <dgm:prSet presAssocID="{DDD96526-8ACC-4B3F-95E1-78608FDA249D}" presName="bentUpArrow1" presStyleLbl="alignImgPlace1" presStyleIdx="0" presStyleCnt="4"/>
      <dgm:spPr/>
    </dgm:pt>
    <dgm:pt modelId="{9DCAA5D9-2DAC-4479-AB9C-40F171D1E63C}" type="pres">
      <dgm:prSet presAssocID="{DDD96526-8ACC-4B3F-95E1-78608FDA249D}" presName="ParentText" presStyleLbl="node1" presStyleIdx="0" presStyleCnt="5" custScaleX="77873" custScaleY="8908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E55441-37F1-4DE7-A576-48188389A983}" type="pres">
      <dgm:prSet presAssocID="{DDD96526-8ACC-4B3F-95E1-78608FDA249D}" presName="ChildText" presStyleLbl="revTx" presStyleIdx="0" presStyleCnt="4" custScaleX="168788" custLinFactNeighborX="20766" custLinFactNeighborY="216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7F403A-9350-4C86-B9F9-788CC9D0E254}" type="pres">
      <dgm:prSet presAssocID="{DAB4B350-E723-4EF8-B1A7-A9A73C246EEF}" presName="sibTrans" presStyleCnt="0"/>
      <dgm:spPr/>
    </dgm:pt>
    <dgm:pt modelId="{CB46053D-8004-41BD-9E86-B18B673D0876}" type="pres">
      <dgm:prSet presAssocID="{2558A249-F887-435F-B099-9C6F00787AC3}" presName="composite" presStyleCnt="0"/>
      <dgm:spPr/>
    </dgm:pt>
    <dgm:pt modelId="{E5456CDE-22D4-4C20-9625-F528E6AAB518}" type="pres">
      <dgm:prSet presAssocID="{2558A249-F887-435F-B099-9C6F00787AC3}" presName="bentUpArrow1" presStyleLbl="alignImgPlace1" presStyleIdx="1" presStyleCnt="4" custScaleX="85029" custLinFactNeighborX="-24784" custLinFactNeighborY="-5423"/>
      <dgm:spPr/>
    </dgm:pt>
    <dgm:pt modelId="{E60D39A4-68C9-4CCC-8869-9D31DB4EFA6A}" type="pres">
      <dgm:prSet presAssocID="{2558A249-F887-435F-B099-9C6F00787AC3}" presName="ParentText" presStyleLbl="node1" presStyleIdx="1" presStyleCnt="5" custScaleX="168890" custLinFactNeighborX="-24389" custLinFactNeighborY="-149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4AC32E-AD1B-4971-89C5-51DF76129399}" type="pres">
      <dgm:prSet presAssocID="{2558A249-F887-435F-B099-9C6F00787AC3}" presName="ChildText" presStyleLbl="revTx" presStyleIdx="1" presStyleCnt="4" custScaleX="195445" custLinFactNeighborX="49657" custLinFactNeighborY="-254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E66DE6-B273-464F-BACA-454A92741C6F}" type="pres">
      <dgm:prSet presAssocID="{F31A88BC-B2B9-4413-8F1B-CF1AACD83B38}" presName="sibTrans" presStyleCnt="0"/>
      <dgm:spPr/>
    </dgm:pt>
    <dgm:pt modelId="{3E5A7020-2E6B-4C99-ABF8-AE572F4C54E9}" type="pres">
      <dgm:prSet presAssocID="{050D4AC7-612D-4A74-A224-3FFE03F8331D}" presName="composite" presStyleCnt="0"/>
      <dgm:spPr/>
    </dgm:pt>
    <dgm:pt modelId="{CDDE44F5-2C71-4A2D-9BE1-CEC2E1B7D615}" type="pres">
      <dgm:prSet presAssocID="{050D4AC7-612D-4A74-A224-3FFE03F8331D}" presName="bentUpArrow1" presStyleLbl="alignImgPlace1" presStyleIdx="2" presStyleCnt="4"/>
      <dgm:spPr/>
    </dgm:pt>
    <dgm:pt modelId="{2AC8738A-AD66-4F89-848E-80208C7E1313}" type="pres">
      <dgm:prSet presAssocID="{050D4AC7-612D-4A74-A224-3FFE03F8331D}" presName="ParentText" presStyleLbl="node1" presStyleIdx="2" presStyleCnt="5" custScaleX="14099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DC57D2-8901-4498-83BC-94DDD7882E7D}" type="pres">
      <dgm:prSet presAssocID="{050D4AC7-612D-4A74-A224-3FFE03F8331D}" presName="ChildText" presStyleLbl="revTx" presStyleIdx="2" presStyleCnt="4" custScaleX="163722" custScaleY="69675" custLinFactNeighborX="73516" custLinFactNeighborY="1166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D9ABEF-A2AF-4044-B2D0-E3486D94FAB2}" type="pres">
      <dgm:prSet presAssocID="{E470A785-6D5A-43A3-B5FD-FDFE84640BEF}" presName="sibTrans" presStyleCnt="0"/>
      <dgm:spPr/>
    </dgm:pt>
    <dgm:pt modelId="{9FDCA287-D8DE-41E2-99BD-704A8CA42FBD}" type="pres">
      <dgm:prSet presAssocID="{3E837E6D-F4EF-43CF-ACE8-30C93FF4F8A1}" presName="composite" presStyleCnt="0"/>
      <dgm:spPr/>
    </dgm:pt>
    <dgm:pt modelId="{ACA1E9A9-FB16-49F9-AC5D-365A3BC69F2C}" type="pres">
      <dgm:prSet presAssocID="{3E837E6D-F4EF-43CF-ACE8-30C93FF4F8A1}" presName="bentUpArrow1" presStyleLbl="alignImgPlace1" presStyleIdx="3" presStyleCnt="4" custLinFactNeighborX="5948" custLinFactNeighborY="-6338"/>
      <dgm:spPr/>
    </dgm:pt>
    <dgm:pt modelId="{19800825-9288-4B1E-9764-E83EBE2BD5CE}" type="pres">
      <dgm:prSet presAssocID="{3E837E6D-F4EF-43CF-ACE8-30C93FF4F8A1}" presName="ParentText" presStyleLbl="node1" presStyleIdx="3" presStyleCnt="5" custScaleX="115008" custLinFactNeighborX="8082" custLinFactNeighborY="-226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5B38E2-9090-4801-88B3-8F7D48CA5CC6}" type="pres">
      <dgm:prSet presAssocID="{3E837E6D-F4EF-43CF-ACE8-30C93FF4F8A1}" presName="ChildText" presStyleLbl="revTx" presStyleIdx="3" presStyleCnt="4" custLinFactNeighborX="12108" custLinFactNeighborY="338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2157A0-E38F-4F73-B1AC-6C8DD891AC78}" type="pres">
      <dgm:prSet presAssocID="{41972C30-561B-45CF-83F9-4B2720F5E941}" presName="sibTrans" presStyleCnt="0"/>
      <dgm:spPr/>
    </dgm:pt>
    <dgm:pt modelId="{06E7CF62-F838-4F22-8D01-F5C11212FF7B}" type="pres">
      <dgm:prSet presAssocID="{B4C2184D-9B96-4D87-ABDB-30804EB0528F}" presName="composite" presStyleCnt="0"/>
      <dgm:spPr/>
    </dgm:pt>
    <dgm:pt modelId="{E7AB2493-1309-4ADA-B081-762971DC9C2C}" type="pres">
      <dgm:prSet presAssocID="{B4C2184D-9B96-4D87-ABDB-30804EB0528F}" presName="ParentText" presStyleLbl="node1" presStyleIdx="4" presStyleCnt="5" custScaleX="134118" custScaleY="113287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CEE7248-7AC9-46DC-91BF-6F3E99CA73B8}" type="presOf" srcId="{B4C2184D-9B96-4D87-ABDB-30804EB0528F}" destId="{E7AB2493-1309-4ADA-B081-762971DC9C2C}" srcOrd="0" destOrd="0" presId="urn:microsoft.com/office/officeart/2005/8/layout/StepDownProcess"/>
    <dgm:cxn modelId="{5F91D078-C274-4923-93DE-824B295A80A8}" srcId="{3E8870A8-1E47-4A3D-A00D-CB50F49A9B22}" destId="{B4C2184D-9B96-4D87-ABDB-30804EB0528F}" srcOrd="4" destOrd="0" parTransId="{8C532C37-817C-4F4B-A61B-B59D3772FD0B}" sibTransId="{DAF2FA0D-2CB1-432D-919B-1B907F293481}"/>
    <dgm:cxn modelId="{FBB50522-EA3D-4053-B897-ADF3EC8361A5}" type="presOf" srcId="{3E837E6D-F4EF-43CF-ACE8-30C93FF4F8A1}" destId="{19800825-9288-4B1E-9764-E83EBE2BD5CE}" srcOrd="0" destOrd="0" presId="urn:microsoft.com/office/officeart/2005/8/layout/StepDownProcess"/>
    <dgm:cxn modelId="{6C059018-FAA9-4316-928B-4F6E92290C30}" srcId="{3E8870A8-1E47-4A3D-A00D-CB50F49A9B22}" destId="{3E837E6D-F4EF-43CF-ACE8-30C93FF4F8A1}" srcOrd="3" destOrd="0" parTransId="{0E6853D0-E2BD-4DE7-BC6C-55ABFB8D88B1}" sibTransId="{41972C30-561B-45CF-83F9-4B2720F5E941}"/>
    <dgm:cxn modelId="{D74B67F0-08EE-4FB0-A8C2-88E653170581}" type="presOf" srcId="{2558A249-F887-435F-B099-9C6F00787AC3}" destId="{E60D39A4-68C9-4CCC-8869-9D31DB4EFA6A}" srcOrd="0" destOrd="0" presId="urn:microsoft.com/office/officeart/2005/8/layout/StepDownProcess"/>
    <dgm:cxn modelId="{A56E80CF-433A-4855-81E9-5F58C549D762}" type="presOf" srcId="{3E8870A8-1E47-4A3D-A00D-CB50F49A9B22}" destId="{86252441-F9C3-4CBC-94BD-8705AC69B867}" srcOrd="0" destOrd="0" presId="urn:microsoft.com/office/officeart/2005/8/layout/StepDownProcess"/>
    <dgm:cxn modelId="{AA35059C-18A7-45DF-B9F6-6287DA062DCB}" type="presOf" srcId="{050D4AC7-612D-4A74-A224-3FFE03F8331D}" destId="{2AC8738A-AD66-4F89-848E-80208C7E1313}" srcOrd="0" destOrd="0" presId="urn:microsoft.com/office/officeart/2005/8/layout/StepDownProcess"/>
    <dgm:cxn modelId="{064D5552-664E-4CE4-A3F5-F87FDA940C95}" srcId="{3E8870A8-1E47-4A3D-A00D-CB50F49A9B22}" destId="{DDD96526-8ACC-4B3F-95E1-78608FDA249D}" srcOrd="0" destOrd="0" parTransId="{79DF7723-69A1-46A6-91BC-1603E030ADCF}" sibTransId="{DAB4B350-E723-4EF8-B1A7-A9A73C246EEF}"/>
    <dgm:cxn modelId="{3ADBE7F0-EFE5-476A-A76E-96E6EDDE0483}" type="presOf" srcId="{DDD96526-8ACC-4B3F-95E1-78608FDA249D}" destId="{9DCAA5D9-2DAC-4479-AB9C-40F171D1E63C}" srcOrd="0" destOrd="0" presId="urn:microsoft.com/office/officeart/2005/8/layout/StepDownProcess"/>
    <dgm:cxn modelId="{9D2C4224-D27D-44EE-BD79-6AD5F0A30778}" srcId="{3E8870A8-1E47-4A3D-A00D-CB50F49A9B22}" destId="{050D4AC7-612D-4A74-A224-3FFE03F8331D}" srcOrd="2" destOrd="0" parTransId="{9A4E0196-5A53-423E-B67A-98475A75D703}" sibTransId="{E470A785-6D5A-43A3-B5FD-FDFE84640BEF}"/>
    <dgm:cxn modelId="{EC8F1DD4-9090-4021-B581-217C129FDC7D}" srcId="{3E8870A8-1E47-4A3D-A00D-CB50F49A9B22}" destId="{2558A249-F887-435F-B099-9C6F00787AC3}" srcOrd="1" destOrd="0" parTransId="{D5A0E2D2-9329-4A09-B300-82B519D0D52E}" sibTransId="{F31A88BC-B2B9-4413-8F1B-CF1AACD83B38}"/>
    <dgm:cxn modelId="{1A03B098-ADBB-4433-AC3A-E1143B2ED5EF}" type="presParOf" srcId="{86252441-F9C3-4CBC-94BD-8705AC69B867}" destId="{09DFF8D6-1894-4C14-A7D9-3997D5E1F8B4}" srcOrd="0" destOrd="0" presId="urn:microsoft.com/office/officeart/2005/8/layout/StepDownProcess"/>
    <dgm:cxn modelId="{6D5FF7AB-A1C1-4BBB-A076-EAF1E587FCBE}" type="presParOf" srcId="{09DFF8D6-1894-4C14-A7D9-3997D5E1F8B4}" destId="{28095CCD-8FF2-4E89-9A25-5AF4FAC6966F}" srcOrd="0" destOrd="0" presId="urn:microsoft.com/office/officeart/2005/8/layout/StepDownProcess"/>
    <dgm:cxn modelId="{C1F5E921-AFEB-4D37-95A9-EBF81069C698}" type="presParOf" srcId="{09DFF8D6-1894-4C14-A7D9-3997D5E1F8B4}" destId="{9DCAA5D9-2DAC-4479-AB9C-40F171D1E63C}" srcOrd="1" destOrd="0" presId="urn:microsoft.com/office/officeart/2005/8/layout/StepDownProcess"/>
    <dgm:cxn modelId="{10CAF1AE-212E-4291-8058-556EA5A86874}" type="presParOf" srcId="{09DFF8D6-1894-4C14-A7D9-3997D5E1F8B4}" destId="{5AE55441-37F1-4DE7-A576-48188389A983}" srcOrd="2" destOrd="0" presId="urn:microsoft.com/office/officeart/2005/8/layout/StepDownProcess"/>
    <dgm:cxn modelId="{E995BE15-A4F8-44BF-9F6D-07603F4B72EF}" type="presParOf" srcId="{86252441-F9C3-4CBC-94BD-8705AC69B867}" destId="{3D7F403A-9350-4C86-B9F9-788CC9D0E254}" srcOrd="1" destOrd="0" presId="urn:microsoft.com/office/officeart/2005/8/layout/StepDownProcess"/>
    <dgm:cxn modelId="{8A8534BF-6D22-44CF-A839-B34EB2867E37}" type="presParOf" srcId="{86252441-F9C3-4CBC-94BD-8705AC69B867}" destId="{CB46053D-8004-41BD-9E86-B18B673D0876}" srcOrd="2" destOrd="0" presId="urn:microsoft.com/office/officeart/2005/8/layout/StepDownProcess"/>
    <dgm:cxn modelId="{29D6ABCB-24D8-4B70-95E3-B94EABB5B7DB}" type="presParOf" srcId="{CB46053D-8004-41BD-9E86-B18B673D0876}" destId="{E5456CDE-22D4-4C20-9625-F528E6AAB518}" srcOrd="0" destOrd="0" presId="urn:microsoft.com/office/officeart/2005/8/layout/StepDownProcess"/>
    <dgm:cxn modelId="{E0A526A0-E629-4825-A68D-E7E62DB298A8}" type="presParOf" srcId="{CB46053D-8004-41BD-9E86-B18B673D0876}" destId="{E60D39A4-68C9-4CCC-8869-9D31DB4EFA6A}" srcOrd="1" destOrd="0" presId="urn:microsoft.com/office/officeart/2005/8/layout/StepDownProcess"/>
    <dgm:cxn modelId="{94708BF2-BECF-4039-BE56-04539C98E691}" type="presParOf" srcId="{CB46053D-8004-41BD-9E86-B18B673D0876}" destId="{2A4AC32E-AD1B-4971-89C5-51DF76129399}" srcOrd="2" destOrd="0" presId="urn:microsoft.com/office/officeart/2005/8/layout/StepDownProcess"/>
    <dgm:cxn modelId="{C8E545F8-BE77-432F-863C-DC221284906C}" type="presParOf" srcId="{86252441-F9C3-4CBC-94BD-8705AC69B867}" destId="{06E66DE6-B273-464F-BACA-454A92741C6F}" srcOrd="3" destOrd="0" presId="urn:microsoft.com/office/officeart/2005/8/layout/StepDownProcess"/>
    <dgm:cxn modelId="{346F69B0-1263-4933-BC00-6331FC679E6C}" type="presParOf" srcId="{86252441-F9C3-4CBC-94BD-8705AC69B867}" destId="{3E5A7020-2E6B-4C99-ABF8-AE572F4C54E9}" srcOrd="4" destOrd="0" presId="urn:microsoft.com/office/officeart/2005/8/layout/StepDownProcess"/>
    <dgm:cxn modelId="{08194E26-F092-49EA-A799-291F23BFB8AC}" type="presParOf" srcId="{3E5A7020-2E6B-4C99-ABF8-AE572F4C54E9}" destId="{CDDE44F5-2C71-4A2D-9BE1-CEC2E1B7D615}" srcOrd="0" destOrd="0" presId="urn:microsoft.com/office/officeart/2005/8/layout/StepDownProcess"/>
    <dgm:cxn modelId="{606D7731-F37D-4A4C-9B5B-DAD66E72E3EA}" type="presParOf" srcId="{3E5A7020-2E6B-4C99-ABF8-AE572F4C54E9}" destId="{2AC8738A-AD66-4F89-848E-80208C7E1313}" srcOrd="1" destOrd="0" presId="urn:microsoft.com/office/officeart/2005/8/layout/StepDownProcess"/>
    <dgm:cxn modelId="{5CD527B5-5625-4093-827A-75B1012FF655}" type="presParOf" srcId="{3E5A7020-2E6B-4C99-ABF8-AE572F4C54E9}" destId="{99DC57D2-8901-4498-83BC-94DDD7882E7D}" srcOrd="2" destOrd="0" presId="urn:microsoft.com/office/officeart/2005/8/layout/StepDownProcess"/>
    <dgm:cxn modelId="{C038E319-D0B0-4C30-9827-5D929C9A84FE}" type="presParOf" srcId="{86252441-F9C3-4CBC-94BD-8705AC69B867}" destId="{A5D9ABEF-A2AF-4044-B2D0-E3486D94FAB2}" srcOrd="5" destOrd="0" presId="urn:microsoft.com/office/officeart/2005/8/layout/StepDownProcess"/>
    <dgm:cxn modelId="{C80AC51F-B91D-4A1A-BF87-163C8CECC628}" type="presParOf" srcId="{86252441-F9C3-4CBC-94BD-8705AC69B867}" destId="{9FDCA287-D8DE-41E2-99BD-704A8CA42FBD}" srcOrd="6" destOrd="0" presId="urn:microsoft.com/office/officeart/2005/8/layout/StepDownProcess"/>
    <dgm:cxn modelId="{066EDEB7-1493-47EA-85C4-90221A2AA197}" type="presParOf" srcId="{9FDCA287-D8DE-41E2-99BD-704A8CA42FBD}" destId="{ACA1E9A9-FB16-49F9-AC5D-365A3BC69F2C}" srcOrd="0" destOrd="0" presId="urn:microsoft.com/office/officeart/2005/8/layout/StepDownProcess"/>
    <dgm:cxn modelId="{64141154-071D-4643-A87D-B2CE94440634}" type="presParOf" srcId="{9FDCA287-D8DE-41E2-99BD-704A8CA42FBD}" destId="{19800825-9288-4B1E-9764-E83EBE2BD5CE}" srcOrd="1" destOrd="0" presId="urn:microsoft.com/office/officeart/2005/8/layout/StepDownProcess"/>
    <dgm:cxn modelId="{07ADC09E-68EC-40B9-8E19-73C2EBA0C606}" type="presParOf" srcId="{9FDCA287-D8DE-41E2-99BD-704A8CA42FBD}" destId="{A15B38E2-9090-4801-88B3-8F7D48CA5CC6}" srcOrd="2" destOrd="0" presId="urn:microsoft.com/office/officeart/2005/8/layout/StepDownProcess"/>
    <dgm:cxn modelId="{6C435650-D22F-4DCB-992A-E97B8C1E05B0}" type="presParOf" srcId="{86252441-F9C3-4CBC-94BD-8705AC69B867}" destId="{002157A0-E38F-4F73-B1AC-6C8DD891AC78}" srcOrd="7" destOrd="0" presId="urn:microsoft.com/office/officeart/2005/8/layout/StepDownProcess"/>
    <dgm:cxn modelId="{235BE24F-A297-4D69-B7C8-0C87CBF49820}" type="presParOf" srcId="{86252441-F9C3-4CBC-94BD-8705AC69B867}" destId="{06E7CF62-F838-4F22-8D01-F5C11212FF7B}" srcOrd="8" destOrd="0" presId="urn:microsoft.com/office/officeart/2005/8/layout/StepDownProcess"/>
    <dgm:cxn modelId="{567BB77B-3705-4CC0-9F82-5E09AB9DA1F7}" type="presParOf" srcId="{06E7CF62-F838-4F22-8D01-F5C11212FF7B}" destId="{E7AB2493-1309-4ADA-B081-762971DC9C2C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D4C1B2C-53F7-4B95-B657-A3632DE3ADC3}" type="doc">
      <dgm:prSet loTypeId="urn:microsoft.com/office/officeart/2008/layout/Square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980AE53-297F-4C25-82A6-F451F68B8A53}">
      <dgm:prSet phldrT="[Текст]"/>
      <dgm:spPr/>
      <dgm:t>
        <a:bodyPr/>
        <a:lstStyle/>
        <a:p>
          <a:r>
            <a:rPr lang="ru-RU" dirty="0"/>
            <a:t>Основной вид деятельности</a:t>
          </a:r>
        </a:p>
      </dgm:t>
    </dgm:pt>
    <dgm:pt modelId="{ECAAE643-61AA-4BC7-8EEF-FB3A931CAD24}" type="parTrans" cxnId="{DE00911E-AC1F-41F7-AD38-3244DDD5590C}">
      <dgm:prSet/>
      <dgm:spPr/>
      <dgm:t>
        <a:bodyPr/>
        <a:lstStyle/>
        <a:p>
          <a:endParaRPr lang="ru-RU"/>
        </a:p>
      </dgm:t>
    </dgm:pt>
    <dgm:pt modelId="{A4F9E85C-5891-4803-829A-D7D106F4CBB1}" type="sibTrans" cxnId="{DE00911E-AC1F-41F7-AD38-3244DDD5590C}">
      <dgm:prSet/>
      <dgm:spPr/>
      <dgm:t>
        <a:bodyPr/>
        <a:lstStyle/>
        <a:p>
          <a:endParaRPr lang="ru-RU"/>
        </a:p>
      </dgm:t>
    </dgm:pt>
    <dgm:pt modelId="{5CF3656A-374E-4FF7-AE65-2DCD5AD15DEC}">
      <dgm:prSet phldrT="[Текст]"/>
      <dgm:spPr/>
      <dgm:t>
        <a:bodyPr/>
        <a:lstStyle/>
        <a:p>
          <a:r>
            <a:rPr lang="ru-RU" dirty="0"/>
            <a:t>Разработка конструкторской документации</a:t>
          </a:r>
        </a:p>
      </dgm:t>
    </dgm:pt>
    <dgm:pt modelId="{FEBC4E76-A268-464E-9101-5EDE77138A11}" type="parTrans" cxnId="{A87FD101-85DE-4EA9-BB07-0CAF0FF19CF4}">
      <dgm:prSet/>
      <dgm:spPr/>
      <dgm:t>
        <a:bodyPr/>
        <a:lstStyle/>
        <a:p>
          <a:endParaRPr lang="ru-RU"/>
        </a:p>
      </dgm:t>
    </dgm:pt>
    <dgm:pt modelId="{B2A194B7-7444-4256-AA50-12A86D3D7783}" type="sibTrans" cxnId="{A87FD101-85DE-4EA9-BB07-0CAF0FF19CF4}">
      <dgm:prSet/>
      <dgm:spPr/>
      <dgm:t>
        <a:bodyPr/>
        <a:lstStyle/>
        <a:p>
          <a:endParaRPr lang="ru-RU"/>
        </a:p>
      </dgm:t>
    </dgm:pt>
    <dgm:pt modelId="{64B82EFF-A669-4C8D-83EA-0EDA0E2D9641}">
      <dgm:prSet phldrT="[Текст]"/>
      <dgm:spPr/>
      <dgm:t>
        <a:bodyPr/>
        <a:lstStyle/>
        <a:p>
          <a:r>
            <a:rPr lang="ru-RU" dirty="0"/>
            <a:t>Предоставление услуг по конкретной проблеме</a:t>
          </a:r>
        </a:p>
      </dgm:t>
    </dgm:pt>
    <dgm:pt modelId="{21B1D5F5-F174-4438-89AC-F99374EC0348}" type="parTrans" cxnId="{0126A26B-C5B8-4203-B898-49DD045B8E54}">
      <dgm:prSet/>
      <dgm:spPr/>
      <dgm:t>
        <a:bodyPr/>
        <a:lstStyle/>
        <a:p>
          <a:endParaRPr lang="ru-RU"/>
        </a:p>
      </dgm:t>
    </dgm:pt>
    <dgm:pt modelId="{457D9E08-9A01-41D9-BDCA-2426F2912DF8}" type="sibTrans" cxnId="{0126A26B-C5B8-4203-B898-49DD045B8E54}">
      <dgm:prSet/>
      <dgm:spPr/>
      <dgm:t>
        <a:bodyPr/>
        <a:lstStyle/>
        <a:p>
          <a:endParaRPr lang="ru-RU"/>
        </a:p>
      </dgm:t>
    </dgm:pt>
    <dgm:pt modelId="{AF4DB57C-F3DC-44E1-BFF8-2CFFC7053FA5}">
      <dgm:prSet phldrT="[Текст]"/>
      <dgm:spPr/>
      <dgm:t>
        <a:bodyPr/>
        <a:lstStyle/>
        <a:p>
          <a:r>
            <a:rPr lang="ru-RU" dirty="0"/>
            <a:t>Ключевые партнеры</a:t>
          </a:r>
        </a:p>
      </dgm:t>
    </dgm:pt>
    <dgm:pt modelId="{EB36566B-C9B3-4018-82F1-012303475C07}" type="parTrans" cxnId="{E7A41492-37FB-4C88-A363-E44355727115}">
      <dgm:prSet/>
      <dgm:spPr/>
      <dgm:t>
        <a:bodyPr/>
        <a:lstStyle/>
        <a:p>
          <a:endParaRPr lang="ru-RU"/>
        </a:p>
      </dgm:t>
    </dgm:pt>
    <dgm:pt modelId="{685064E5-9522-44E1-9111-7F1062A770E5}" type="sibTrans" cxnId="{E7A41492-37FB-4C88-A363-E44355727115}">
      <dgm:prSet/>
      <dgm:spPr/>
      <dgm:t>
        <a:bodyPr/>
        <a:lstStyle/>
        <a:p>
          <a:endParaRPr lang="ru-RU"/>
        </a:p>
      </dgm:t>
    </dgm:pt>
    <dgm:pt modelId="{4ECC7C04-2C0C-4DE1-BCCE-016C7D02DD3B}" type="pres">
      <dgm:prSet presAssocID="{1D4C1B2C-53F7-4B95-B657-A3632DE3ADC3}" presName="layout" presStyleCnt="0">
        <dgm:presLayoutVars>
          <dgm:chMax/>
          <dgm:chPref/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4B80461D-C1A7-46C4-B161-832626C01561}" type="pres">
      <dgm:prSet presAssocID="{E980AE53-297F-4C25-82A6-F451F68B8A53}" presName="root" presStyleCnt="0">
        <dgm:presLayoutVars>
          <dgm:chMax/>
          <dgm:chPref/>
        </dgm:presLayoutVars>
      </dgm:prSet>
      <dgm:spPr/>
    </dgm:pt>
    <dgm:pt modelId="{8E79504A-CDE8-437B-88EF-6315FA67772C}" type="pres">
      <dgm:prSet presAssocID="{E980AE53-297F-4C25-82A6-F451F68B8A53}" presName="rootComposite" presStyleCnt="0">
        <dgm:presLayoutVars/>
      </dgm:prSet>
      <dgm:spPr/>
    </dgm:pt>
    <dgm:pt modelId="{348BF1E0-9115-4D04-8208-CEA255D82D97}" type="pres">
      <dgm:prSet presAssocID="{E980AE53-297F-4C25-82A6-F451F68B8A53}" presName="ParentAccent" presStyleLbl="alignNode1" presStyleIdx="0" presStyleCnt="2"/>
      <dgm:spPr/>
    </dgm:pt>
    <dgm:pt modelId="{41441EE3-8F71-4268-8462-43B6EA214EA3}" type="pres">
      <dgm:prSet presAssocID="{E980AE53-297F-4C25-82A6-F451F68B8A53}" presName="ParentSmallAccent" presStyleLbl="fgAcc1" presStyleIdx="0" presStyleCnt="2"/>
      <dgm:spPr>
        <a:solidFill>
          <a:schemeClr val="accent1">
            <a:alpha val="90000"/>
          </a:schemeClr>
        </a:solidFill>
      </dgm:spPr>
    </dgm:pt>
    <dgm:pt modelId="{546EAD93-0ADA-4F86-A62C-F968B991659E}" type="pres">
      <dgm:prSet presAssocID="{E980AE53-297F-4C25-82A6-F451F68B8A53}" presName="Parent" presStyleLbl="revTx" presStyleIdx="0" presStyleCnt="4">
        <dgm:presLayoutVars>
          <dgm:chMax/>
          <dgm:chPref val="4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B7F45C-E649-4DFF-851B-32E9D03C72D7}" type="pres">
      <dgm:prSet presAssocID="{E980AE53-297F-4C25-82A6-F451F68B8A53}" presName="childShape" presStyleCnt="0">
        <dgm:presLayoutVars>
          <dgm:chMax val="0"/>
          <dgm:chPref val="0"/>
        </dgm:presLayoutVars>
      </dgm:prSet>
      <dgm:spPr/>
    </dgm:pt>
    <dgm:pt modelId="{7B1DAC16-2611-402F-A241-C2ED9A65A60C}" type="pres">
      <dgm:prSet presAssocID="{5CF3656A-374E-4FF7-AE65-2DCD5AD15DEC}" presName="childComposite" presStyleCnt="0">
        <dgm:presLayoutVars>
          <dgm:chMax val="0"/>
          <dgm:chPref val="0"/>
        </dgm:presLayoutVars>
      </dgm:prSet>
      <dgm:spPr/>
    </dgm:pt>
    <dgm:pt modelId="{0B6F90ED-4362-4E7E-9D8F-8976218B534D}" type="pres">
      <dgm:prSet presAssocID="{5CF3656A-374E-4FF7-AE65-2DCD5AD15DEC}" presName="ChildAccent" presStyleLbl="solidFgAcc1" presStyleIdx="0" presStyleCnt="2"/>
      <dgm:spPr/>
    </dgm:pt>
    <dgm:pt modelId="{C59A74BD-6553-40FB-B4D7-CB4F7BEA8589}" type="pres">
      <dgm:prSet presAssocID="{5CF3656A-374E-4FF7-AE65-2DCD5AD15DEC}" presName="Child" presStyleLbl="revTx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33CAD4-5D8C-414B-8B4E-CF0A5097FF99}" type="pres">
      <dgm:prSet presAssocID="{64B82EFF-A669-4C8D-83EA-0EDA0E2D9641}" presName="childComposite" presStyleCnt="0">
        <dgm:presLayoutVars>
          <dgm:chMax val="0"/>
          <dgm:chPref val="0"/>
        </dgm:presLayoutVars>
      </dgm:prSet>
      <dgm:spPr/>
    </dgm:pt>
    <dgm:pt modelId="{FFD65AEE-63E8-4613-92B9-983DE64CADCC}" type="pres">
      <dgm:prSet presAssocID="{64B82EFF-A669-4C8D-83EA-0EDA0E2D9641}" presName="ChildAccent" presStyleLbl="solidFgAcc1" presStyleIdx="1" presStyleCnt="2"/>
      <dgm:spPr/>
    </dgm:pt>
    <dgm:pt modelId="{9A5F3CBD-8FAF-4B4E-B967-DFF092BD8C62}" type="pres">
      <dgm:prSet presAssocID="{64B82EFF-A669-4C8D-83EA-0EDA0E2D9641}" presName="Child" presStyleLbl="revTx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58591F-950E-4C92-9FB9-2372E32873B2}" type="pres">
      <dgm:prSet presAssocID="{AF4DB57C-F3DC-44E1-BFF8-2CFFC7053FA5}" presName="root" presStyleCnt="0">
        <dgm:presLayoutVars>
          <dgm:chMax/>
          <dgm:chPref/>
        </dgm:presLayoutVars>
      </dgm:prSet>
      <dgm:spPr/>
    </dgm:pt>
    <dgm:pt modelId="{239824C5-6D99-4B54-AE50-D684B60A8A49}" type="pres">
      <dgm:prSet presAssocID="{AF4DB57C-F3DC-44E1-BFF8-2CFFC7053FA5}" presName="rootComposite" presStyleCnt="0">
        <dgm:presLayoutVars/>
      </dgm:prSet>
      <dgm:spPr/>
    </dgm:pt>
    <dgm:pt modelId="{1D41B864-2886-4AAC-A092-526053C7C478}" type="pres">
      <dgm:prSet presAssocID="{AF4DB57C-F3DC-44E1-BFF8-2CFFC7053FA5}" presName="ParentAccent" presStyleLbl="alignNode1" presStyleIdx="1" presStyleCnt="2"/>
      <dgm:spPr/>
    </dgm:pt>
    <dgm:pt modelId="{ED032CAB-D57B-44F1-8D4E-4A786CD54D00}" type="pres">
      <dgm:prSet presAssocID="{AF4DB57C-F3DC-44E1-BFF8-2CFFC7053FA5}" presName="ParentSmallAccent" presStyleLbl="fgAcc1" presStyleIdx="1" presStyleCnt="2"/>
      <dgm:spPr>
        <a:solidFill>
          <a:schemeClr val="accent1">
            <a:alpha val="90000"/>
          </a:schemeClr>
        </a:solidFill>
      </dgm:spPr>
    </dgm:pt>
    <dgm:pt modelId="{9184DD32-F2E7-46D4-9CE2-0527A305D852}" type="pres">
      <dgm:prSet presAssocID="{AF4DB57C-F3DC-44E1-BFF8-2CFFC7053FA5}" presName="Parent" presStyleLbl="revTx" presStyleIdx="3" presStyleCnt="4">
        <dgm:presLayoutVars>
          <dgm:chMax/>
          <dgm:chPref val="4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67F3E9-1734-402C-AC94-F63FEE3CEB70}" type="pres">
      <dgm:prSet presAssocID="{AF4DB57C-F3DC-44E1-BFF8-2CFFC7053FA5}" presName="childShape" presStyleCnt="0">
        <dgm:presLayoutVars>
          <dgm:chMax val="0"/>
          <dgm:chPref val="0"/>
        </dgm:presLayoutVars>
      </dgm:prSet>
      <dgm:spPr/>
    </dgm:pt>
  </dgm:ptLst>
  <dgm:cxnLst>
    <dgm:cxn modelId="{DE00911E-AC1F-41F7-AD38-3244DDD5590C}" srcId="{1D4C1B2C-53F7-4B95-B657-A3632DE3ADC3}" destId="{E980AE53-297F-4C25-82A6-F451F68B8A53}" srcOrd="0" destOrd="0" parTransId="{ECAAE643-61AA-4BC7-8EEF-FB3A931CAD24}" sibTransId="{A4F9E85C-5891-4803-829A-D7D106F4CBB1}"/>
    <dgm:cxn modelId="{DCDB09AE-085E-4E25-BFC4-671B35E95B61}" type="presOf" srcId="{64B82EFF-A669-4C8D-83EA-0EDA0E2D9641}" destId="{9A5F3CBD-8FAF-4B4E-B967-DFF092BD8C62}" srcOrd="0" destOrd="0" presId="urn:microsoft.com/office/officeart/2008/layout/SquareAccentList"/>
    <dgm:cxn modelId="{40DA4894-BBE1-4A98-97E4-C2BFC563EBBF}" type="presOf" srcId="{AF4DB57C-F3DC-44E1-BFF8-2CFFC7053FA5}" destId="{9184DD32-F2E7-46D4-9CE2-0527A305D852}" srcOrd="0" destOrd="0" presId="urn:microsoft.com/office/officeart/2008/layout/SquareAccentList"/>
    <dgm:cxn modelId="{09D7BE67-8A2E-4030-AD22-B6851DF6D1C5}" type="presOf" srcId="{E980AE53-297F-4C25-82A6-F451F68B8A53}" destId="{546EAD93-0ADA-4F86-A62C-F968B991659E}" srcOrd="0" destOrd="0" presId="urn:microsoft.com/office/officeart/2008/layout/SquareAccentList"/>
    <dgm:cxn modelId="{103CA1E0-325C-4145-9F94-6461583F6E73}" type="presOf" srcId="{5CF3656A-374E-4FF7-AE65-2DCD5AD15DEC}" destId="{C59A74BD-6553-40FB-B4D7-CB4F7BEA8589}" srcOrd="0" destOrd="0" presId="urn:microsoft.com/office/officeart/2008/layout/SquareAccentList"/>
    <dgm:cxn modelId="{E7A41492-37FB-4C88-A363-E44355727115}" srcId="{1D4C1B2C-53F7-4B95-B657-A3632DE3ADC3}" destId="{AF4DB57C-F3DC-44E1-BFF8-2CFFC7053FA5}" srcOrd="1" destOrd="0" parTransId="{EB36566B-C9B3-4018-82F1-012303475C07}" sibTransId="{685064E5-9522-44E1-9111-7F1062A770E5}"/>
    <dgm:cxn modelId="{0126A26B-C5B8-4203-B898-49DD045B8E54}" srcId="{E980AE53-297F-4C25-82A6-F451F68B8A53}" destId="{64B82EFF-A669-4C8D-83EA-0EDA0E2D9641}" srcOrd="1" destOrd="0" parTransId="{21B1D5F5-F174-4438-89AC-F99374EC0348}" sibTransId="{457D9E08-9A01-41D9-BDCA-2426F2912DF8}"/>
    <dgm:cxn modelId="{A87FD101-85DE-4EA9-BB07-0CAF0FF19CF4}" srcId="{E980AE53-297F-4C25-82A6-F451F68B8A53}" destId="{5CF3656A-374E-4FF7-AE65-2DCD5AD15DEC}" srcOrd="0" destOrd="0" parTransId="{FEBC4E76-A268-464E-9101-5EDE77138A11}" sibTransId="{B2A194B7-7444-4256-AA50-12A86D3D7783}"/>
    <dgm:cxn modelId="{C031A8B9-58C2-4C4C-B137-981D0856D561}" type="presOf" srcId="{1D4C1B2C-53F7-4B95-B657-A3632DE3ADC3}" destId="{4ECC7C04-2C0C-4DE1-BCCE-016C7D02DD3B}" srcOrd="0" destOrd="0" presId="urn:microsoft.com/office/officeart/2008/layout/SquareAccentList"/>
    <dgm:cxn modelId="{2D435A53-CBF0-4280-A641-966A11705F93}" type="presParOf" srcId="{4ECC7C04-2C0C-4DE1-BCCE-016C7D02DD3B}" destId="{4B80461D-C1A7-46C4-B161-832626C01561}" srcOrd="0" destOrd="0" presId="urn:microsoft.com/office/officeart/2008/layout/SquareAccentList"/>
    <dgm:cxn modelId="{408DCD27-0C34-4223-8C23-25A1F4076593}" type="presParOf" srcId="{4B80461D-C1A7-46C4-B161-832626C01561}" destId="{8E79504A-CDE8-437B-88EF-6315FA67772C}" srcOrd="0" destOrd="0" presId="urn:microsoft.com/office/officeart/2008/layout/SquareAccentList"/>
    <dgm:cxn modelId="{9F74B711-0481-408D-ADB2-D5D201FF2113}" type="presParOf" srcId="{8E79504A-CDE8-437B-88EF-6315FA67772C}" destId="{348BF1E0-9115-4D04-8208-CEA255D82D97}" srcOrd="0" destOrd="0" presId="urn:microsoft.com/office/officeart/2008/layout/SquareAccentList"/>
    <dgm:cxn modelId="{EE03BC7F-6C2B-4057-8FFF-8AF5ADC4D234}" type="presParOf" srcId="{8E79504A-CDE8-437B-88EF-6315FA67772C}" destId="{41441EE3-8F71-4268-8462-43B6EA214EA3}" srcOrd="1" destOrd="0" presId="urn:microsoft.com/office/officeart/2008/layout/SquareAccentList"/>
    <dgm:cxn modelId="{E08AFF68-73DA-44D5-901B-52466F526A4E}" type="presParOf" srcId="{8E79504A-CDE8-437B-88EF-6315FA67772C}" destId="{546EAD93-0ADA-4F86-A62C-F968B991659E}" srcOrd="2" destOrd="0" presId="urn:microsoft.com/office/officeart/2008/layout/SquareAccentList"/>
    <dgm:cxn modelId="{0894EBAB-7D91-496A-AB17-F9167F3791FE}" type="presParOf" srcId="{4B80461D-C1A7-46C4-B161-832626C01561}" destId="{14B7F45C-E649-4DFF-851B-32E9D03C72D7}" srcOrd="1" destOrd="0" presId="urn:microsoft.com/office/officeart/2008/layout/SquareAccentList"/>
    <dgm:cxn modelId="{258A6B89-1A96-4D8D-B215-DCC02514FA62}" type="presParOf" srcId="{14B7F45C-E649-4DFF-851B-32E9D03C72D7}" destId="{7B1DAC16-2611-402F-A241-C2ED9A65A60C}" srcOrd="0" destOrd="0" presId="urn:microsoft.com/office/officeart/2008/layout/SquareAccentList"/>
    <dgm:cxn modelId="{A4DDD103-FB16-4D39-A193-4FF44BBACCBF}" type="presParOf" srcId="{7B1DAC16-2611-402F-A241-C2ED9A65A60C}" destId="{0B6F90ED-4362-4E7E-9D8F-8976218B534D}" srcOrd="0" destOrd="0" presId="urn:microsoft.com/office/officeart/2008/layout/SquareAccentList"/>
    <dgm:cxn modelId="{615DFC2B-02B4-4FE5-9B99-F85D8CC7676C}" type="presParOf" srcId="{7B1DAC16-2611-402F-A241-C2ED9A65A60C}" destId="{C59A74BD-6553-40FB-B4D7-CB4F7BEA8589}" srcOrd="1" destOrd="0" presId="urn:microsoft.com/office/officeart/2008/layout/SquareAccentList"/>
    <dgm:cxn modelId="{2700965D-1E6D-4CA2-8417-6E88CDB57937}" type="presParOf" srcId="{14B7F45C-E649-4DFF-851B-32E9D03C72D7}" destId="{A633CAD4-5D8C-414B-8B4E-CF0A5097FF99}" srcOrd="1" destOrd="0" presId="urn:microsoft.com/office/officeart/2008/layout/SquareAccentList"/>
    <dgm:cxn modelId="{9B4D2380-1D74-4219-96C1-325A2E96BB9A}" type="presParOf" srcId="{A633CAD4-5D8C-414B-8B4E-CF0A5097FF99}" destId="{FFD65AEE-63E8-4613-92B9-983DE64CADCC}" srcOrd="0" destOrd="0" presId="urn:microsoft.com/office/officeart/2008/layout/SquareAccentList"/>
    <dgm:cxn modelId="{34120720-E250-4594-967B-F0F14C784931}" type="presParOf" srcId="{A633CAD4-5D8C-414B-8B4E-CF0A5097FF99}" destId="{9A5F3CBD-8FAF-4B4E-B967-DFF092BD8C62}" srcOrd="1" destOrd="0" presId="urn:microsoft.com/office/officeart/2008/layout/SquareAccentList"/>
    <dgm:cxn modelId="{0F3B672B-ED4B-4047-A964-CEDAA17AA17F}" type="presParOf" srcId="{4ECC7C04-2C0C-4DE1-BCCE-016C7D02DD3B}" destId="{D258591F-950E-4C92-9FB9-2372E32873B2}" srcOrd="1" destOrd="0" presId="urn:microsoft.com/office/officeart/2008/layout/SquareAccentList"/>
    <dgm:cxn modelId="{BC6D110A-0EEF-4131-8C7F-38A8BE2200FB}" type="presParOf" srcId="{D258591F-950E-4C92-9FB9-2372E32873B2}" destId="{239824C5-6D99-4B54-AE50-D684B60A8A49}" srcOrd="0" destOrd="0" presId="urn:microsoft.com/office/officeart/2008/layout/SquareAccentList"/>
    <dgm:cxn modelId="{A66CD75C-0296-4C83-91CA-DB72D6A27BA4}" type="presParOf" srcId="{239824C5-6D99-4B54-AE50-D684B60A8A49}" destId="{1D41B864-2886-4AAC-A092-526053C7C478}" srcOrd="0" destOrd="0" presId="urn:microsoft.com/office/officeart/2008/layout/SquareAccentList"/>
    <dgm:cxn modelId="{B5141363-1855-4083-BBF1-51E6A77B9157}" type="presParOf" srcId="{239824C5-6D99-4B54-AE50-D684B60A8A49}" destId="{ED032CAB-D57B-44F1-8D4E-4A786CD54D00}" srcOrd="1" destOrd="0" presId="urn:microsoft.com/office/officeart/2008/layout/SquareAccentList"/>
    <dgm:cxn modelId="{88FAC651-C37D-463B-8CDA-41E1FE641DFF}" type="presParOf" srcId="{239824C5-6D99-4B54-AE50-D684B60A8A49}" destId="{9184DD32-F2E7-46D4-9CE2-0527A305D852}" srcOrd="2" destOrd="0" presId="urn:microsoft.com/office/officeart/2008/layout/SquareAccentList"/>
    <dgm:cxn modelId="{2EA4CD0F-1D7A-481F-97D6-9D37594E3437}" type="presParOf" srcId="{D258591F-950E-4C92-9FB9-2372E32873B2}" destId="{1367F3E9-1734-402C-AC94-F63FEE3CEB70}" srcOrd="1" destOrd="0" presId="urn:microsoft.com/office/officeart/2008/layout/SquareAccent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90AB3AA-D0C7-4AA1-8691-E3BA376E97B4}" type="doc">
      <dgm:prSet loTypeId="urn:microsoft.com/office/officeart/2008/layout/Square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3C4121E-A9C2-4F1D-9CE2-9B82C0324077}">
      <dgm:prSet phldrT="[Текст]"/>
      <dgm:spPr/>
      <dgm:t>
        <a:bodyPr/>
        <a:lstStyle/>
        <a:p>
          <a:r>
            <a:rPr lang="ru-RU" dirty="0"/>
            <a:t>Каналы продвижения продукции</a:t>
          </a:r>
        </a:p>
      </dgm:t>
    </dgm:pt>
    <dgm:pt modelId="{63555548-B25A-46B7-AB63-CF356F3A29A8}" type="parTrans" cxnId="{62A0C599-DA5A-4882-90D4-F8C30BD6495A}">
      <dgm:prSet/>
      <dgm:spPr/>
      <dgm:t>
        <a:bodyPr/>
        <a:lstStyle/>
        <a:p>
          <a:endParaRPr lang="ru-RU"/>
        </a:p>
      </dgm:t>
    </dgm:pt>
    <dgm:pt modelId="{4CAF81D4-5B12-4D5C-A391-E32C1F042B13}" type="sibTrans" cxnId="{62A0C599-DA5A-4882-90D4-F8C30BD6495A}">
      <dgm:prSet/>
      <dgm:spPr/>
      <dgm:t>
        <a:bodyPr/>
        <a:lstStyle/>
        <a:p>
          <a:endParaRPr lang="ru-RU"/>
        </a:p>
      </dgm:t>
    </dgm:pt>
    <dgm:pt modelId="{ACFB13A7-D548-439C-BF03-3AAF69BA1517}">
      <dgm:prSet phldrT="[Текст]"/>
      <dgm:spPr/>
      <dgm:t>
        <a:bodyPr/>
        <a:lstStyle/>
        <a:p>
          <a:r>
            <a:rPr lang="ru-RU" dirty="0"/>
            <a:t>Онлайн конференции</a:t>
          </a:r>
        </a:p>
      </dgm:t>
    </dgm:pt>
    <dgm:pt modelId="{FAAD4891-1DDD-4DED-946C-F72ABAD1D791}" type="parTrans" cxnId="{08B21BD3-A603-4738-88E5-3A2BD5C992B8}">
      <dgm:prSet/>
      <dgm:spPr/>
      <dgm:t>
        <a:bodyPr/>
        <a:lstStyle/>
        <a:p>
          <a:endParaRPr lang="ru-RU"/>
        </a:p>
      </dgm:t>
    </dgm:pt>
    <dgm:pt modelId="{130ED4CF-19C0-48DF-A684-7D6F328E381F}" type="sibTrans" cxnId="{08B21BD3-A603-4738-88E5-3A2BD5C992B8}">
      <dgm:prSet/>
      <dgm:spPr/>
      <dgm:t>
        <a:bodyPr/>
        <a:lstStyle/>
        <a:p>
          <a:endParaRPr lang="ru-RU"/>
        </a:p>
      </dgm:t>
    </dgm:pt>
    <dgm:pt modelId="{D827C847-7DFA-4EF5-9180-7EBE50872293}">
      <dgm:prSet phldrT="[Текст]"/>
      <dgm:spPr/>
      <dgm:t>
        <a:bodyPr/>
        <a:lstStyle/>
        <a:p>
          <a:r>
            <a:rPr lang="ru-RU" dirty="0"/>
            <a:t>Интернет</a:t>
          </a:r>
        </a:p>
      </dgm:t>
    </dgm:pt>
    <dgm:pt modelId="{91C494A8-6072-4004-9BB2-060DC961F4F9}" type="parTrans" cxnId="{B4EC0C02-D461-4C5F-A2E0-87660535D7A9}">
      <dgm:prSet/>
      <dgm:spPr/>
      <dgm:t>
        <a:bodyPr/>
        <a:lstStyle/>
        <a:p>
          <a:endParaRPr lang="ru-RU"/>
        </a:p>
      </dgm:t>
    </dgm:pt>
    <dgm:pt modelId="{D9BC495F-4718-41E8-9D08-079C1A68345E}" type="sibTrans" cxnId="{B4EC0C02-D461-4C5F-A2E0-87660535D7A9}">
      <dgm:prSet/>
      <dgm:spPr/>
      <dgm:t>
        <a:bodyPr/>
        <a:lstStyle/>
        <a:p>
          <a:endParaRPr lang="ru-RU"/>
        </a:p>
      </dgm:t>
    </dgm:pt>
    <dgm:pt modelId="{FDFB9BE8-0471-414F-B958-D49C1A0E1D1B}">
      <dgm:prSet phldrT="[Текст]"/>
      <dgm:spPr/>
      <dgm:t>
        <a:bodyPr/>
        <a:lstStyle/>
        <a:p>
          <a:r>
            <a:rPr lang="ru-RU" dirty="0"/>
            <a:t>Специализированные выставки </a:t>
          </a:r>
        </a:p>
      </dgm:t>
    </dgm:pt>
    <dgm:pt modelId="{40E38323-1C9E-4F19-BC89-EF513FE183A5}" type="parTrans" cxnId="{4701483B-1896-4AD3-AEDB-937F08C5F6D7}">
      <dgm:prSet/>
      <dgm:spPr/>
      <dgm:t>
        <a:bodyPr/>
        <a:lstStyle/>
        <a:p>
          <a:endParaRPr lang="ru-RU"/>
        </a:p>
      </dgm:t>
    </dgm:pt>
    <dgm:pt modelId="{A508A1B0-0334-49AE-837A-BC9916779871}" type="sibTrans" cxnId="{4701483B-1896-4AD3-AEDB-937F08C5F6D7}">
      <dgm:prSet/>
      <dgm:spPr/>
      <dgm:t>
        <a:bodyPr/>
        <a:lstStyle/>
        <a:p>
          <a:endParaRPr lang="ru-RU"/>
        </a:p>
      </dgm:t>
    </dgm:pt>
    <dgm:pt modelId="{2D6CDBB0-F7AE-4ECA-8BDC-5A0DEF3B81E9}" type="pres">
      <dgm:prSet presAssocID="{490AB3AA-D0C7-4AA1-8691-E3BA376E97B4}" presName="layout" presStyleCnt="0">
        <dgm:presLayoutVars>
          <dgm:chMax/>
          <dgm:chPref/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C3C5C1E8-6714-4317-8E7A-B976078266FA}" type="pres">
      <dgm:prSet presAssocID="{73C4121E-A9C2-4F1D-9CE2-9B82C0324077}" presName="root" presStyleCnt="0">
        <dgm:presLayoutVars>
          <dgm:chMax/>
          <dgm:chPref/>
        </dgm:presLayoutVars>
      </dgm:prSet>
      <dgm:spPr/>
    </dgm:pt>
    <dgm:pt modelId="{6A4B9781-4849-486E-9FC9-A1762B940A75}" type="pres">
      <dgm:prSet presAssocID="{73C4121E-A9C2-4F1D-9CE2-9B82C0324077}" presName="rootComposite" presStyleCnt="0">
        <dgm:presLayoutVars/>
      </dgm:prSet>
      <dgm:spPr/>
    </dgm:pt>
    <dgm:pt modelId="{94742682-A36B-4B6F-8763-5BB995376F7F}" type="pres">
      <dgm:prSet presAssocID="{73C4121E-A9C2-4F1D-9CE2-9B82C0324077}" presName="ParentAccent" presStyleLbl="alignNode1" presStyleIdx="0" presStyleCnt="1" custScaleY="61734" custLinFactNeighborX="-2566" custLinFactNeighborY="15271"/>
      <dgm:spPr>
        <a:solidFill>
          <a:schemeClr val="bg1"/>
        </a:solidFill>
        <a:ln>
          <a:solidFill>
            <a:schemeClr val="bg1"/>
          </a:solidFill>
        </a:ln>
      </dgm:spPr>
    </dgm:pt>
    <dgm:pt modelId="{4F329633-7468-4A88-BE84-56FF1B416737}" type="pres">
      <dgm:prSet presAssocID="{73C4121E-A9C2-4F1D-9CE2-9B82C0324077}" presName="ParentSmallAccent" presStyleLbl="fgAcc1" presStyleIdx="0" presStyleCnt="1" custLinFactNeighborX="-30304" custLinFactNeighborY="-10762"/>
      <dgm:spPr>
        <a:solidFill>
          <a:schemeClr val="bg1">
            <a:alpha val="90000"/>
          </a:schemeClr>
        </a:solidFill>
        <a:ln>
          <a:solidFill>
            <a:schemeClr val="bg1"/>
          </a:solidFill>
        </a:ln>
      </dgm:spPr>
    </dgm:pt>
    <dgm:pt modelId="{79965230-2553-4C6B-953D-E3E48F0A4561}" type="pres">
      <dgm:prSet presAssocID="{73C4121E-A9C2-4F1D-9CE2-9B82C0324077}" presName="Parent" presStyleLbl="revTx" presStyleIdx="0" presStyleCnt="4">
        <dgm:presLayoutVars>
          <dgm:chMax/>
          <dgm:chPref val="4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B12585-5521-4ECD-BB0C-2E00629BF03C}" type="pres">
      <dgm:prSet presAssocID="{73C4121E-A9C2-4F1D-9CE2-9B82C0324077}" presName="childShape" presStyleCnt="0">
        <dgm:presLayoutVars>
          <dgm:chMax val="0"/>
          <dgm:chPref val="0"/>
        </dgm:presLayoutVars>
      </dgm:prSet>
      <dgm:spPr/>
    </dgm:pt>
    <dgm:pt modelId="{0A5DD681-0AE0-4D99-8938-673E50A741C5}" type="pres">
      <dgm:prSet presAssocID="{ACFB13A7-D548-439C-BF03-3AAF69BA1517}" presName="childComposite" presStyleCnt="0">
        <dgm:presLayoutVars>
          <dgm:chMax val="0"/>
          <dgm:chPref val="0"/>
        </dgm:presLayoutVars>
      </dgm:prSet>
      <dgm:spPr/>
    </dgm:pt>
    <dgm:pt modelId="{3B163F54-F971-496E-9234-851F952AA666}" type="pres">
      <dgm:prSet presAssocID="{ACFB13A7-D548-439C-BF03-3AAF69BA1517}" presName="ChildAccent" presStyleLbl="solidFgAcc1" presStyleIdx="0" presStyleCnt="3"/>
      <dgm:spPr/>
    </dgm:pt>
    <dgm:pt modelId="{C04597D5-CF30-4DDE-A118-EC9785EE8FD1}" type="pres">
      <dgm:prSet presAssocID="{ACFB13A7-D548-439C-BF03-3AAF69BA1517}" presName="Child" presStyleLbl="revTx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6918AB-749C-4243-B86D-62432AAE1CD7}" type="pres">
      <dgm:prSet presAssocID="{D827C847-7DFA-4EF5-9180-7EBE50872293}" presName="childComposite" presStyleCnt="0">
        <dgm:presLayoutVars>
          <dgm:chMax val="0"/>
          <dgm:chPref val="0"/>
        </dgm:presLayoutVars>
      </dgm:prSet>
      <dgm:spPr/>
    </dgm:pt>
    <dgm:pt modelId="{FDAB913B-D8AB-487A-B61C-490F7F5507A9}" type="pres">
      <dgm:prSet presAssocID="{D827C847-7DFA-4EF5-9180-7EBE50872293}" presName="ChildAccent" presStyleLbl="solidFgAcc1" presStyleIdx="1" presStyleCnt="3"/>
      <dgm:spPr/>
    </dgm:pt>
    <dgm:pt modelId="{B941465C-A48B-4C99-89FF-FA732D71DF89}" type="pres">
      <dgm:prSet presAssocID="{D827C847-7DFA-4EF5-9180-7EBE50872293}" presName="Child" presStyleLbl="revTx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F35B6D-D725-4985-AE5C-C901A05C64AE}" type="pres">
      <dgm:prSet presAssocID="{FDFB9BE8-0471-414F-B958-D49C1A0E1D1B}" presName="childComposite" presStyleCnt="0">
        <dgm:presLayoutVars>
          <dgm:chMax val="0"/>
          <dgm:chPref val="0"/>
        </dgm:presLayoutVars>
      </dgm:prSet>
      <dgm:spPr/>
    </dgm:pt>
    <dgm:pt modelId="{809C6681-E822-4802-95D7-74F4A4B96D0D}" type="pres">
      <dgm:prSet presAssocID="{FDFB9BE8-0471-414F-B958-D49C1A0E1D1B}" presName="ChildAccent" presStyleLbl="solidFgAcc1" presStyleIdx="2" presStyleCnt="3"/>
      <dgm:spPr/>
    </dgm:pt>
    <dgm:pt modelId="{D029F444-0763-46BA-B968-3412F9F583AA}" type="pres">
      <dgm:prSet presAssocID="{FDFB9BE8-0471-414F-B958-D49C1A0E1D1B}" presName="Child" presStyleLbl="revTx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2A0C599-DA5A-4882-90D4-F8C30BD6495A}" srcId="{490AB3AA-D0C7-4AA1-8691-E3BA376E97B4}" destId="{73C4121E-A9C2-4F1D-9CE2-9B82C0324077}" srcOrd="0" destOrd="0" parTransId="{63555548-B25A-46B7-AB63-CF356F3A29A8}" sibTransId="{4CAF81D4-5B12-4D5C-A391-E32C1F042B13}"/>
    <dgm:cxn modelId="{31D4A2D7-71CB-40AF-9838-184B667E4874}" type="presOf" srcId="{73C4121E-A9C2-4F1D-9CE2-9B82C0324077}" destId="{79965230-2553-4C6B-953D-E3E48F0A4561}" srcOrd="0" destOrd="0" presId="urn:microsoft.com/office/officeart/2008/layout/SquareAccentList"/>
    <dgm:cxn modelId="{70D26B66-7E1E-48B1-8736-380DBE23FDBD}" type="presOf" srcId="{ACFB13A7-D548-439C-BF03-3AAF69BA1517}" destId="{C04597D5-CF30-4DDE-A118-EC9785EE8FD1}" srcOrd="0" destOrd="0" presId="urn:microsoft.com/office/officeart/2008/layout/SquareAccentList"/>
    <dgm:cxn modelId="{83FFA05E-7092-45C2-ABDF-AD01B01818FF}" type="presOf" srcId="{FDFB9BE8-0471-414F-B958-D49C1A0E1D1B}" destId="{D029F444-0763-46BA-B968-3412F9F583AA}" srcOrd="0" destOrd="0" presId="urn:microsoft.com/office/officeart/2008/layout/SquareAccentList"/>
    <dgm:cxn modelId="{A226BBEA-11F5-47E5-85AA-1DC9BD742ABD}" type="presOf" srcId="{D827C847-7DFA-4EF5-9180-7EBE50872293}" destId="{B941465C-A48B-4C99-89FF-FA732D71DF89}" srcOrd="0" destOrd="0" presId="urn:microsoft.com/office/officeart/2008/layout/SquareAccentList"/>
    <dgm:cxn modelId="{C8F83D38-5178-4A3E-862C-6E22834FF50A}" type="presOf" srcId="{490AB3AA-D0C7-4AA1-8691-E3BA376E97B4}" destId="{2D6CDBB0-F7AE-4ECA-8BDC-5A0DEF3B81E9}" srcOrd="0" destOrd="0" presId="urn:microsoft.com/office/officeart/2008/layout/SquareAccentList"/>
    <dgm:cxn modelId="{08B21BD3-A603-4738-88E5-3A2BD5C992B8}" srcId="{73C4121E-A9C2-4F1D-9CE2-9B82C0324077}" destId="{ACFB13A7-D548-439C-BF03-3AAF69BA1517}" srcOrd="0" destOrd="0" parTransId="{FAAD4891-1DDD-4DED-946C-F72ABAD1D791}" sibTransId="{130ED4CF-19C0-48DF-A684-7D6F328E381F}"/>
    <dgm:cxn modelId="{4701483B-1896-4AD3-AEDB-937F08C5F6D7}" srcId="{73C4121E-A9C2-4F1D-9CE2-9B82C0324077}" destId="{FDFB9BE8-0471-414F-B958-D49C1A0E1D1B}" srcOrd="2" destOrd="0" parTransId="{40E38323-1C9E-4F19-BC89-EF513FE183A5}" sibTransId="{A508A1B0-0334-49AE-837A-BC9916779871}"/>
    <dgm:cxn modelId="{B4EC0C02-D461-4C5F-A2E0-87660535D7A9}" srcId="{73C4121E-A9C2-4F1D-9CE2-9B82C0324077}" destId="{D827C847-7DFA-4EF5-9180-7EBE50872293}" srcOrd="1" destOrd="0" parTransId="{91C494A8-6072-4004-9BB2-060DC961F4F9}" sibTransId="{D9BC495F-4718-41E8-9D08-079C1A68345E}"/>
    <dgm:cxn modelId="{530A1635-1C0D-470B-850E-1E7951C6E245}" type="presParOf" srcId="{2D6CDBB0-F7AE-4ECA-8BDC-5A0DEF3B81E9}" destId="{C3C5C1E8-6714-4317-8E7A-B976078266FA}" srcOrd="0" destOrd="0" presId="urn:microsoft.com/office/officeart/2008/layout/SquareAccentList"/>
    <dgm:cxn modelId="{FCD83A85-6AF5-4747-99BF-53F045AAB829}" type="presParOf" srcId="{C3C5C1E8-6714-4317-8E7A-B976078266FA}" destId="{6A4B9781-4849-486E-9FC9-A1762B940A75}" srcOrd="0" destOrd="0" presId="urn:microsoft.com/office/officeart/2008/layout/SquareAccentList"/>
    <dgm:cxn modelId="{A3E2C273-2972-4D86-9279-6E1D32DBA0AD}" type="presParOf" srcId="{6A4B9781-4849-486E-9FC9-A1762B940A75}" destId="{94742682-A36B-4B6F-8763-5BB995376F7F}" srcOrd="0" destOrd="0" presId="urn:microsoft.com/office/officeart/2008/layout/SquareAccentList"/>
    <dgm:cxn modelId="{A4ABF3DD-B5DC-45AD-B930-524C1243B4E2}" type="presParOf" srcId="{6A4B9781-4849-486E-9FC9-A1762B940A75}" destId="{4F329633-7468-4A88-BE84-56FF1B416737}" srcOrd="1" destOrd="0" presId="urn:microsoft.com/office/officeart/2008/layout/SquareAccentList"/>
    <dgm:cxn modelId="{5DC58022-4682-4664-B2A0-1331AA351D16}" type="presParOf" srcId="{6A4B9781-4849-486E-9FC9-A1762B940A75}" destId="{79965230-2553-4C6B-953D-E3E48F0A4561}" srcOrd="2" destOrd="0" presId="urn:microsoft.com/office/officeart/2008/layout/SquareAccentList"/>
    <dgm:cxn modelId="{1DC7DAAB-DBC2-44F7-B939-6D46A5100D0C}" type="presParOf" srcId="{C3C5C1E8-6714-4317-8E7A-B976078266FA}" destId="{3AB12585-5521-4ECD-BB0C-2E00629BF03C}" srcOrd="1" destOrd="0" presId="urn:microsoft.com/office/officeart/2008/layout/SquareAccentList"/>
    <dgm:cxn modelId="{D5F86E87-290A-4FC9-8B7E-88EB25801B03}" type="presParOf" srcId="{3AB12585-5521-4ECD-BB0C-2E00629BF03C}" destId="{0A5DD681-0AE0-4D99-8938-673E50A741C5}" srcOrd="0" destOrd="0" presId="urn:microsoft.com/office/officeart/2008/layout/SquareAccentList"/>
    <dgm:cxn modelId="{056810F7-BD24-4203-B605-70FC82983715}" type="presParOf" srcId="{0A5DD681-0AE0-4D99-8938-673E50A741C5}" destId="{3B163F54-F971-496E-9234-851F952AA666}" srcOrd="0" destOrd="0" presId="urn:microsoft.com/office/officeart/2008/layout/SquareAccentList"/>
    <dgm:cxn modelId="{2BF9B6DC-DAA6-457B-92D9-5052BBB0F95B}" type="presParOf" srcId="{0A5DD681-0AE0-4D99-8938-673E50A741C5}" destId="{C04597D5-CF30-4DDE-A118-EC9785EE8FD1}" srcOrd="1" destOrd="0" presId="urn:microsoft.com/office/officeart/2008/layout/SquareAccentList"/>
    <dgm:cxn modelId="{431C5A77-0EC7-467B-ADF5-4039982A84D2}" type="presParOf" srcId="{3AB12585-5521-4ECD-BB0C-2E00629BF03C}" destId="{A16918AB-749C-4243-B86D-62432AAE1CD7}" srcOrd="1" destOrd="0" presId="urn:microsoft.com/office/officeart/2008/layout/SquareAccentList"/>
    <dgm:cxn modelId="{FA95FA70-BC99-4BD1-8BDF-A22CC0760EE6}" type="presParOf" srcId="{A16918AB-749C-4243-B86D-62432AAE1CD7}" destId="{FDAB913B-D8AB-487A-B61C-490F7F5507A9}" srcOrd="0" destOrd="0" presId="urn:microsoft.com/office/officeart/2008/layout/SquareAccentList"/>
    <dgm:cxn modelId="{C70A6030-5882-44B1-B25C-B24C3513ACA2}" type="presParOf" srcId="{A16918AB-749C-4243-B86D-62432AAE1CD7}" destId="{B941465C-A48B-4C99-89FF-FA732D71DF89}" srcOrd="1" destOrd="0" presId="urn:microsoft.com/office/officeart/2008/layout/SquareAccentList"/>
    <dgm:cxn modelId="{E693F9E1-8BF0-48AC-BF5A-12007D7B5C05}" type="presParOf" srcId="{3AB12585-5521-4ECD-BB0C-2E00629BF03C}" destId="{21F35B6D-D725-4985-AE5C-C901A05C64AE}" srcOrd="2" destOrd="0" presId="urn:microsoft.com/office/officeart/2008/layout/SquareAccentList"/>
    <dgm:cxn modelId="{568E8427-71B8-4631-A5D7-AFB341EEB2EE}" type="presParOf" srcId="{21F35B6D-D725-4985-AE5C-C901A05C64AE}" destId="{809C6681-E822-4802-95D7-74F4A4B96D0D}" srcOrd="0" destOrd="0" presId="urn:microsoft.com/office/officeart/2008/layout/SquareAccentList"/>
    <dgm:cxn modelId="{4DE1A2BE-3DBA-418F-BEB2-70DC0BD09506}" type="presParOf" srcId="{21F35B6D-D725-4985-AE5C-C901A05C64AE}" destId="{D029F444-0763-46BA-B968-3412F9F583AA}" srcOrd="1" destOrd="0" presId="urn:microsoft.com/office/officeart/2008/layout/SquareAccentList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65D381F-1FCE-4513-9730-F288C3DE935B}" type="doc">
      <dgm:prSet loTypeId="urn:microsoft.com/office/officeart/2005/8/layout/h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C542A3F-F172-4BAA-A7A4-CE3C0D16357D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Январь –Март</a:t>
          </a:r>
        </a:p>
      </dgm:t>
    </dgm:pt>
    <dgm:pt modelId="{8483A8E4-BB0F-4F12-BC7C-831202E18539}" type="parTrans" cxnId="{DB74FEC5-CE82-48C7-B7E1-3637A165D24E}">
      <dgm:prSet/>
      <dgm:spPr/>
      <dgm:t>
        <a:bodyPr/>
        <a:lstStyle/>
        <a:p>
          <a:endParaRPr lang="ru-RU"/>
        </a:p>
      </dgm:t>
    </dgm:pt>
    <dgm:pt modelId="{ADE98230-7FEE-4225-AECC-E80CA4E51A59}" type="sibTrans" cxnId="{DB74FEC5-CE82-48C7-B7E1-3637A165D24E}">
      <dgm:prSet/>
      <dgm:spPr/>
      <dgm:t>
        <a:bodyPr/>
        <a:lstStyle/>
        <a:p>
          <a:endParaRPr lang="ru-RU"/>
        </a:p>
      </dgm:t>
    </dgm:pt>
    <dgm:pt modelId="{29E86B99-B5A8-47B4-9EFC-62E5F99CB9F7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Разработка сайта и ведение социальных сетей</a:t>
          </a:r>
        </a:p>
      </dgm:t>
    </dgm:pt>
    <dgm:pt modelId="{CC6726BA-BBA3-4A46-B19B-DB12D0FB2257}" type="parTrans" cxnId="{EFF4C816-9EF4-462D-AA70-818313880FD5}">
      <dgm:prSet/>
      <dgm:spPr/>
      <dgm:t>
        <a:bodyPr/>
        <a:lstStyle/>
        <a:p>
          <a:endParaRPr lang="ru-RU"/>
        </a:p>
      </dgm:t>
    </dgm:pt>
    <dgm:pt modelId="{BD25EF8A-9F52-4E5D-B400-A63A88120C56}" type="sibTrans" cxnId="{EFF4C816-9EF4-462D-AA70-818313880FD5}">
      <dgm:prSet/>
      <dgm:spPr/>
      <dgm:t>
        <a:bodyPr/>
        <a:lstStyle/>
        <a:p>
          <a:endParaRPr lang="ru-RU"/>
        </a:p>
      </dgm:t>
    </dgm:pt>
    <dgm:pt modelId="{93FCF43F-8F23-4526-AD29-24D2079C8323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Реклама</a:t>
          </a:r>
        </a:p>
      </dgm:t>
    </dgm:pt>
    <dgm:pt modelId="{25B16506-1E6F-4DCF-B408-BB055557A5DE}" type="parTrans" cxnId="{9E6AA939-8757-4943-9D42-844247C60943}">
      <dgm:prSet/>
      <dgm:spPr/>
      <dgm:t>
        <a:bodyPr/>
        <a:lstStyle/>
        <a:p>
          <a:endParaRPr lang="ru-RU"/>
        </a:p>
      </dgm:t>
    </dgm:pt>
    <dgm:pt modelId="{8B16AD2A-7DCF-41F9-B705-A9A59060326A}" type="sibTrans" cxnId="{9E6AA939-8757-4943-9D42-844247C60943}">
      <dgm:prSet/>
      <dgm:spPr/>
      <dgm:t>
        <a:bodyPr/>
        <a:lstStyle/>
        <a:p>
          <a:endParaRPr lang="ru-RU"/>
        </a:p>
      </dgm:t>
    </dgm:pt>
    <dgm:pt modelId="{BA413D82-EC21-4707-A3C9-2191DEBB9C30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Апрель –Август </a:t>
          </a:r>
        </a:p>
      </dgm:t>
    </dgm:pt>
    <dgm:pt modelId="{D851FF89-5052-4675-B06B-C8253A94A91B}" type="parTrans" cxnId="{533C11AB-E6B8-470C-A732-0934C3D9556F}">
      <dgm:prSet/>
      <dgm:spPr/>
      <dgm:t>
        <a:bodyPr/>
        <a:lstStyle/>
        <a:p>
          <a:endParaRPr lang="ru-RU"/>
        </a:p>
      </dgm:t>
    </dgm:pt>
    <dgm:pt modelId="{57ABF633-7AB0-4F38-8B44-6FA49AFAD63A}" type="sibTrans" cxnId="{533C11AB-E6B8-470C-A732-0934C3D9556F}">
      <dgm:prSet/>
      <dgm:spPr/>
      <dgm:t>
        <a:bodyPr/>
        <a:lstStyle/>
        <a:p>
          <a:endParaRPr lang="ru-RU"/>
        </a:p>
      </dgm:t>
    </dgm:pt>
    <dgm:pt modelId="{B2DACF18-76C1-4324-9C58-5BFE3D1F62AA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Расширение географии поставок</a:t>
          </a:r>
        </a:p>
      </dgm:t>
    </dgm:pt>
    <dgm:pt modelId="{E39C3651-07BA-4099-8A8D-194B9E9C007C}" type="parTrans" cxnId="{C0945A42-CF83-4B10-B91F-638E51C1C339}">
      <dgm:prSet/>
      <dgm:spPr/>
      <dgm:t>
        <a:bodyPr/>
        <a:lstStyle/>
        <a:p>
          <a:endParaRPr lang="ru-RU"/>
        </a:p>
      </dgm:t>
    </dgm:pt>
    <dgm:pt modelId="{ADB521F7-A8F7-4A1B-AC88-E81833366A38}" type="sibTrans" cxnId="{C0945A42-CF83-4B10-B91F-638E51C1C339}">
      <dgm:prSet/>
      <dgm:spPr/>
      <dgm:t>
        <a:bodyPr/>
        <a:lstStyle/>
        <a:p>
          <a:endParaRPr lang="ru-RU"/>
        </a:p>
      </dgm:t>
    </dgm:pt>
    <dgm:pt modelId="{0BB5DCCA-3618-494E-9EB2-10C67566034C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Сентябрь – Декабрь </a:t>
          </a:r>
        </a:p>
      </dgm:t>
    </dgm:pt>
    <dgm:pt modelId="{8D52013D-AE8F-49C7-B4E4-46A438F1A3F0}" type="parTrans" cxnId="{B1CE4A0E-44F0-4421-98D7-B9D2A06E371F}">
      <dgm:prSet/>
      <dgm:spPr/>
      <dgm:t>
        <a:bodyPr/>
        <a:lstStyle/>
        <a:p>
          <a:endParaRPr lang="ru-RU"/>
        </a:p>
      </dgm:t>
    </dgm:pt>
    <dgm:pt modelId="{8951B7A3-087A-425B-8273-A2A37FD7512D}" type="sibTrans" cxnId="{B1CE4A0E-44F0-4421-98D7-B9D2A06E371F}">
      <dgm:prSet/>
      <dgm:spPr/>
      <dgm:t>
        <a:bodyPr/>
        <a:lstStyle/>
        <a:p>
          <a:endParaRPr lang="ru-RU"/>
        </a:p>
      </dgm:t>
    </dgm:pt>
    <dgm:pt modelId="{C9A69A23-E679-4437-A4EB-AE691E103960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Активное продвижение первых 2 пунктов </a:t>
          </a:r>
        </a:p>
      </dgm:t>
    </dgm:pt>
    <dgm:pt modelId="{546CCF88-93A9-4993-A40C-AB1DCF0967E1}" type="parTrans" cxnId="{1666C1F4-9A6B-4AEF-A74D-E16F4732543D}">
      <dgm:prSet/>
      <dgm:spPr/>
      <dgm:t>
        <a:bodyPr/>
        <a:lstStyle/>
        <a:p>
          <a:endParaRPr lang="ru-RU"/>
        </a:p>
      </dgm:t>
    </dgm:pt>
    <dgm:pt modelId="{1F7ACA9F-F6D7-4FB1-A630-53336C5725ED}" type="sibTrans" cxnId="{1666C1F4-9A6B-4AEF-A74D-E16F4732543D}">
      <dgm:prSet/>
      <dgm:spPr/>
      <dgm:t>
        <a:bodyPr/>
        <a:lstStyle/>
        <a:p>
          <a:endParaRPr lang="ru-RU"/>
        </a:p>
      </dgm:t>
    </dgm:pt>
    <dgm:pt modelId="{BCA36379-5F8A-4503-A846-C45F573582C8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Работа со СМИ</a:t>
          </a:r>
        </a:p>
      </dgm:t>
    </dgm:pt>
    <dgm:pt modelId="{54777056-E8F7-45A5-955E-B5C3C9DA9714}" type="parTrans" cxnId="{4E409B7A-2A72-4244-B745-CA4BFA54E288}">
      <dgm:prSet/>
      <dgm:spPr/>
      <dgm:t>
        <a:bodyPr/>
        <a:lstStyle/>
        <a:p>
          <a:endParaRPr lang="ru-RU"/>
        </a:p>
      </dgm:t>
    </dgm:pt>
    <dgm:pt modelId="{FE9EFDD9-8E4C-484E-AA6D-BEC86537EDD5}" type="sibTrans" cxnId="{4E409B7A-2A72-4244-B745-CA4BFA54E288}">
      <dgm:prSet/>
      <dgm:spPr/>
      <dgm:t>
        <a:bodyPr/>
        <a:lstStyle/>
        <a:p>
          <a:endParaRPr lang="ru-RU"/>
        </a:p>
      </dgm:t>
    </dgm:pt>
    <dgm:pt modelId="{C3055F2C-9FD4-45D5-BC66-3E35171EB7AC}" type="pres">
      <dgm:prSet presAssocID="{065D381F-1FCE-4513-9730-F288C3DE935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3E2F339-6FB3-4714-BDFE-7027901F27AC}" type="pres">
      <dgm:prSet presAssocID="{065D381F-1FCE-4513-9730-F288C3DE935B}" presName="tSp" presStyleCnt="0"/>
      <dgm:spPr/>
    </dgm:pt>
    <dgm:pt modelId="{77C78055-23F2-4EF3-9976-05823BA17D15}" type="pres">
      <dgm:prSet presAssocID="{065D381F-1FCE-4513-9730-F288C3DE935B}" presName="bSp" presStyleCnt="0"/>
      <dgm:spPr/>
    </dgm:pt>
    <dgm:pt modelId="{DE64E1AC-E366-49EC-ADBB-B81D49F75323}" type="pres">
      <dgm:prSet presAssocID="{065D381F-1FCE-4513-9730-F288C3DE935B}" presName="process" presStyleCnt="0"/>
      <dgm:spPr/>
    </dgm:pt>
    <dgm:pt modelId="{DEFB161D-6030-4769-A1E8-C137119FF1AB}" type="pres">
      <dgm:prSet presAssocID="{5C542A3F-F172-4BAA-A7A4-CE3C0D16357D}" presName="composite1" presStyleCnt="0"/>
      <dgm:spPr/>
    </dgm:pt>
    <dgm:pt modelId="{4603B84D-950C-4EAD-9FE3-B7219A143EBE}" type="pres">
      <dgm:prSet presAssocID="{5C542A3F-F172-4BAA-A7A4-CE3C0D16357D}" presName="dummyNode1" presStyleLbl="node1" presStyleIdx="0" presStyleCnt="3"/>
      <dgm:spPr/>
    </dgm:pt>
    <dgm:pt modelId="{24924FD1-DCF0-44B5-A5A5-2781968B9C23}" type="pres">
      <dgm:prSet presAssocID="{5C542A3F-F172-4BAA-A7A4-CE3C0D16357D}" presName="childNode1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288F99-7DF0-4007-9207-01F2FD6B4025}" type="pres">
      <dgm:prSet presAssocID="{5C542A3F-F172-4BAA-A7A4-CE3C0D16357D}" presName="childNode1tx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C4A906-D827-4EC2-9783-306815B2E941}" type="pres">
      <dgm:prSet presAssocID="{5C542A3F-F172-4BAA-A7A4-CE3C0D16357D}" presName="parentNode1" presStyleLbl="node1" presStyleIdx="0" presStyleCnt="3" custScaleX="10316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21C23A-4414-408A-B7FC-4823EE116C12}" type="pres">
      <dgm:prSet presAssocID="{5C542A3F-F172-4BAA-A7A4-CE3C0D16357D}" presName="connSite1" presStyleCnt="0"/>
      <dgm:spPr/>
    </dgm:pt>
    <dgm:pt modelId="{1E27E3F8-1C40-4A71-BE62-870BB9CBB508}" type="pres">
      <dgm:prSet presAssocID="{ADE98230-7FEE-4225-AECC-E80CA4E51A59}" presName="Name9" presStyleLbl="sibTrans2D1" presStyleIdx="0" presStyleCnt="2" custLinFactNeighborX="-10915" custLinFactNeighborY="652"/>
      <dgm:spPr/>
      <dgm:t>
        <a:bodyPr/>
        <a:lstStyle/>
        <a:p>
          <a:endParaRPr lang="ru-RU"/>
        </a:p>
      </dgm:t>
    </dgm:pt>
    <dgm:pt modelId="{BD83F8E5-511E-4A52-8575-D2921F40EC98}" type="pres">
      <dgm:prSet presAssocID="{BA413D82-EC21-4707-A3C9-2191DEBB9C30}" presName="composite2" presStyleCnt="0"/>
      <dgm:spPr/>
    </dgm:pt>
    <dgm:pt modelId="{124660CB-29D5-4FBA-AA52-20716A3BDECB}" type="pres">
      <dgm:prSet presAssocID="{BA413D82-EC21-4707-A3C9-2191DEBB9C30}" presName="dummyNode2" presStyleLbl="node1" presStyleIdx="0" presStyleCnt="3"/>
      <dgm:spPr/>
    </dgm:pt>
    <dgm:pt modelId="{ADD677A5-B956-4F7C-8E16-07B40A660CD4}" type="pres">
      <dgm:prSet presAssocID="{BA413D82-EC21-4707-A3C9-2191DEBB9C30}" presName="childNode2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C764D8-F8F4-42B4-ABC3-EC7EC11AF4D7}" type="pres">
      <dgm:prSet presAssocID="{BA413D82-EC21-4707-A3C9-2191DEBB9C30}" presName="childNode2tx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112815-B896-445D-B27E-5DF50C0139B7}" type="pres">
      <dgm:prSet presAssocID="{BA413D82-EC21-4707-A3C9-2191DEBB9C30}" presName="parentNode2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6CD4AC-F410-4AA4-BA69-6501A1822827}" type="pres">
      <dgm:prSet presAssocID="{BA413D82-EC21-4707-A3C9-2191DEBB9C30}" presName="connSite2" presStyleCnt="0"/>
      <dgm:spPr/>
    </dgm:pt>
    <dgm:pt modelId="{A07449E0-FAE4-4544-8AE5-4F30EAE86930}" type="pres">
      <dgm:prSet presAssocID="{57ABF633-7AB0-4F38-8B44-6FA49AFAD63A}" presName="Name18" presStyleLbl="sibTrans2D1" presStyleIdx="1" presStyleCnt="2"/>
      <dgm:spPr/>
      <dgm:t>
        <a:bodyPr/>
        <a:lstStyle/>
        <a:p>
          <a:endParaRPr lang="ru-RU"/>
        </a:p>
      </dgm:t>
    </dgm:pt>
    <dgm:pt modelId="{6AC6BFB7-AEAD-4D1A-917C-5157AB8C193E}" type="pres">
      <dgm:prSet presAssocID="{0BB5DCCA-3618-494E-9EB2-10C67566034C}" presName="composite1" presStyleCnt="0"/>
      <dgm:spPr/>
    </dgm:pt>
    <dgm:pt modelId="{70F64CCB-9B28-40C8-A1EA-45AE10B38BCF}" type="pres">
      <dgm:prSet presAssocID="{0BB5DCCA-3618-494E-9EB2-10C67566034C}" presName="dummyNode1" presStyleLbl="node1" presStyleIdx="1" presStyleCnt="3"/>
      <dgm:spPr/>
    </dgm:pt>
    <dgm:pt modelId="{F28E3D43-0F15-4580-B2C8-E6981A2A4DF8}" type="pres">
      <dgm:prSet presAssocID="{0BB5DCCA-3618-494E-9EB2-10C67566034C}" presName="childNode1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B58F7A-D98C-4154-90F6-0FE62BD05037}" type="pres">
      <dgm:prSet presAssocID="{0BB5DCCA-3618-494E-9EB2-10C67566034C}" presName="childNode1tx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BA1CB4-C2C5-49AA-B125-C39C7EFEF68D}" type="pres">
      <dgm:prSet presAssocID="{0BB5DCCA-3618-494E-9EB2-10C67566034C}" presName="parentNode1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E13DACA-0186-4953-910B-52ECC91628BD}" type="pres">
      <dgm:prSet presAssocID="{0BB5DCCA-3618-494E-9EB2-10C67566034C}" presName="connSite1" presStyleCnt="0"/>
      <dgm:spPr/>
    </dgm:pt>
  </dgm:ptLst>
  <dgm:cxnLst>
    <dgm:cxn modelId="{4E409B7A-2A72-4244-B745-CA4BFA54E288}" srcId="{0BB5DCCA-3618-494E-9EB2-10C67566034C}" destId="{BCA36379-5F8A-4503-A846-C45F573582C8}" srcOrd="1" destOrd="0" parTransId="{54777056-E8F7-45A5-955E-B5C3C9DA9714}" sibTransId="{FE9EFDD9-8E4C-484E-AA6D-BEC86537EDD5}"/>
    <dgm:cxn modelId="{550119F1-AEC5-43C7-8FD2-10E6617DAE3F}" type="presOf" srcId="{B2DACF18-76C1-4324-9C58-5BFE3D1F62AA}" destId="{ADD677A5-B956-4F7C-8E16-07B40A660CD4}" srcOrd="0" destOrd="0" presId="urn:microsoft.com/office/officeart/2005/8/layout/hProcess4"/>
    <dgm:cxn modelId="{533C11AB-E6B8-470C-A732-0934C3D9556F}" srcId="{065D381F-1FCE-4513-9730-F288C3DE935B}" destId="{BA413D82-EC21-4707-A3C9-2191DEBB9C30}" srcOrd="1" destOrd="0" parTransId="{D851FF89-5052-4675-B06B-C8253A94A91B}" sibTransId="{57ABF633-7AB0-4F38-8B44-6FA49AFAD63A}"/>
    <dgm:cxn modelId="{8880812B-D2DD-43EE-80E0-4080D8B472E1}" type="presOf" srcId="{BCA36379-5F8A-4503-A846-C45F573582C8}" destId="{BCB58F7A-D98C-4154-90F6-0FE62BD05037}" srcOrd="1" destOrd="1" presId="urn:microsoft.com/office/officeart/2005/8/layout/hProcess4"/>
    <dgm:cxn modelId="{71FF1214-CCF8-4F3B-9BE1-3B9E7F846CBF}" type="presOf" srcId="{93FCF43F-8F23-4526-AD29-24D2079C8323}" destId="{37288F99-7DF0-4007-9207-01F2FD6B4025}" srcOrd="1" destOrd="1" presId="urn:microsoft.com/office/officeart/2005/8/layout/hProcess4"/>
    <dgm:cxn modelId="{A2F12826-BC1E-47C4-A209-45B69F78C553}" type="presOf" srcId="{C9A69A23-E679-4437-A4EB-AE691E103960}" destId="{BCB58F7A-D98C-4154-90F6-0FE62BD05037}" srcOrd="1" destOrd="0" presId="urn:microsoft.com/office/officeart/2005/8/layout/hProcess4"/>
    <dgm:cxn modelId="{B1CE4A0E-44F0-4421-98D7-B9D2A06E371F}" srcId="{065D381F-1FCE-4513-9730-F288C3DE935B}" destId="{0BB5DCCA-3618-494E-9EB2-10C67566034C}" srcOrd="2" destOrd="0" parTransId="{8D52013D-AE8F-49C7-B4E4-46A438F1A3F0}" sibTransId="{8951B7A3-087A-425B-8273-A2A37FD7512D}"/>
    <dgm:cxn modelId="{54278A6A-B219-4742-883A-0A21D57B5839}" type="presOf" srcId="{B2DACF18-76C1-4324-9C58-5BFE3D1F62AA}" destId="{26C764D8-F8F4-42B4-ABC3-EC7EC11AF4D7}" srcOrd="1" destOrd="0" presId="urn:microsoft.com/office/officeart/2005/8/layout/hProcess4"/>
    <dgm:cxn modelId="{3F5F2E91-734E-4311-9822-FC9F07A6792E}" type="presOf" srcId="{C9A69A23-E679-4437-A4EB-AE691E103960}" destId="{F28E3D43-0F15-4580-B2C8-E6981A2A4DF8}" srcOrd="0" destOrd="0" presId="urn:microsoft.com/office/officeart/2005/8/layout/hProcess4"/>
    <dgm:cxn modelId="{DB74FEC5-CE82-48C7-B7E1-3637A165D24E}" srcId="{065D381F-1FCE-4513-9730-F288C3DE935B}" destId="{5C542A3F-F172-4BAA-A7A4-CE3C0D16357D}" srcOrd="0" destOrd="0" parTransId="{8483A8E4-BB0F-4F12-BC7C-831202E18539}" sibTransId="{ADE98230-7FEE-4225-AECC-E80CA4E51A59}"/>
    <dgm:cxn modelId="{EBF7825E-9314-45A9-976A-465A6E0DB59D}" type="presOf" srcId="{93FCF43F-8F23-4526-AD29-24D2079C8323}" destId="{24924FD1-DCF0-44B5-A5A5-2781968B9C23}" srcOrd="0" destOrd="1" presId="urn:microsoft.com/office/officeart/2005/8/layout/hProcess4"/>
    <dgm:cxn modelId="{F55B78C8-F55F-499B-891E-4C59D3CCE8FC}" type="presOf" srcId="{BCA36379-5F8A-4503-A846-C45F573582C8}" destId="{F28E3D43-0F15-4580-B2C8-E6981A2A4DF8}" srcOrd="0" destOrd="1" presId="urn:microsoft.com/office/officeart/2005/8/layout/hProcess4"/>
    <dgm:cxn modelId="{3DB33EB5-17E8-4FB7-B4D0-48666958ECBD}" type="presOf" srcId="{57ABF633-7AB0-4F38-8B44-6FA49AFAD63A}" destId="{A07449E0-FAE4-4544-8AE5-4F30EAE86930}" srcOrd="0" destOrd="0" presId="urn:microsoft.com/office/officeart/2005/8/layout/hProcess4"/>
    <dgm:cxn modelId="{7AC0A772-CC39-4EF0-9069-151D33AA4890}" type="presOf" srcId="{5C542A3F-F172-4BAA-A7A4-CE3C0D16357D}" destId="{FBC4A906-D827-4EC2-9783-306815B2E941}" srcOrd="0" destOrd="0" presId="urn:microsoft.com/office/officeart/2005/8/layout/hProcess4"/>
    <dgm:cxn modelId="{C0945A42-CF83-4B10-B91F-638E51C1C339}" srcId="{BA413D82-EC21-4707-A3C9-2191DEBB9C30}" destId="{B2DACF18-76C1-4324-9C58-5BFE3D1F62AA}" srcOrd="0" destOrd="0" parTransId="{E39C3651-07BA-4099-8A8D-194B9E9C007C}" sibTransId="{ADB521F7-A8F7-4A1B-AC88-E81833366A38}"/>
    <dgm:cxn modelId="{1666C1F4-9A6B-4AEF-A74D-E16F4732543D}" srcId="{0BB5DCCA-3618-494E-9EB2-10C67566034C}" destId="{C9A69A23-E679-4437-A4EB-AE691E103960}" srcOrd="0" destOrd="0" parTransId="{546CCF88-93A9-4993-A40C-AB1DCF0967E1}" sibTransId="{1F7ACA9F-F6D7-4FB1-A630-53336C5725ED}"/>
    <dgm:cxn modelId="{06E2A510-D54C-442A-88E3-D7D996A86443}" type="presOf" srcId="{29E86B99-B5A8-47B4-9EFC-62E5F99CB9F7}" destId="{24924FD1-DCF0-44B5-A5A5-2781968B9C23}" srcOrd="0" destOrd="0" presId="urn:microsoft.com/office/officeart/2005/8/layout/hProcess4"/>
    <dgm:cxn modelId="{9E6AA939-8757-4943-9D42-844247C60943}" srcId="{5C542A3F-F172-4BAA-A7A4-CE3C0D16357D}" destId="{93FCF43F-8F23-4526-AD29-24D2079C8323}" srcOrd="1" destOrd="0" parTransId="{25B16506-1E6F-4DCF-B408-BB055557A5DE}" sibTransId="{8B16AD2A-7DCF-41F9-B705-A9A59060326A}"/>
    <dgm:cxn modelId="{0F123AB8-3BDD-486B-99DE-79A41F3CDA1C}" type="presOf" srcId="{0BB5DCCA-3618-494E-9EB2-10C67566034C}" destId="{5CBA1CB4-C2C5-49AA-B125-C39C7EFEF68D}" srcOrd="0" destOrd="0" presId="urn:microsoft.com/office/officeart/2005/8/layout/hProcess4"/>
    <dgm:cxn modelId="{1E43A7E8-D1F6-4CD1-8952-7C28589E8965}" type="presOf" srcId="{BA413D82-EC21-4707-A3C9-2191DEBB9C30}" destId="{42112815-B896-445D-B27E-5DF50C0139B7}" srcOrd="0" destOrd="0" presId="urn:microsoft.com/office/officeart/2005/8/layout/hProcess4"/>
    <dgm:cxn modelId="{B1ED1B3E-5684-4039-8285-2D6D66CE3ABD}" type="presOf" srcId="{29E86B99-B5A8-47B4-9EFC-62E5F99CB9F7}" destId="{37288F99-7DF0-4007-9207-01F2FD6B4025}" srcOrd="1" destOrd="0" presId="urn:microsoft.com/office/officeart/2005/8/layout/hProcess4"/>
    <dgm:cxn modelId="{08D3B57F-E90B-4057-B49F-43F3A6C5523B}" type="presOf" srcId="{ADE98230-7FEE-4225-AECC-E80CA4E51A59}" destId="{1E27E3F8-1C40-4A71-BE62-870BB9CBB508}" srcOrd="0" destOrd="0" presId="urn:microsoft.com/office/officeart/2005/8/layout/hProcess4"/>
    <dgm:cxn modelId="{79C05AAC-2527-4827-9372-1F38EEC05C63}" type="presOf" srcId="{065D381F-1FCE-4513-9730-F288C3DE935B}" destId="{C3055F2C-9FD4-45D5-BC66-3E35171EB7AC}" srcOrd="0" destOrd="0" presId="urn:microsoft.com/office/officeart/2005/8/layout/hProcess4"/>
    <dgm:cxn modelId="{EFF4C816-9EF4-462D-AA70-818313880FD5}" srcId="{5C542A3F-F172-4BAA-A7A4-CE3C0D16357D}" destId="{29E86B99-B5A8-47B4-9EFC-62E5F99CB9F7}" srcOrd="0" destOrd="0" parTransId="{CC6726BA-BBA3-4A46-B19B-DB12D0FB2257}" sibTransId="{BD25EF8A-9F52-4E5D-B400-A63A88120C56}"/>
    <dgm:cxn modelId="{38236947-574E-4D90-B45A-6E8C9DE69396}" type="presParOf" srcId="{C3055F2C-9FD4-45D5-BC66-3E35171EB7AC}" destId="{A3E2F339-6FB3-4714-BDFE-7027901F27AC}" srcOrd="0" destOrd="0" presId="urn:microsoft.com/office/officeart/2005/8/layout/hProcess4"/>
    <dgm:cxn modelId="{235A5DB4-F386-4033-BC69-48BF71B16EE8}" type="presParOf" srcId="{C3055F2C-9FD4-45D5-BC66-3E35171EB7AC}" destId="{77C78055-23F2-4EF3-9976-05823BA17D15}" srcOrd="1" destOrd="0" presId="urn:microsoft.com/office/officeart/2005/8/layout/hProcess4"/>
    <dgm:cxn modelId="{503C8D74-5E42-4755-8D2F-5160CEEC6B00}" type="presParOf" srcId="{C3055F2C-9FD4-45D5-BC66-3E35171EB7AC}" destId="{DE64E1AC-E366-49EC-ADBB-B81D49F75323}" srcOrd="2" destOrd="0" presId="urn:microsoft.com/office/officeart/2005/8/layout/hProcess4"/>
    <dgm:cxn modelId="{611B9FB1-830E-4DC7-B7DE-D28C8F84CD6D}" type="presParOf" srcId="{DE64E1AC-E366-49EC-ADBB-B81D49F75323}" destId="{DEFB161D-6030-4769-A1E8-C137119FF1AB}" srcOrd="0" destOrd="0" presId="urn:microsoft.com/office/officeart/2005/8/layout/hProcess4"/>
    <dgm:cxn modelId="{6CFCE3EA-EFEB-4D48-BAD1-0A3DF8A76C9B}" type="presParOf" srcId="{DEFB161D-6030-4769-A1E8-C137119FF1AB}" destId="{4603B84D-950C-4EAD-9FE3-B7219A143EBE}" srcOrd="0" destOrd="0" presId="urn:microsoft.com/office/officeart/2005/8/layout/hProcess4"/>
    <dgm:cxn modelId="{E32DBB14-7BFF-4373-BFE3-6C38CFF90392}" type="presParOf" srcId="{DEFB161D-6030-4769-A1E8-C137119FF1AB}" destId="{24924FD1-DCF0-44B5-A5A5-2781968B9C23}" srcOrd="1" destOrd="0" presId="urn:microsoft.com/office/officeart/2005/8/layout/hProcess4"/>
    <dgm:cxn modelId="{1B1C06F3-5D8D-43C1-97AF-8C720730B8DE}" type="presParOf" srcId="{DEFB161D-6030-4769-A1E8-C137119FF1AB}" destId="{37288F99-7DF0-4007-9207-01F2FD6B4025}" srcOrd="2" destOrd="0" presId="urn:microsoft.com/office/officeart/2005/8/layout/hProcess4"/>
    <dgm:cxn modelId="{62849A89-E6DB-4A04-92F6-4EA64272095B}" type="presParOf" srcId="{DEFB161D-6030-4769-A1E8-C137119FF1AB}" destId="{FBC4A906-D827-4EC2-9783-306815B2E941}" srcOrd="3" destOrd="0" presId="urn:microsoft.com/office/officeart/2005/8/layout/hProcess4"/>
    <dgm:cxn modelId="{AB48F3F4-D7DD-4CDE-ABC6-34A4A5550779}" type="presParOf" srcId="{DEFB161D-6030-4769-A1E8-C137119FF1AB}" destId="{1A21C23A-4414-408A-B7FC-4823EE116C12}" srcOrd="4" destOrd="0" presId="urn:microsoft.com/office/officeart/2005/8/layout/hProcess4"/>
    <dgm:cxn modelId="{8DA6BAE7-7CB7-49A9-A3BD-387669B06EC2}" type="presParOf" srcId="{DE64E1AC-E366-49EC-ADBB-B81D49F75323}" destId="{1E27E3F8-1C40-4A71-BE62-870BB9CBB508}" srcOrd="1" destOrd="0" presId="urn:microsoft.com/office/officeart/2005/8/layout/hProcess4"/>
    <dgm:cxn modelId="{DBD84A32-1DF4-48E1-BE39-33183CF24C2F}" type="presParOf" srcId="{DE64E1AC-E366-49EC-ADBB-B81D49F75323}" destId="{BD83F8E5-511E-4A52-8575-D2921F40EC98}" srcOrd="2" destOrd="0" presId="urn:microsoft.com/office/officeart/2005/8/layout/hProcess4"/>
    <dgm:cxn modelId="{C325BF59-EB54-447B-98BE-80E126A41DDD}" type="presParOf" srcId="{BD83F8E5-511E-4A52-8575-D2921F40EC98}" destId="{124660CB-29D5-4FBA-AA52-20716A3BDECB}" srcOrd="0" destOrd="0" presId="urn:microsoft.com/office/officeart/2005/8/layout/hProcess4"/>
    <dgm:cxn modelId="{025E4DC7-B3C2-410A-849A-4985F2921249}" type="presParOf" srcId="{BD83F8E5-511E-4A52-8575-D2921F40EC98}" destId="{ADD677A5-B956-4F7C-8E16-07B40A660CD4}" srcOrd="1" destOrd="0" presId="urn:microsoft.com/office/officeart/2005/8/layout/hProcess4"/>
    <dgm:cxn modelId="{92955825-A007-45BE-A3B1-0FC678D13FB7}" type="presParOf" srcId="{BD83F8E5-511E-4A52-8575-D2921F40EC98}" destId="{26C764D8-F8F4-42B4-ABC3-EC7EC11AF4D7}" srcOrd="2" destOrd="0" presId="urn:microsoft.com/office/officeart/2005/8/layout/hProcess4"/>
    <dgm:cxn modelId="{060760A7-2DE4-457A-8667-90F6D943E07D}" type="presParOf" srcId="{BD83F8E5-511E-4A52-8575-D2921F40EC98}" destId="{42112815-B896-445D-B27E-5DF50C0139B7}" srcOrd="3" destOrd="0" presId="urn:microsoft.com/office/officeart/2005/8/layout/hProcess4"/>
    <dgm:cxn modelId="{32EA5728-6A33-4BB9-804E-6A51F3674D9D}" type="presParOf" srcId="{BD83F8E5-511E-4A52-8575-D2921F40EC98}" destId="{D86CD4AC-F410-4AA4-BA69-6501A1822827}" srcOrd="4" destOrd="0" presId="urn:microsoft.com/office/officeart/2005/8/layout/hProcess4"/>
    <dgm:cxn modelId="{77C6E997-9CCB-423D-901E-1EF91BFBDD84}" type="presParOf" srcId="{DE64E1AC-E366-49EC-ADBB-B81D49F75323}" destId="{A07449E0-FAE4-4544-8AE5-4F30EAE86930}" srcOrd="3" destOrd="0" presId="urn:microsoft.com/office/officeart/2005/8/layout/hProcess4"/>
    <dgm:cxn modelId="{9A7B7AAB-1FC7-4535-A1A7-7CA3E671FFD1}" type="presParOf" srcId="{DE64E1AC-E366-49EC-ADBB-B81D49F75323}" destId="{6AC6BFB7-AEAD-4D1A-917C-5157AB8C193E}" srcOrd="4" destOrd="0" presId="urn:microsoft.com/office/officeart/2005/8/layout/hProcess4"/>
    <dgm:cxn modelId="{00C42CB4-9B51-47BF-9C00-C4EACC31DD00}" type="presParOf" srcId="{6AC6BFB7-AEAD-4D1A-917C-5157AB8C193E}" destId="{70F64CCB-9B28-40C8-A1EA-45AE10B38BCF}" srcOrd="0" destOrd="0" presId="urn:microsoft.com/office/officeart/2005/8/layout/hProcess4"/>
    <dgm:cxn modelId="{386112CD-7F68-4FD1-A96A-8E2384FEECA1}" type="presParOf" srcId="{6AC6BFB7-AEAD-4D1A-917C-5157AB8C193E}" destId="{F28E3D43-0F15-4580-B2C8-E6981A2A4DF8}" srcOrd="1" destOrd="0" presId="urn:microsoft.com/office/officeart/2005/8/layout/hProcess4"/>
    <dgm:cxn modelId="{CD6C6945-B140-47F8-9BCC-4734E2AB00EB}" type="presParOf" srcId="{6AC6BFB7-AEAD-4D1A-917C-5157AB8C193E}" destId="{BCB58F7A-D98C-4154-90F6-0FE62BD05037}" srcOrd="2" destOrd="0" presId="urn:microsoft.com/office/officeart/2005/8/layout/hProcess4"/>
    <dgm:cxn modelId="{BA1861CD-5A6E-414B-B3CD-EBB3D26BEF14}" type="presParOf" srcId="{6AC6BFB7-AEAD-4D1A-917C-5157AB8C193E}" destId="{5CBA1CB4-C2C5-49AA-B125-C39C7EFEF68D}" srcOrd="3" destOrd="0" presId="urn:microsoft.com/office/officeart/2005/8/layout/hProcess4"/>
    <dgm:cxn modelId="{44EA40D5-FF05-4EE3-84B1-6EBDD155ECE9}" type="presParOf" srcId="{6AC6BFB7-AEAD-4D1A-917C-5157AB8C193E}" destId="{CE13DACA-0186-4953-910B-52ECC91628BD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1229E49-4E5D-4A54-9578-8BC2890470F4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6DEF30B4-9D78-48C7-B3F5-00B8C6288FD3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Любовь Драчева – 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лидер 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D343ED1-3AAD-4F3B-9A63-EEE5A7924839}" type="parTrans" cxnId="{3D3D11CC-6FFC-4E2A-8EC7-E9822D30174B}">
      <dgm:prSet/>
      <dgm:spPr/>
      <dgm:t>
        <a:bodyPr/>
        <a:lstStyle/>
        <a:p>
          <a:endParaRPr lang="ru-RU"/>
        </a:p>
      </dgm:t>
    </dgm:pt>
    <dgm:pt modelId="{0E911FFB-57F7-4064-A4A1-B007BB140687}" type="sibTrans" cxnId="{3D3D11CC-6FFC-4E2A-8EC7-E9822D30174B}">
      <dgm:prSet/>
      <dgm:spPr/>
      <dgm:t>
        <a:bodyPr/>
        <a:lstStyle/>
        <a:p>
          <a:endParaRPr lang="ru-RU"/>
        </a:p>
      </dgm:t>
    </dgm:pt>
    <dgm:pt modelId="{28E14095-AA9D-4898-A8DF-026E5E97BFED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Иван Мартынов 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– производитель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F86E565-939F-4C1C-A828-A0F66EA839F1}" type="parTrans" cxnId="{79A4B3EE-D906-4EE8-8E13-D224CC60EFEC}">
      <dgm:prSet/>
      <dgm:spPr/>
      <dgm:t>
        <a:bodyPr/>
        <a:lstStyle/>
        <a:p>
          <a:endParaRPr lang="ru-RU"/>
        </a:p>
      </dgm:t>
    </dgm:pt>
    <dgm:pt modelId="{31C05D75-D239-412F-9D75-A019A173E2E7}" type="sibTrans" cxnId="{79A4B3EE-D906-4EE8-8E13-D224CC60EFEC}">
      <dgm:prSet/>
      <dgm:spPr/>
      <dgm:t>
        <a:bodyPr/>
        <a:lstStyle/>
        <a:p>
          <a:endParaRPr lang="ru-RU"/>
        </a:p>
      </dgm:t>
    </dgm:pt>
    <dgm:pt modelId="{45D92788-7A53-4097-85CD-29D077F94CCF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Владислав Кораблев – 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интегратор 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7CF3892-6DC1-4EC6-9CFA-B5F26284B581}" type="parTrans" cxnId="{170B353B-0A61-4D58-8558-7E1C4E80C1BE}">
      <dgm:prSet/>
      <dgm:spPr/>
      <dgm:t>
        <a:bodyPr/>
        <a:lstStyle/>
        <a:p>
          <a:endParaRPr lang="ru-RU"/>
        </a:p>
      </dgm:t>
    </dgm:pt>
    <dgm:pt modelId="{E091247A-C2C5-4587-B05F-6FF447C03952}" type="sibTrans" cxnId="{170B353B-0A61-4D58-8558-7E1C4E80C1BE}">
      <dgm:prSet/>
      <dgm:spPr/>
      <dgm:t>
        <a:bodyPr/>
        <a:lstStyle/>
        <a:p>
          <a:endParaRPr lang="ru-RU"/>
        </a:p>
      </dgm:t>
    </dgm:pt>
    <dgm:pt modelId="{35B5CBE1-9FF4-439E-AEF1-761639B27FDC}" type="pres">
      <dgm:prSet presAssocID="{41229E49-4E5D-4A54-9578-8BC2890470F4}" presName="linearFlow" presStyleCnt="0">
        <dgm:presLayoutVars>
          <dgm:dir/>
          <dgm:resizeHandles val="exact"/>
        </dgm:presLayoutVars>
      </dgm:prSet>
      <dgm:spPr/>
    </dgm:pt>
    <dgm:pt modelId="{BBBB4236-0CD5-441E-AC0E-05D031909DB6}" type="pres">
      <dgm:prSet presAssocID="{6DEF30B4-9D78-48C7-B3F5-00B8C6288FD3}" presName="composite" presStyleCnt="0"/>
      <dgm:spPr/>
    </dgm:pt>
    <dgm:pt modelId="{565E0DAC-CAFE-4610-A1FA-88B9F30BAF3E}" type="pres">
      <dgm:prSet presAssocID="{6DEF30B4-9D78-48C7-B3F5-00B8C6288FD3}" presName="imgShp" presStyleLbl="fgImgPlace1" presStyleIdx="0" presStyleCnt="3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r="-8000"/>
          </a:stretch>
        </a:blipFill>
      </dgm:spPr>
    </dgm:pt>
    <dgm:pt modelId="{6F492AFB-288F-4EB8-B4D1-2765FD5FE59D}" type="pres">
      <dgm:prSet presAssocID="{6DEF30B4-9D78-48C7-B3F5-00B8C6288FD3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55434C-7357-40BD-9EAC-D69438E64E82}" type="pres">
      <dgm:prSet presAssocID="{0E911FFB-57F7-4064-A4A1-B007BB140687}" presName="spacing" presStyleCnt="0"/>
      <dgm:spPr/>
    </dgm:pt>
    <dgm:pt modelId="{A2C2443A-0199-4111-8A76-8CA110142D53}" type="pres">
      <dgm:prSet presAssocID="{28E14095-AA9D-4898-A8DF-026E5E97BFED}" presName="composite" presStyleCnt="0"/>
      <dgm:spPr/>
    </dgm:pt>
    <dgm:pt modelId="{2B65D9AF-8C04-40C4-9E1F-2F94456C285B}" type="pres">
      <dgm:prSet presAssocID="{28E14095-AA9D-4898-A8DF-026E5E97BFED}" presName="imgShp" presStyleLbl="fgImgPlace1" presStyleIdx="1" presStyleCnt="3"/>
      <dgm:spPr>
        <a:blipFill rotWithShape="1">
          <a:blip xmlns:r="http://schemas.openxmlformats.org/officeDocument/2006/relationships" r:embed="rId2"/>
          <a:srcRect/>
          <a:stretch>
            <a:fillRect t="-15000" b="-15000"/>
          </a:stretch>
        </a:blipFill>
      </dgm:spPr>
    </dgm:pt>
    <dgm:pt modelId="{3AA41F69-CE89-4083-A83E-372D50A4FCC0}" type="pres">
      <dgm:prSet presAssocID="{28E14095-AA9D-4898-A8DF-026E5E97BFED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58CA25-8A66-4756-8DF6-40EBAADA8B7C}" type="pres">
      <dgm:prSet presAssocID="{31C05D75-D239-412F-9D75-A019A173E2E7}" presName="spacing" presStyleCnt="0"/>
      <dgm:spPr/>
    </dgm:pt>
    <dgm:pt modelId="{727E7AF1-3A0F-4F93-94F8-92B123BD89FE}" type="pres">
      <dgm:prSet presAssocID="{45D92788-7A53-4097-85CD-29D077F94CCF}" presName="composite" presStyleCnt="0"/>
      <dgm:spPr/>
    </dgm:pt>
    <dgm:pt modelId="{E460B7AD-E8FF-4F0A-84DF-1E586E504336}" type="pres">
      <dgm:prSet presAssocID="{45D92788-7A53-4097-85CD-29D077F94CCF}" presName="imgShp" presStyleLbl="fgImgPlace1" presStyleIdx="2" presStyleCnt="3"/>
      <dgm:spPr>
        <a:blipFill rotWithShape="1">
          <a:blip xmlns:r="http://schemas.openxmlformats.org/officeDocument/2006/relationships" r:embed="rId3"/>
          <a:srcRect/>
          <a:stretch>
            <a:fillRect t="-4000" b="-4000"/>
          </a:stretch>
        </a:blipFill>
      </dgm:spPr>
    </dgm:pt>
    <dgm:pt modelId="{B5D1F65C-C651-46C5-B4C9-8318DBD8F7B8}" type="pres">
      <dgm:prSet presAssocID="{45D92788-7A53-4097-85CD-29D077F94CCF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B604E40-B33F-4D4A-8CAE-B92B87196D2A}" type="presOf" srcId="{6DEF30B4-9D78-48C7-B3F5-00B8C6288FD3}" destId="{6F492AFB-288F-4EB8-B4D1-2765FD5FE59D}" srcOrd="0" destOrd="0" presId="urn:microsoft.com/office/officeart/2005/8/layout/vList3"/>
    <dgm:cxn modelId="{3D3D11CC-6FFC-4E2A-8EC7-E9822D30174B}" srcId="{41229E49-4E5D-4A54-9578-8BC2890470F4}" destId="{6DEF30B4-9D78-48C7-B3F5-00B8C6288FD3}" srcOrd="0" destOrd="0" parTransId="{5D343ED1-3AAD-4F3B-9A63-EEE5A7924839}" sibTransId="{0E911FFB-57F7-4064-A4A1-B007BB140687}"/>
    <dgm:cxn modelId="{06E6AD5E-7428-45EB-906A-1D37586AA6F3}" type="presOf" srcId="{45D92788-7A53-4097-85CD-29D077F94CCF}" destId="{B5D1F65C-C651-46C5-B4C9-8318DBD8F7B8}" srcOrd="0" destOrd="0" presId="urn:microsoft.com/office/officeart/2005/8/layout/vList3"/>
    <dgm:cxn modelId="{B46A7F58-2206-42E6-A514-3BFB19007B8D}" type="presOf" srcId="{28E14095-AA9D-4898-A8DF-026E5E97BFED}" destId="{3AA41F69-CE89-4083-A83E-372D50A4FCC0}" srcOrd="0" destOrd="0" presId="urn:microsoft.com/office/officeart/2005/8/layout/vList3"/>
    <dgm:cxn modelId="{170B353B-0A61-4D58-8558-7E1C4E80C1BE}" srcId="{41229E49-4E5D-4A54-9578-8BC2890470F4}" destId="{45D92788-7A53-4097-85CD-29D077F94CCF}" srcOrd="2" destOrd="0" parTransId="{57CF3892-6DC1-4EC6-9CFA-B5F26284B581}" sibTransId="{E091247A-C2C5-4587-B05F-6FF447C03952}"/>
    <dgm:cxn modelId="{46FCB0C5-3CAA-41F6-B4D3-65697406C636}" type="presOf" srcId="{41229E49-4E5D-4A54-9578-8BC2890470F4}" destId="{35B5CBE1-9FF4-439E-AEF1-761639B27FDC}" srcOrd="0" destOrd="0" presId="urn:microsoft.com/office/officeart/2005/8/layout/vList3"/>
    <dgm:cxn modelId="{79A4B3EE-D906-4EE8-8E13-D224CC60EFEC}" srcId="{41229E49-4E5D-4A54-9578-8BC2890470F4}" destId="{28E14095-AA9D-4898-A8DF-026E5E97BFED}" srcOrd="1" destOrd="0" parTransId="{1F86E565-939F-4C1C-A828-A0F66EA839F1}" sibTransId="{31C05D75-D239-412F-9D75-A019A173E2E7}"/>
    <dgm:cxn modelId="{268C6F4D-2BF2-4948-A015-1BB13E32830D}" type="presParOf" srcId="{35B5CBE1-9FF4-439E-AEF1-761639B27FDC}" destId="{BBBB4236-0CD5-441E-AC0E-05D031909DB6}" srcOrd="0" destOrd="0" presId="urn:microsoft.com/office/officeart/2005/8/layout/vList3"/>
    <dgm:cxn modelId="{E6DE066D-AEA0-4B46-80EC-65CBC6BD5147}" type="presParOf" srcId="{BBBB4236-0CD5-441E-AC0E-05D031909DB6}" destId="{565E0DAC-CAFE-4610-A1FA-88B9F30BAF3E}" srcOrd="0" destOrd="0" presId="urn:microsoft.com/office/officeart/2005/8/layout/vList3"/>
    <dgm:cxn modelId="{5C936481-7018-4107-A956-10B655846E33}" type="presParOf" srcId="{BBBB4236-0CD5-441E-AC0E-05D031909DB6}" destId="{6F492AFB-288F-4EB8-B4D1-2765FD5FE59D}" srcOrd="1" destOrd="0" presId="urn:microsoft.com/office/officeart/2005/8/layout/vList3"/>
    <dgm:cxn modelId="{6344B1F9-52B3-4D7C-9B74-2751BCEA8FF5}" type="presParOf" srcId="{35B5CBE1-9FF4-439E-AEF1-761639B27FDC}" destId="{0A55434C-7357-40BD-9EAC-D69438E64E82}" srcOrd="1" destOrd="0" presId="urn:microsoft.com/office/officeart/2005/8/layout/vList3"/>
    <dgm:cxn modelId="{687CC71F-2D14-4EB0-9624-EF1FB4F0B3FE}" type="presParOf" srcId="{35B5CBE1-9FF4-439E-AEF1-761639B27FDC}" destId="{A2C2443A-0199-4111-8A76-8CA110142D53}" srcOrd="2" destOrd="0" presId="urn:microsoft.com/office/officeart/2005/8/layout/vList3"/>
    <dgm:cxn modelId="{E355D5D8-AA38-41D5-8701-FA09EE550F1F}" type="presParOf" srcId="{A2C2443A-0199-4111-8A76-8CA110142D53}" destId="{2B65D9AF-8C04-40C4-9E1F-2F94456C285B}" srcOrd="0" destOrd="0" presId="urn:microsoft.com/office/officeart/2005/8/layout/vList3"/>
    <dgm:cxn modelId="{CB010935-AE59-4E46-8054-17D7BA515682}" type="presParOf" srcId="{A2C2443A-0199-4111-8A76-8CA110142D53}" destId="{3AA41F69-CE89-4083-A83E-372D50A4FCC0}" srcOrd="1" destOrd="0" presId="urn:microsoft.com/office/officeart/2005/8/layout/vList3"/>
    <dgm:cxn modelId="{73554291-1FA6-415D-AB10-AFD28B0D639D}" type="presParOf" srcId="{35B5CBE1-9FF4-439E-AEF1-761639B27FDC}" destId="{3358CA25-8A66-4756-8DF6-40EBAADA8B7C}" srcOrd="3" destOrd="0" presId="urn:microsoft.com/office/officeart/2005/8/layout/vList3"/>
    <dgm:cxn modelId="{89BE67C2-54D2-440D-8376-055E8E628C38}" type="presParOf" srcId="{35B5CBE1-9FF4-439E-AEF1-761639B27FDC}" destId="{727E7AF1-3A0F-4F93-94F8-92B123BD89FE}" srcOrd="4" destOrd="0" presId="urn:microsoft.com/office/officeart/2005/8/layout/vList3"/>
    <dgm:cxn modelId="{F81C93EB-2203-4FBE-8460-6E06ACFD310A}" type="presParOf" srcId="{727E7AF1-3A0F-4F93-94F8-92B123BD89FE}" destId="{E460B7AD-E8FF-4F0A-84DF-1E586E504336}" srcOrd="0" destOrd="0" presId="urn:microsoft.com/office/officeart/2005/8/layout/vList3"/>
    <dgm:cxn modelId="{239FF2C2-4FFC-48C6-826E-12F351C7E06B}" type="presParOf" srcId="{727E7AF1-3A0F-4F93-94F8-92B123BD89FE}" destId="{B5D1F65C-C651-46C5-B4C9-8318DBD8F7B8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1229E49-4E5D-4A54-9578-8BC2890470F4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6DEF30B4-9D78-48C7-B3F5-00B8C6288FD3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Владислав Минин 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– производитель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D343ED1-3AAD-4F3B-9A63-EEE5A7924839}" type="parTrans" cxnId="{3D3D11CC-6FFC-4E2A-8EC7-E9822D30174B}">
      <dgm:prSet/>
      <dgm:spPr/>
      <dgm:t>
        <a:bodyPr/>
        <a:lstStyle/>
        <a:p>
          <a:endParaRPr lang="ru-RU"/>
        </a:p>
      </dgm:t>
    </dgm:pt>
    <dgm:pt modelId="{0E911FFB-57F7-4064-A4A1-B007BB140687}" type="sibTrans" cxnId="{3D3D11CC-6FFC-4E2A-8EC7-E9822D30174B}">
      <dgm:prSet/>
      <dgm:spPr/>
      <dgm:t>
        <a:bodyPr/>
        <a:lstStyle/>
        <a:p>
          <a:endParaRPr lang="ru-RU"/>
        </a:p>
      </dgm:t>
    </dgm:pt>
    <dgm:pt modelId="{28E14095-AA9D-4898-A8DF-026E5E97BFED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Екатерина Соколова – 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производитель  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F86E565-939F-4C1C-A828-A0F66EA839F1}" type="parTrans" cxnId="{79A4B3EE-D906-4EE8-8E13-D224CC60EFEC}">
      <dgm:prSet/>
      <dgm:spPr/>
      <dgm:t>
        <a:bodyPr/>
        <a:lstStyle/>
        <a:p>
          <a:endParaRPr lang="ru-RU"/>
        </a:p>
      </dgm:t>
    </dgm:pt>
    <dgm:pt modelId="{31C05D75-D239-412F-9D75-A019A173E2E7}" type="sibTrans" cxnId="{79A4B3EE-D906-4EE8-8E13-D224CC60EFEC}">
      <dgm:prSet/>
      <dgm:spPr/>
      <dgm:t>
        <a:bodyPr/>
        <a:lstStyle/>
        <a:p>
          <a:endParaRPr lang="ru-RU"/>
        </a:p>
      </dgm:t>
    </dgm:pt>
    <dgm:pt modelId="{45D92788-7A53-4097-85CD-29D077F94CCF}">
      <dgm:prSet phldrT="[Текст]"/>
      <dgm:spPr/>
      <dgm:t>
        <a:bodyPr/>
        <a:lstStyle/>
        <a:p>
          <a:r>
            <a:rPr lang="ru-RU" b="0" dirty="0">
              <a:latin typeface="Times New Roman" panose="02020603050405020304" pitchFamily="18" charset="0"/>
              <a:cs typeface="Times New Roman" panose="02020603050405020304" pitchFamily="18" charset="0"/>
            </a:rPr>
            <a:t>Андрей </a:t>
          </a:r>
          <a:r>
            <a:rPr lang="ru-RU" b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Клепиковский</a:t>
          </a:r>
          <a:r>
            <a:rPr lang="ru-RU" b="0" dirty="0">
              <a:latin typeface="Times New Roman" panose="02020603050405020304" pitchFamily="18" charset="0"/>
              <a:cs typeface="Times New Roman" panose="02020603050405020304" pitchFamily="18" charset="0"/>
            </a:rPr>
            <a:t> – производитель </a:t>
          </a:r>
          <a:endParaRPr lang="ru-RU" b="0" dirty="0"/>
        </a:p>
      </dgm:t>
    </dgm:pt>
    <dgm:pt modelId="{57CF3892-6DC1-4EC6-9CFA-B5F26284B581}" type="parTrans" cxnId="{170B353B-0A61-4D58-8558-7E1C4E80C1BE}">
      <dgm:prSet/>
      <dgm:spPr/>
      <dgm:t>
        <a:bodyPr/>
        <a:lstStyle/>
        <a:p>
          <a:endParaRPr lang="ru-RU"/>
        </a:p>
      </dgm:t>
    </dgm:pt>
    <dgm:pt modelId="{E091247A-C2C5-4587-B05F-6FF447C03952}" type="sibTrans" cxnId="{170B353B-0A61-4D58-8558-7E1C4E80C1BE}">
      <dgm:prSet/>
      <dgm:spPr/>
      <dgm:t>
        <a:bodyPr/>
        <a:lstStyle/>
        <a:p>
          <a:endParaRPr lang="ru-RU"/>
        </a:p>
      </dgm:t>
    </dgm:pt>
    <dgm:pt modelId="{35B5CBE1-9FF4-439E-AEF1-761639B27FDC}" type="pres">
      <dgm:prSet presAssocID="{41229E49-4E5D-4A54-9578-8BC2890470F4}" presName="linearFlow" presStyleCnt="0">
        <dgm:presLayoutVars>
          <dgm:dir/>
          <dgm:resizeHandles val="exact"/>
        </dgm:presLayoutVars>
      </dgm:prSet>
      <dgm:spPr/>
    </dgm:pt>
    <dgm:pt modelId="{BBBB4236-0CD5-441E-AC0E-05D031909DB6}" type="pres">
      <dgm:prSet presAssocID="{6DEF30B4-9D78-48C7-B3F5-00B8C6288FD3}" presName="composite" presStyleCnt="0"/>
      <dgm:spPr/>
    </dgm:pt>
    <dgm:pt modelId="{565E0DAC-CAFE-4610-A1FA-88B9F30BAF3E}" type="pres">
      <dgm:prSet presAssocID="{6DEF30B4-9D78-48C7-B3F5-00B8C6288FD3}" presName="imgShp" presStyleLbl="fgImgPlace1" presStyleIdx="0" presStyleCnt="3"/>
      <dgm:spPr>
        <a:blipFill rotWithShape="1">
          <a:blip xmlns:r="http://schemas.openxmlformats.org/officeDocument/2006/relationships" r:embed="rId1"/>
          <a:srcRect/>
          <a:stretch>
            <a:fillRect t="-9000" b="-9000"/>
          </a:stretch>
        </a:blipFill>
      </dgm:spPr>
    </dgm:pt>
    <dgm:pt modelId="{6F492AFB-288F-4EB8-B4D1-2765FD5FE59D}" type="pres">
      <dgm:prSet presAssocID="{6DEF30B4-9D78-48C7-B3F5-00B8C6288FD3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55434C-7357-40BD-9EAC-D69438E64E82}" type="pres">
      <dgm:prSet presAssocID="{0E911FFB-57F7-4064-A4A1-B007BB140687}" presName="spacing" presStyleCnt="0"/>
      <dgm:spPr/>
    </dgm:pt>
    <dgm:pt modelId="{A2C2443A-0199-4111-8A76-8CA110142D53}" type="pres">
      <dgm:prSet presAssocID="{28E14095-AA9D-4898-A8DF-026E5E97BFED}" presName="composite" presStyleCnt="0"/>
      <dgm:spPr/>
    </dgm:pt>
    <dgm:pt modelId="{2B65D9AF-8C04-40C4-9E1F-2F94456C285B}" type="pres">
      <dgm:prSet presAssocID="{28E14095-AA9D-4898-A8DF-026E5E97BFED}" presName="imgShp" presStyleLbl="fgImgPlace1" presStyleIdx="1" presStyleCnt="3"/>
      <dgm:spPr>
        <a:blipFill rotWithShape="1">
          <a:blip xmlns:r="http://schemas.openxmlformats.org/officeDocument/2006/relationships" r:embed="rId2"/>
          <a:srcRect/>
          <a:stretch>
            <a:fillRect l="-1000" r="-1000"/>
          </a:stretch>
        </a:blipFill>
      </dgm:spPr>
    </dgm:pt>
    <dgm:pt modelId="{3AA41F69-CE89-4083-A83E-372D50A4FCC0}" type="pres">
      <dgm:prSet presAssocID="{28E14095-AA9D-4898-A8DF-026E5E97BFED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58CA25-8A66-4756-8DF6-40EBAADA8B7C}" type="pres">
      <dgm:prSet presAssocID="{31C05D75-D239-412F-9D75-A019A173E2E7}" presName="spacing" presStyleCnt="0"/>
      <dgm:spPr/>
    </dgm:pt>
    <dgm:pt modelId="{727E7AF1-3A0F-4F93-94F8-92B123BD89FE}" type="pres">
      <dgm:prSet presAssocID="{45D92788-7A53-4097-85CD-29D077F94CCF}" presName="composite" presStyleCnt="0"/>
      <dgm:spPr/>
    </dgm:pt>
    <dgm:pt modelId="{E460B7AD-E8FF-4F0A-84DF-1E586E504336}" type="pres">
      <dgm:prSet presAssocID="{45D92788-7A53-4097-85CD-29D077F94CCF}" presName="imgShp" presStyleLbl="fgImgPlace1" presStyleIdx="2" presStyleCnt="3"/>
      <dgm:spPr>
        <a:blipFill rotWithShape="1">
          <a:blip xmlns:r="http://schemas.openxmlformats.org/officeDocument/2006/relationships" r:embed="rId3"/>
          <a:srcRect/>
          <a:stretch>
            <a:fillRect t="-6000" b="-6000"/>
          </a:stretch>
        </a:blipFill>
      </dgm:spPr>
    </dgm:pt>
    <dgm:pt modelId="{B5D1F65C-C651-46C5-B4C9-8318DBD8F7B8}" type="pres">
      <dgm:prSet presAssocID="{45D92788-7A53-4097-85CD-29D077F94CCF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B604E40-B33F-4D4A-8CAE-B92B87196D2A}" type="presOf" srcId="{6DEF30B4-9D78-48C7-B3F5-00B8C6288FD3}" destId="{6F492AFB-288F-4EB8-B4D1-2765FD5FE59D}" srcOrd="0" destOrd="0" presId="urn:microsoft.com/office/officeart/2005/8/layout/vList3"/>
    <dgm:cxn modelId="{3D3D11CC-6FFC-4E2A-8EC7-E9822D30174B}" srcId="{41229E49-4E5D-4A54-9578-8BC2890470F4}" destId="{6DEF30B4-9D78-48C7-B3F5-00B8C6288FD3}" srcOrd="0" destOrd="0" parTransId="{5D343ED1-3AAD-4F3B-9A63-EEE5A7924839}" sibTransId="{0E911FFB-57F7-4064-A4A1-B007BB140687}"/>
    <dgm:cxn modelId="{06E6AD5E-7428-45EB-906A-1D37586AA6F3}" type="presOf" srcId="{45D92788-7A53-4097-85CD-29D077F94CCF}" destId="{B5D1F65C-C651-46C5-B4C9-8318DBD8F7B8}" srcOrd="0" destOrd="0" presId="urn:microsoft.com/office/officeart/2005/8/layout/vList3"/>
    <dgm:cxn modelId="{B46A7F58-2206-42E6-A514-3BFB19007B8D}" type="presOf" srcId="{28E14095-AA9D-4898-A8DF-026E5E97BFED}" destId="{3AA41F69-CE89-4083-A83E-372D50A4FCC0}" srcOrd="0" destOrd="0" presId="urn:microsoft.com/office/officeart/2005/8/layout/vList3"/>
    <dgm:cxn modelId="{170B353B-0A61-4D58-8558-7E1C4E80C1BE}" srcId="{41229E49-4E5D-4A54-9578-8BC2890470F4}" destId="{45D92788-7A53-4097-85CD-29D077F94CCF}" srcOrd="2" destOrd="0" parTransId="{57CF3892-6DC1-4EC6-9CFA-B5F26284B581}" sibTransId="{E091247A-C2C5-4587-B05F-6FF447C03952}"/>
    <dgm:cxn modelId="{46FCB0C5-3CAA-41F6-B4D3-65697406C636}" type="presOf" srcId="{41229E49-4E5D-4A54-9578-8BC2890470F4}" destId="{35B5CBE1-9FF4-439E-AEF1-761639B27FDC}" srcOrd="0" destOrd="0" presId="urn:microsoft.com/office/officeart/2005/8/layout/vList3"/>
    <dgm:cxn modelId="{79A4B3EE-D906-4EE8-8E13-D224CC60EFEC}" srcId="{41229E49-4E5D-4A54-9578-8BC2890470F4}" destId="{28E14095-AA9D-4898-A8DF-026E5E97BFED}" srcOrd="1" destOrd="0" parTransId="{1F86E565-939F-4C1C-A828-A0F66EA839F1}" sibTransId="{31C05D75-D239-412F-9D75-A019A173E2E7}"/>
    <dgm:cxn modelId="{268C6F4D-2BF2-4948-A015-1BB13E32830D}" type="presParOf" srcId="{35B5CBE1-9FF4-439E-AEF1-761639B27FDC}" destId="{BBBB4236-0CD5-441E-AC0E-05D031909DB6}" srcOrd="0" destOrd="0" presId="urn:microsoft.com/office/officeart/2005/8/layout/vList3"/>
    <dgm:cxn modelId="{E6DE066D-AEA0-4B46-80EC-65CBC6BD5147}" type="presParOf" srcId="{BBBB4236-0CD5-441E-AC0E-05D031909DB6}" destId="{565E0DAC-CAFE-4610-A1FA-88B9F30BAF3E}" srcOrd="0" destOrd="0" presId="urn:microsoft.com/office/officeart/2005/8/layout/vList3"/>
    <dgm:cxn modelId="{5C936481-7018-4107-A956-10B655846E33}" type="presParOf" srcId="{BBBB4236-0CD5-441E-AC0E-05D031909DB6}" destId="{6F492AFB-288F-4EB8-B4D1-2765FD5FE59D}" srcOrd="1" destOrd="0" presId="urn:microsoft.com/office/officeart/2005/8/layout/vList3"/>
    <dgm:cxn modelId="{6344B1F9-52B3-4D7C-9B74-2751BCEA8FF5}" type="presParOf" srcId="{35B5CBE1-9FF4-439E-AEF1-761639B27FDC}" destId="{0A55434C-7357-40BD-9EAC-D69438E64E82}" srcOrd="1" destOrd="0" presId="urn:microsoft.com/office/officeart/2005/8/layout/vList3"/>
    <dgm:cxn modelId="{687CC71F-2D14-4EB0-9624-EF1FB4F0B3FE}" type="presParOf" srcId="{35B5CBE1-9FF4-439E-AEF1-761639B27FDC}" destId="{A2C2443A-0199-4111-8A76-8CA110142D53}" srcOrd="2" destOrd="0" presId="urn:microsoft.com/office/officeart/2005/8/layout/vList3"/>
    <dgm:cxn modelId="{E355D5D8-AA38-41D5-8701-FA09EE550F1F}" type="presParOf" srcId="{A2C2443A-0199-4111-8A76-8CA110142D53}" destId="{2B65D9AF-8C04-40C4-9E1F-2F94456C285B}" srcOrd="0" destOrd="0" presId="urn:microsoft.com/office/officeart/2005/8/layout/vList3"/>
    <dgm:cxn modelId="{CB010935-AE59-4E46-8054-17D7BA515682}" type="presParOf" srcId="{A2C2443A-0199-4111-8A76-8CA110142D53}" destId="{3AA41F69-CE89-4083-A83E-372D50A4FCC0}" srcOrd="1" destOrd="0" presId="urn:microsoft.com/office/officeart/2005/8/layout/vList3"/>
    <dgm:cxn modelId="{73554291-1FA6-415D-AB10-AFD28B0D639D}" type="presParOf" srcId="{35B5CBE1-9FF4-439E-AEF1-761639B27FDC}" destId="{3358CA25-8A66-4756-8DF6-40EBAADA8B7C}" srcOrd="3" destOrd="0" presId="urn:microsoft.com/office/officeart/2005/8/layout/vList3"/>
    <dgm:cxn modelId="{89BE67C2-54D2-440D-8376-055E8E628C38}" type="presParOf" srcId="{35B5CBE1-9FF4-439E-AEF1-761639B27FDC}" destId="{727E7AF1-3A0F-4F93-94F8-92B123BD89FE}" srcOrd="4" destOrd="0" presId="urn:microsoft.com/office/officeart/2005/8/layout/vList3"/>
    <dgm:cxn modelId="{F81C93EB-2203-4FBE-8460-6E06ACFD310A}" type="presParOf" srcId="{727E7AF1-3A0F-4F93-94F8-92B123BD89FE}" destId="{E460B7AD-E8FF-4F0A-84DF-1E586E504336}" srcOrd="0" destOrd="0" presId="urn:microsoft.com/office/officeart/2005/8/layout/vList3"/>
    <dgm:cxn modelId="{239FF2C2-4FFC-48C6-826E-12F351C7E06B}" type="presParOf" srcId="{727E7AF1-3A0F-4F93-94F8-92B123BD89FE}" destId="{B5D1F65C-C651-46C5-B4C9-8318DBD8F7B8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0118E12-C40C-437B-8D36-38097CB297C5}" type="doc">
      <dgm:prSet loTypeId="urn:microsoft.com/office/officeart/2005/8/layout/hList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7344047-147C-4E2C-9232-FD001DC110D5}">
      <dgm:prSet phldrT="[Текст]" phldr="1"/>
      <dgm:spPr>
        <a:blipFill rotWithShape="0">
          <a:blip xmlns:r="http://schemas.openxmlformats.org/officeDocument/2006/relationships" r:embed="rId1"/>
          <a:srcRect/>
          <a:stretch>
            <a:fillRect t="-14000" b="-14000"/>
          </a:stretch>
        </a:blipFill>
      </dgm:spPr>
      <dgm:t>
        <a:bodyPr/>
        <a:lstStyle/>
        <a:p>
          <a:endParaRPr lang="ru-RU" dirty="0"/>
        </a:p>
      </dgm:t>
    </dgm:pt>
    <dgm:pt modelId="{4E8AE7C2-2704-4314-8364-BFFB78F6D260}" type="parTrans" cxnId="{4080D727-5BED-4F0E-BD16-E65B1DFD8E5D}">
      <dgm:prSet/>
      <dgm:spPr/>
      <dgm:t>
        <a:bodyPr/>
        <a:lstStyle/>
        <a:p>
          <a:endParaRPr lang="ru-RU"/>
        </a:p>
      </dgm:t>
    </dgm:pt>
    <dgm:pt modelId="{8C2CE51F-AF67-4FD5-89B3-CA1B1059A4A7}" type="sibTrans" cxnId="{4080D727-5BED-4F0E-BD16-E65B1DFD8E5D}">
      <dgm:prSet/>
      <dgm:spPr/>
      <dgm:t>
        <a:bodyPr/>
        <a:lstStyle/>
        <a:p>
          <a:endParaRPr lang="ru-RU"/>
        </a:p>
      </dgm:t>
    </dgm:pt>
    <dgm:pt modelId="{BDF040BC-8DBE-4C43-8F53-2A2899420549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Константин </a:t>
          </a:r>
          <a:r>
            <a:rPr lang="ru-RU" dirty="0" err="1">
              <a:latin typeface="Times New Roman" panose="02020603050405020304" pitchFamily="18" charset="0"/>
              <a:cs typeface="Times New Roman" panose="02020603050405020304" pitchFamily="18" charset="0"/>
            </a:rPr>
            <a:t>Аксенчик</a:t>
          </a:r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 – к.т.н. доцент, зав. 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кафедрой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Трекер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команды</a:t>
          </a:r>
        </a:p>
      </dgm:t>
    </dgm:pt>
    <dgm:pt modelId="{1CF4DD2D-60AD-4A55-915E-E29DEAA0E723}" type="sibTrans" cxnId="{1863E176-7DFA-4D05-9046-E41B010557BD}">
      <dgm:prSet/>
      <dgm:spPr/>
      <dgm:t>
        <a:bodyPr/>
        <a:lstStyle/>
        <a:p>
          <a:endParaRPr lang="ru-RU"/>
        </a:p>
      </dgm:t>
    </dgm:pt>
    <dgm:pt modelId="{D1FA96B4-ED63-4F0E-9249-17961A957A44}" type="parTrans" cxnId="{1863E176-7DFA-4D05-9046-E41B010557BD}">
      <dgm:prSet/>
      <dgm:spPr/>
      <dgm:t>
        <a:bodyPr/>
        <a:lstStyle/>
        <a:p>
          <a:endParaRPr lang="ru-RU"/>
        </a:p>
      </dgm:t>
    </dgm:pt>
    <dgm:pt modelId="{571DF0CC-C5FC-41DC-BA30-4F9DB019AB76}" type="pres">
      <dgm:prSet presAssocID="{C0118E12-C40C-437B-8D36-38097CB297C5}" presName="list" presStyleCnt="0">
        <dgm:presLayoutVars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98B7FDE2-DDB1-49AA-BD61-E30367CC0E23}" type="pres">
      <dgm:prSet presAssocID="{97344047-147C-4E2C-9232-FD001DC110D5}" presName="posSpace" presStyleCnt="0"/>
      <dgm:spPr/>
    </dgm:pt>
    <dgm:pt modelId="{7AE46788-CCE1-4853-8A82-38F2D494084E}" type="pres">
      <dgm:prSet presAssocID="{97344047-147C-4E2C-9232-FD001DC110D5}" presName="vertFlow" presStyleCnt="0"/>
      <dgm:spPr/>
    </dgm:pt>
    <dgm:pt modelId="{DEEAC284-F65F-48D4-B028-F70387A86C8B}" type="pres">
      <dgm:prSet presAssocID="{97344047-147C-4E2C-9232-FD001DC110D5}" presName="topSpace" presStyleCnt="0"/>
      <dgm:spPr/>
    </dgm:pt>
    <dgm:pt modelId="{97E28D16-67FF-4EDF-82A5-F8CB744EEF06}" type="pres">
      <dgm:prSet presAssocID="{97344047-147C-4E2C-9232-FD001DC110D5}" presName="firstComp" presStyleCnt="0"/>
      <dgm:spPr/>
    </dgm:pt>
    <dgm:pt modelId="{7D206EC4-C22F-4FDA-A86D-95A8428EDB8C}" type="pres">
      <dgm:prSet presAssocID="{97344047-147C-4E2C-9232-FD001DC110D5}" presName="firstChild" presStyleLbl="bgAccFollowNode1" presStyleIdx="0" presStyleCnt="1"/>
      <dgm:spPr/>
      <dgm:t>
        <a:bodyPr/>
        <a:lstStyle/>
        <a:p>
          <a:endParaRPr lang="ru-RU"/>
        </a:p>
      </dgm:t>
    </dgm:pt>
    <dgm:pt modelId="{138CE0CF-28C5-4FF7-BA50-438CC7BDDB66}" type="pres">
      <dgm:prSet presAssocID="{97344047-147C-4E2C-9232-FD001DC110D5}" presName="firstChildTx" presStyleLbl="bg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3BF1E7-ACC6-43E5-9291-592DC0258430}" type="pres">
      <dgm:prSet presAssocID="{97344047-147C-4E2C-9232-FD001DC110D5}" presName="negSpace" presStyleCnt="0"/>
      <dgm:spPr/>
    </dgm:pt>
    <dgm:pt modelId="{71C703FA-D629-45C6-B6A1-1201AFA75DE1}" type="pres">
      <dgm:prSet presAssocID="{97344047-147C-4E2C-9232-FD001DC110D5}" presName="circle" presStyleLbl="node1" presStyleIdx="0" presStyleCnt="1" custLinFactNeighborX="-24" custLinFactNeighborY="1725"/>
      <dgm:spPr/>
      <dgm:t>
        <a:bodyPr/>
        <a:lstStyle/>
        <a:p>
          <a:endParaRPr lang="ru-RU"/>
        </a:p>
      </dgm:t>
    </dgm:pt>
  </dgm:ptLst>
  <dgm:cxnLst>
    <dgm:cxn modelId="{B9F2425D-A7B3-4205-BFAF-2478E71743DC}" type="presOf" srcId="{97344047-147C-4E2C-9232-FD001DC110D5}" destId="{71C703FA-D629-45C6-B6A1-1201AFA75DE1}" srcOrd="0" destOrd="0" presId="urn:microsoft.com/office/officeart/2005/8/layout/hList9"/>
    <dgm:cxn modelId="{2B2ED4B9-BC38-4FA7-BD37-D8FCDED271D8}" type="presOf" srcId="{C0118E12-C40C-437B-8D36-38097CB297C5}" destId="{571DF0CC-C5FC-41DC-BA30-4F9DB019AB76}" srcOrd="0" destOrd="0" presId="urn:microsoft.com/office/officeart/2005/8/layout/hList9"/>
    <dgm:cxn modelId="{1863E176-7DFA-4D05-9046-E41B010557BD}" srcId="{97344047-147C-4E2C-9232-FD001DC110D5}" destId="{BDF040BC-8DBE-4C43-8F53-2A2899420549}" srcOrd="0" destOrd="0" parTransId="{D1FA96B4-ED63-4F0E-9249-17961A957A44}" sibTransId="{1CF4DD2D-60AD-4A55-915E-E29DEAA0E723}"/>
    <dgm:cxn modelId="{62C9A040-CA67-4A96-96CD-B3EF93DB6A66}" type="presOf" srcId="{BDF040BC-8DBE-4C43-8F53-2A2899420549}" destId="{7D206EC4-C22F-4FDA-A86D-95A8428EDB8C}" srcOrd="0" destOrd="0" presId="urn:microsoft.com/office/officeart/2005/8/layout/hList9"/>
    <dgm:cxn modelId="{4080D727-5BED-4F0E-BD16-E65B1DFD8E5D}" srcId="{C0118E12-C40C-437B-8D36-38097CB297C5}" destId="{97344047-147C-4E2C-9232-FD001DC110D5}" srcOrd="0" destOrd="0" parTransId="{4E8AE7C2-2704-4314-8364-BFFB78F6D260}" sibTransId="{8C2CE51F-AF67-4FD5-89B3-CA1B1059A4A7}"/>
    <dgm:cxn modelId="{A968499A-D089-4C2C-8673-6088290DF307}" type="presOf" srcId="{BDF040BC-8DBE-4C43-8F53-2A2899420549}" destId="{138CE0CF-28C5-4FF7-BA50-438CC7BDDB66}" srcOrd="1" destOrd="0" presId="urn:microsoft.com/office/officeart/2005/8/layout/hList9"/>
    <dgm:cxn modelId="{CF962CDC-111D-4A18-9060-BFD91EFDD42D}" type="presParOf" srcId="{571DF0CC-C5FC-41DC-BA30-4F9DB019AB76}" destId="{98B7FDE2-DDB1-49AA-BD61-E30367CC0E23}" srcOrd="0" destOrd="0" presId="urn:microsoft.com/office/officeart/2005/8/layout/hList9"/>
    <dgm:cxn modelId="{5932235F-6E9F-46B5-BC9F-3D01441CBC5F}" type="presParOf" srcId="{571DF0CC-C5FC-41DC-BA30-4F9DB019AB76}" destId="{7AE46788-CCE1-4853-8A82-38F2D494084E}" srcOrd="1" destOrd="0" presId="urn:microsoft.com/office/officeart/2005/8/layout/hList9"/>
    <dgm:cxn modelId="{DCB27DEA-5E15-454E-99B1-CCD723204910}" type="presParOf" srcId="{7AE46788-CCE1-4853-8A82-38F2D494084E}" destId="{DEEAC284-F65F-48D4-B028-F70387A86C8B}" srcOrd="0" destOrd="0" presId="urn:microsoft.com/office/officeart/2005/8/layout/hList9"/>
    <dgm:cxn modelId="{9C98C883-E4B7-4A20-8887-693AAAE3DCFC}" type="presParOf" srcId="{7AE46788-CCE1-4853-8A82-38F2D494084E}" destId="{97E28D16-67FF-4EDF-82A5-F8CB744EEF06}" srcOrd="1" destOrd="0" presId="urn:microsoft.com/office/officeart/2005/8/layout/hList9"/>
    <dgm:cxn modelId="{E6CAA01F-ABFD-4782-B163-0668F8A8E596}" type="presParOf" srcId="{97E28D16-67FF-4EDF-82A5-F8CB744EEF06}" destId="{7D206EC4-C22F-4FDA-A86D-95A8428EDB8C}" srcOrd="0" destOrd="0" presId="urn:microsoft.com/office/officeart/2005/8/layout/hList9"/>
    <dgm:cxn modelId="{0899A1AF-5D4D-4643-8101-EDDCF8879EDA}" type="presParOf" srcId="{97E28D16-67FF-4EDF-82A5-F8CB744EEF06}" destId="{138CE0CF-28C5-4FF7-BA50-438CC7BDDB66}" srcOrd="1" destOrd="0" presId="urn:microsoft.com/office/officeart/2005/8/layout/hList9"/>
    <dgm:cxn modelId="{85EC12B5-AF8C-4170-BE2D-2C3B0D9E2C73}" type="presParOf" srcId="{571DF0CC-C5FC-41DC-BA30-4F9DB019AB76}" destId="{F93BF1E7-ACC6-43E5-9291-592DC0258430}" srcOrd="2" destOrd="0" presId="urn:microsoft.com/office/officeart/2005/8/layout/hList9"/>
    <dgm:cxn modelId="{1D892ABE-ED24-4516-A9AC-5D968D468CE9}" type="presParOf" srcId="{571DF0CC-C5FC-41DC-BA30-4F9DB019AB76}" destId="{71C703FA-D629-45C6-B6A1-1201AFA75DE1}" srcOrd="3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095CCD-8FF2-4E89-9A25-5AF4FAC6966F}">
      <dsp:nvSpPr>
        <dsp:cNvPr id="0" name=""/>
        <dsp:cNvSpPr/>
      </dsp:nvSpPr>
      <dsp:spPr>
        <a:xfrm rot="5400000">
          <a:off x="672959" y="835858"/>
          <a:ext cx="771625" cy="878468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CAA5D9-2DAC-4479-AB9C-40F171D1E63C}">
      <dsp:nvSpPr>
        <dsp:cNvPr id="0" name=""/>
        <dsp:cNvSpPr/>
      </dsp:nvSpPr>
      <dsp:spPr>
        <a:xfrm>
          <a:off x="612235" y="30140"/>
          <a:ext cx="1011542" cy="809944"/>
        </a:xfrm>
        <a:prstGeom prst="roundRect">
          <a:avLst>
            <a:gd name="adj" fmla="val 16670"/>
          </a:avLst>
        </a:prstGeom>
        <a:blipFill rotWithShape="0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51780" y="69685"/>
        <a:ext cx="932452" cy="730854"/>
      </dsp:txXfrm>
    </dsp:sp>
    <dsp:sp modelId="{5AE55441-37F1-4DE7-A576-48188389A983}">
      <dsp:nvSpPr>
        <dsp:cNvPr id="0" name=""/>
        <dsp:cNvSpPr/>
      </dsp:nvSpPr>
      <dsp:spPr>
        <a:xfrm>
          <a:off x="1638739" y="83144"/>
          <a:ext cx="1594611" cy="7348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456CDE-22D4-4C20-9625-F528E6AAB518}">
      <dsp:nvSpPr>
        <dsp:cNvPr id="0" name=""/>
        <dsp:cNvSpPr/>
      </dsp:nvSpPr>
      <dsp:spPr>
        <a:xfrm rot="5400000">
          <a:off x="2210344" y="1881139"/>
          <a:ext cx="771625" cy="746953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0D39A4-68C9-4CCC-8869-9D31DB4EFA6A}">
      <dsp:nvSpPr>
        <dsp:cNvPr id="0" name=""/>
        <dsp:cNvSpPr/>
      </dsp:nvSpPr>
      <dsp:spPr>
        <a:xfrm>
          <a:off x="1459398" y="988243"/>
          <a:ext cx="2193819" cy="909232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Сернокислотное производство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503791" y="1032636"/>
        <a:ext cx="2105033" cy="820446"/>
      </dsp:txXfrm>
    </dsp:sp>
    <dsp:sp modelId="{2A4AC32E-AD1B-4971-89C5-51DF76129399}">
      <dsp:nvSpPr>
        <dsp:cNvPr id="0" name=""/>
        <dsp:cNvSpPr/>
      </dsp:nvSpPr>
      <dsp:spPr>
        <a:xfrm>
          <a:off x="3540870" y="1069870"/>
          <a:ext cx="1846451" cy="7348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DE44F5-2C71-4A2D-9BE1-CEC2E1B7D615}">
      <dsp:nvSpPr>
        <dsp:cNvPr id="0" name=""/>
        <dsp:cNvSpPr/>
      </dsp:nvSpPr>
      <dsp:spPr>
        <a:xfrm rot="5400000">
          <a:off x="3410825" y="2878595"/>
          <a:ext cx="771625" cy="878468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C8738A-AD66-4F89-848E-80208C7E1313}">
      <dsp:nvSpPr>
        <dsp:cNvPr id="0" name=""/>
        <dsp:cNvSpPr/>
      </dsp:nvSpPr>
      <dsp:spPr>
        <a:xfrm>
          <a:off x="2940168" y="2023232"/>
          <a:ext cx="1831409" cy="909232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Абсорбционное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отделение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84561" y="2067625"/>
        <a:ext cx="1742623" cy="820446"/>
      </dsp:txXfrm>
    </dsp:sp>
    <dsp:sp modelId="{99DC57D2-8901-4498-83BC-94DDD7882E7D}">
      <dsp:nvSpPr>
        <dsp:cNvPr id="0" name=""/>
        <dsp:cNvSpPr/>
      </dsp:nvSpPr>
      <dsp:spPr>
        <a:xfrm>
          <a:off x="4898887" y="2307062"/>
          <a:ext cx="1546751" cy="5120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A1E9A9-FB16-49F9-AC5D-365A3BC69F2C}">
      <dsp:nvSpPr>
        <dsp:cNvPr id="0" name=""/>
        <dsp:cNvSpPr/>
      </dsp:nvSpPr>
      <dsp:spPr>
        <a:xfrm rot="5400000">
          <a:off x="4458294" y="3851057"/>
          <a:ext cx="771625" cy="878468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800825-9288-4B1E-9764-E83EBE2BD5CE}">
      <dsp:nvSpPr>
        <dsp:cNvPr id="0" name=""/>
        <dsp:cNvSpPr/>
      </dsp:nvSpPr>
      <dsp:spPr>
        <a:xfrm>
          <a:off x="4209117" y="3024051"/>
          <a:ext cx="1493912" cy="909232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i="0" kern="1200" dirty="0" smtClean="0">
              <a:solidFill>
                <a:schemeClr val="bg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Температура кислоты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14:m xmlns:a14="http://schemas.microsoft.com/office/drawing/2010/main">
            <m:oMathPara xmlns:m="http://schemas.openxmlformats.org/officeDocument/2006/math">
              <m:oMathParaPr>
                <m:jc m:val="centerGroup"/>
              </m:oMathParaPr>
              <m:oMath xmlns:m="http://schemas.openxmlformats.org/officeDocument/2006/math">
                <m:r>
                  <m:rPr>
                    <m:nor/>
                  </m:rPr>
                  <a:rPr lang="en-US" sz="1800" i="0" kern="1200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m:t>45</m:t>
                </m:r>
                <m:r>
                  <m:rPr>
                    <m:nor/>
                  </m:rPr>
                  <a:rPr lang="ru-RU" sz="1800" b="0" i="0" kern="1200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m:t> </m:t>
                </m:r>
                <m:r>
                  <m:rPr>
                    <m:nor/>
                  </m:rPr>
                  <a:rPr lang="en-US" sz="1800" i="0" kern="1200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m:t>÷</m:t>
                </m:r>
                <m:r>
                  <m:rPr>
                    <m:nor/>
                  </m:rPr>
                  <a:rPr lang="ru-RU" sz="1800" b="0" i="0" kern="1200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m:t> </m:t>
                </m:r>
                <m:r>
                  <m:rPr>
                    <m:nor/>
                  </m:rPr>
                  <a:rPr lang="en-US" sz="1800" i="0" kern="1200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m:t>90 ℃ </m:t>
                </m:r>
              </m:oMath>
            </m:oMathPara>
          </a14:m>
          <a:endParaRPr lang="ru-RU" sz="18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253510" y="3068444"/>
        <a:ext cx="1405126" cy="820446"/>
      </dsp:txXfrm>
    </dsp:sp>
    <dsp:sp modelId="{A15B38E2-9090-4801-88B3-8F7D48CA5CC6}">
      <dsp:nvSpPr>
        <dsp:cNvPr id="0" name=""/>
        <dsp:cNvSpPr/>
      </dsp:nvSpPr>
      <dsp:spPr>
        <a:xfrm>
          <a:off x="5614962" y="3156199"/>
          <a:ext cx="944742" cy="7348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AB2493-1309-4ADA-B081-762971DC9C2C}">
      <dsp:nvSpPr>
        <dsp:cNvPr id="0" name=""/>
        <dsp:cNvSpPr/>
      </dsp:nvSpPr>
      <dsp:spPr>
        <a:xfrm>
          <a:off x="5268101" y="4065968"/>
          <a:ext cx="1742144" cy="1030042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solidFill>
                <a:schemeClr val="bg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Как утилизировать тепло реакции?</a:t>
          </a:r>
          <a:endParaRPr lang="ru-RU" sz="18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318393" y="4116260"/>
        <a:ext cx="1641560" cy="92945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8BF1E0-9115-4D04-8208-CEA255D82D97}">
      <dsp:nvSpPr>
        <dsp:cNvPr id="0" name=""/>
        <dsp:cNvSpPr/>
      </dsp:nvSpPr>
      <dsp:spPr>
        <a:xfrm>
          <a:off x="4558" y="547306"/>
          <a:ext cx="2589651" cy="30466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441EE3-8F71-4268-8462-43B6EA214EA3}">
      <dsp:nvSpPr>
        <dsp:cNvPr id="0" name=""/>
        <dsp:cNvSpPr/>
      </dsp:nvSpPr>
      <dsp:spPr>
        <a:xfrm>
          <a:off x="4558" y="661726"/>
          <a:ext cx="190245" cy="190245"/>
        </a:xfrm>
        <a:prstGeom prst="rect">
          <a:avLst/>
        </a:prstGeom>
        <a:solidFill>
          <a:schemeClr val="accent1"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6EAD93-0ADA-4F86-A62C-F968B991659E}">
      <dsp:nvSpPr>
        <dsp:cNvPr id="0" name=""/>
        <dsp:cNvSpPr/>
      </dsp:nvSpPr>
      <dsp:spPr>
        <a:xfrm>
          <a:off x="4558" y="0"/>
          <a:ext cx="2589651" cy="5473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/>
            <a:t>Основной вид деятельности</a:t>
          </a:r>
        </a:p>
      </dsp:txBody>
      <dsp:txXfrm>
        <a:off x="4558" y="0"/>
        <a:ext cx="2589651" cy="547306"/>
      </dsp:txXfrm>
    </dsp:sp>
    <dsp:sp modelId="{0B6F90ED-4362-4E7E-9D8F-8976218B534D}">
      <dsp:nvSpPr>
        <dsp:cNvPr id="0" name=""/>
        <dsp:cNvSpPr/>
      </dsp:nvSpPr>
      <dsp:spPr>
        <a:xfrm>
          <a:off x="4558" y="1105181"/>
          <a:ext cx="190240" cy="19024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9A74BD-6553-40FB-B4D7-CB4F7BEA8589}">
      <dsp:nvSpPr>
        <dsp:cNvPr id="0" name=""/>
        <dsp:cNvSpPr/>
      </dsp:nvSpPr>
      <dsp:spPr>
        <a:xfrm>
          <a:off x="185834" y="978576"/>
          <a:ext cx="2408376" cy="4434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/>
            <a:t>Разработка конструкторской документации</a:t>
          </a:r>
        </a:p>
      </dsp:txBody>
      <dsp:txXfrm>
        <a:off x="185834" y="978576"/>
        <a:ext cx="2408376" cy="443451"/>
      </dsp:txXfrm>
    </dsp:sp>
    <dsp:sp modelId="{FFD65AEE-63E8-4613-92B9-983DE64CADCC}">
      <dsp:nvSpPr>
        <dsp:cNvPr id="0" name=""/>
        <dsp:cNvSpPr/>
      </dsp:nvSpPr>
      <dsp:spPr>
        <a:xfrm>
          <a:off x="4558" y="1548632"/>
          <a:ext cx="190240" cy="19024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5F3CBD-8FAF-4B4E-B967-DFF092BD8C62}">
      <dsp:nvSpPr>
        <dsp:cNvPr id="0" name=""/>
        <dsp:cNvSpPr/>
      </dsp:nvSpPr>
      <dsp:spPr>
        <a:xfrm>
          <a:off x="185834" y="1422027"/>
          <a:ext cx="2408376" cy="4434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/>
            <a:t>Предоставление услуг по конкретной проблеме</a:t>
          </a:r>
        </a:p>
      </dsp:txBody>
      <dsp:txXfrm>
        <a:off x="185834" y="1422027"/>
        <a:ext cx="2408376" cy="443451"/>
      </dsp:txXfrm>
    </dsp:sp>
    <dsp:sp modelId="{1D41B864-2886-4AAC-A092-526053C7C478}">
      <dsp:nvSpPr>
        <dsp:cNvPr id="0" name=""/>
        <dsp:cNvSpPr/>
      </dsp:nvSpPr>
      <dsp:spPr>
        <a:xfrm>
          <a:off x="2723692" y="547306"/>
          <a:ext cx="2589651" cy="30466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032CAB-D57B-44F1-8D4E-4A786CD54D00}">
      <dsp:nvSpPr>
        <dsp:cNvPr id="0" name=""/>
        <dsp:cNvSpPr/>
      </dsp:nvSpPr>
      <dsp:spPr>
        <a:xfrm>
          <a:off x="2723692" y="661726"/>
          <a:ext cx="190245" cy="190245"/>
        </a:xfrm>
        <a:prstGeom prst="rect">
          <a:avLst/>
        </a:prstGeom>
        <a:solidFill>
          <a:schemeClr val="accent1"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84DD32-F2E7-46D4-9CE2-0527A305D852}">
      <dsp:nvSpPr>
        <dsp:cNvPr id="0" name=""/>
        <dsp:cNvSpPr/>
      </dsp:nvSpPr>
      <dsp:spPr>
        <a:xfrm>
          <a:off x="2723692" y="0"/>
          <a:ext cx="2589651" cy="5473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/>
            <a:t>Ключевые партнеры</a:t>
          </a:r>
        </a:p>
      </dsp:txBody>
      <dsp:txXfrm>
        <a:off x="2723692" y="0"/>
        <a:ext cx="2589651" cy="54730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742682-A36B-4B6F-8763-5BB995376F7F}">
      <dsp:nvSpPr>
        <dsp:cNvPr id="0" name=""/>
        <dsp:cNvSpPr/>
      </dsp:nvSpPr>
      <dsp:spPr>
        <a:xfrm>
          <a:off x="438742" y="676434"/>
          <a:ext cx="2686196" cy="195093"/>
        </a:xfrm>
        <a:prstGeom prst="rect">
          <a:avLst/>
        </a:prstGeom>
        <a:solidFill>
          <a:schemeClr val="bg1"/>
        </a:solidFill>
        <a:ln w="254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329633-7468-4A88-BE84-56FF1B416737}">
      <dsp:nvSpPr>
        <dsp:cNvPr id="0" name=""/>
        <dsp:cNvSpPr/>
      </dsp:nvSpPr>
      <dsp:spPr>
        <a:xfrm>
          <a:off x="447869" y="665158"/>
          <a:ext cx="197337" cy="197337"/>
        </a:xfrm>
        <a:prstGeom prst="rect">
          <a:avLst/>
        </a:prstGeom>
        <a:solidFill>
          <a:schemeClr val="bg1">
            <a:alpha val="90000"/>
          </a:schemeClr>
        </a:solidFill>
        <a:ln w="254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965230-2553-4C6B-953D-E3E48F0A4561}">
      <dsp:nvSpPr>
        <dsp:cNvPr id="0" name=""/>
        <dsp:cNvSpPr/>
      </dsp:nvSpPr>
      <dsp:spPr>
        <a:xfrm>
          <a:off x="507670" y="0"/>
          <a:ext cx="2686196" cy="5677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/>
            <a:t>Каналы продвижения продукции</a:t>
          </a:r>
        </a:p>
      </dsp:txBody>
      <dsp:txXfrm>
        <a:off x="507670" y="0"/>
        <a:ext cx="2686196" cy="567710"/>
      </dsp:txXfrm>
    </dsp:sp>
    <dsp:sp modelId="{3B163F54-F971-496E-9234-851F952AA666}">
      <dsp:nvSpPr>
        <dsp:cNvPr id="0" name=""/>
        <dsp:cNvSpPr/>
      </dsp:nvSpPr>
      <dsp:spPr>
        <a:xfrm>
          <a:off x="507670" y="1146383"/>
          <a:ext cx="197332" cy="19733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4597D5-CF30-4DDE-A118-EC9785EE8FD1}">
      <dsp:nvSpPr>
        <dsp:cNvPr id="0" name=""/>
        <dsp:cNvSpPr/>
      </dsp:nvSpPr>
      <dsp:spPr>
        <a:xfrm>
          <a:off x="695704" y="1015058"/>
          <a:ext cx="2498162" cy="459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/>
            <a:t>Онлайн конференции</a:t>
          </a:r>
        </a:p>
      </dsp:txBody>
      <dsp:txXfrm>
        <a:off x="695704" y="1015058"/>
        <a:ext cx="2498162" cy="459983"/>
      </dsp:txXfrm>
    </dsp:sp>
    <dsp:sp modelId="{FDAB913B-D8AB-487A-B61C-490F7F5507A9}">
      <dsp:nvSpPr>
        <dsp:cNvPr id="0" name=""/>
        <dsp:cNvSpPr/>
      </dsp:nvSpPr>
      <dsp:spPr>
        <a:xfrm>
          <a:off x="507670" y="1606367"/>
          <a:ext cx="197332" cy="19733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41465C-A48B-4C99-89FF-FA732D71DF89}">
      <dsp:nvSpPr>
        <dsp:cNvPr id="0" name=""/>
        <dsp:cNvSpPr/>
      </dsp:nvSpPr>
      <dsp:spPr>
        <a:xfrm>
          <a:off x="695704" y="1475041"/>
          <a:ext cx="2498162" cy="459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/>
            <a:t>Интернет</a:t>
          </a:r>
        </a:p>
      </dsp:txBody>
      <dsp:txXfrm>
        <a:off x="695704" y="1475041"/>
        <a:ext cx="2498162" cy="459983"/>
      </dsp:txXfrm>
    </dsp:sp>
    <dsp:sp modelId="{809C6681-E822-4802-95D7-74F4A4B96D0D}">
      <dsp:nvSpPr>
        <dsp:cNvPr id="0" name=""/>
        <dsp:cNvSpPr/>
      </dsp:nvSpPr>
      <dsp:spPr>
        <a:xfrm>
          <a:off x="507670" y="2066350"/>
          <a:ext cx="197332" cy="19733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29F444-0763-46BA-B968-3412F9F583AA}">
      <dsp:nvSpPr>
        <dsp:cNvPr id="0" name=""/>
        <dsp:cNvSpPr/>
      </dsp:nvSpPr>
      <dsp:spPr>
        <a:xfrm>
          <a:off x="695704" y="1935025"/>
          <a:ext cx="2498162" cy="459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/>
            <a:t>Специализированные выставки </a:t>
          </a:r>
        </a:p>
      </dsp:txBody>
      <dsp:txXfrm>
        <a:off x="695704" y="1935025"/>
        <a:ext cx="2498162" cy="45998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924FD1-DCF0-44B5-A5A5-2781968B9C23}">
      <dsp:nvSpPr>
        <dsp:cNvPr id="0" name=""/>
        <dsp:cNvSpPr/>
      </dsp:nvSpPr>
      <dsp:spPr>
        <a:xfrm>
          <a:off x="4256" y="1735715"/>
          <a:ext cx="2778500" cy="22916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Разработка сайта и ведение социальных сетей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Реклама</a:t>
          </a:r>
        </a:p>
      </dsp:txBody>
      <dsp:txXfrm>
        <a:off x="56994" y="1788453"/>
        <a:ext cx="2673024" cy="1695131"/>
      </dsp:txXfrm>
    </dsp:sp>
    <dsp:sp modelId="{1E27E3F8-1C40-4A71-BE62-870BB9CBB508}">
      <dsp:nvSpPr>
        <dsp:cNvPr id="0" name=""/>
        <dsp:cNvSpPr/>
      </dsp:nvSpPr>
      <dsp:spPr>
        <a:xfrm>
          <a:off x="1246889" y="2321102"/>
          <a:ext cx="3030236" cy="3030236"/>
        </a:xfrm>
        <a:prstGeom prst="leftCircularArrow">
          <a:avLst>
            <a:gd name="adj1" fmla="val 2849"/>
            <a:gd name="adj2" fmla="val 348094"/>
            <a:gd name="adj3" fmla="val 2123604"/>
            <a:gd name="adj4" fmla="val 9024489"/>
            <a:gd name="adj5" fmla="val 3324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C4A906-D827-4EC2-9783-306815B2E941}">
      <dsp:nvSpPr>
        <dsp:cNvPr id="0" name=""/>
        <dsp:cNvSpPr/>
      </dsp:nvSpPr>
      <dsp:spPr>
        <a:xfrm>
          <a:off x="582591" y="3536323"/>
          <a:ext cx="2547996" cy="98214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Январь –Март</a:t>
          </a:r>
        </a:p>
      </dsp:txBody>
      <dsp:txXfrm>
        <a:off x="611357" y="3565089"/>
        <a:ext cx="2490464" cy="924617"/>
      </dsp:txXfrm>
    </dsp:sp>
    <dsp:sp modelId="{ADD677A5-B956-4F7C-8E16-07B40A660CD4}">
      <dsp:nvSpPr>
        <dsp:cNvPr id="0" name=""/>
        <dsp:cNvSpPr/>
      </dsp:nvSpPr>
      <dsp:spPr>
        <a:xfrm>
          <a:off x="3541684" y="1735715"/>
          <a:ext cx="2778500" cy="22916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Расширение географии поставок</a:t>
          </a:r>
        </a:p>
      </dsp:txBody>
      <dsp:txXfrm>
        <a:off x="3594422" y="2279528"/>
        <a:ext cx="2673024" cy="1695131"/>
      </dsp:txXfrm>
    </dsp:sp>
    <dsp:sp modelId="{A07449E0-FAE4-4544-8AE5-4F30EAE86930}">
      <dsp:nvSpPr>
        <dsp:cNvPr id="0" name=""/>
        <dsp:cNvSpPr/>
      </dsp:nvSpPr>
      <dsp:spPr>
        <a:xfrm>
          <a:off x="5094847" y="353059"/>
          <a:ext cx="3340291" cy="3340291"/>
        </a:xfrm>
        <a:prstGeom prst="circularArrow">
          <a:avLst>
            <a:gd name="adj1" fmla="val 2585"/>
            <a:gd name="adj2" fmla="val 313841"/>
            <a:gd name="adj3" fmla="val 19510648"/>
            <a:gd name="adj4" fmla="val 12575511"/>
            <a:gd name="adj5" fmla="val 3015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112815-B896-445D-B27E-5DF50C0139B7}">
      <dsp:nvSpPr>
        <dsp:cNvPr id="0" name=""/>
        <dsp:cNvSpPr/>
      </dsp:nvSpPr>
      <dsp:spPr>
        <a:xfrm>
          <a:off x="4159129" y="1244641"/>
          <a:ext cx="2469778" cy="98214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Апрель –Август </a:t>
          </a:r>
        </a:p>
      </dsp:txBody>
      <dsp:txXfrm>
        <a:off x="4187895" y="1273407"/>
        <a:ext cx="2412246" cy="924617"/>
      </dsp:txXfrm>
    </dsp:sp>
    <dsp:sp modelId="{F28E3D43-0F15-4580-B2C8-E6981A2A4DF8}">
      <dsp:nvSpPr>
        <dsp:cNvPr id="0" name=""/>
        <dsp:cNvSpPr/>
      </dsp:nvSpPr>
      <dsp:spPr>
        <a:xfrm>
          <a:off x="7040004" y="1735715"/>
          <a:ext cx="2778500" cy="22916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Активное продвижение первых 2 пунктов 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Работа со СМИ</a:t>
          </a:r>
        </a:p>
      </dsp:txBody>
      <dsp:txXfrm>
        <a:off x="7092742" y="1788453"/>
        <a:ext cx="2673024" cy="1695131"/>
      </dsp:txXfrm>
    </dsp:sp>
    <dsp:sp modelId="{5CBA1CB4-C2C5-49AA-B125-C39C7EFEF68D}">
      <dsp:nvSpPr>
        <dsp:cNvPr id="0" name=""/>
        <dsp:cNvSpPr/>
      </dsp:nvSpPr>
      <dsp:spPr>
        <a:xfrm>
          <a:off x="7657449" y="3536323"/>
          <a:ext cx="2469778" cy="98214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Сентябрь – Декабрь </a:t>
          </a:r>
        </a:p>
      </dsp:txBody>
      <dsp:txXfrm>
        <a:off x="7686215" y="3565089"/>
        <a:ext cx="2412246" cy="92461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492AFB-288F-4EB8-B4D1-2765FD5FE59D}">
      <dsp:nvSpPr>
        <dsp:cNvPr id="0" name=""/>
        <dsp:cNvSpPr/>
      </dsp:nvSpPr>
      <dsp:spPr>
        <a:xfrm rot="10800000">
          <a:off x="1302470" y="41"/>
          <a:ext cx="4373409" cy="803588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4360" tIns="87630" rIns="163576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Любовь Драчева – </a:t>
          </a:r>
          <a:r>
            <a:rPr lang="ru-RU" sz="23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лидер </a:t>
          </a:r>
          <a:endParaRPr lang="ru-RU" sz="23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1503367" y="41"/>
        <a:ext cx="4172512" cy="803588"/>
      </dsp:txXfrm>
    </dsp:sp>
    <dsp:sp modelId="{565E0DAC-CAFE-4610-A1FA-88B9F30BAF3E}">
      <dsp:nvSpPr>
        <dsp:cNvPr id="0" name=""/>
        <dsp:cNvSpPr/>
      </dsp:nvSpPr>
      <dsp:spPr>
        <a:xfrm>
          <a:off x="900675" y="41"/>
          <a:ext cx="803588" cy="803588"/>
        </a:xfrm>
        <a:prstGeom prst="ellipse">
          <a:avLst/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r="-8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A41F69-CE89-4083-A83E-372D50A4FCC0}">
      <dsp:nvSpPr>
        <dsp:cNvPr id="0" name=""/>
        <dsp:cNvSpPr/>
      </dsp:nvSpPr>
      <dsp:spPr>
        <a:xfrm rot="10800000">
          <a:off x="1302470" y="1043508"/>
          <a:ext cx="4373409" cy="803588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4360" tIns="87630" rIns="163576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Иван Мартынов </a:t>
          </a:r>
          <a:r>
            <a:rPr lang="ru-RU" sz="23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– производитель</a:t>
          </a:r>
          <a:endParaRPr lang="ru-RU" sz="23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1503367" y="1043508"/>
        <a:ext cx="4172512" cy="803588"/>
      </dsp:txXfrm>
    </dsp:sp>
    <dsp:sp modelId="{2B65D9AF-8C04-40C4-9E1F-2F94456C285B}">
      <dsp:nvSpPr>
        <dsp:cNvPr id="0" name=""/>
        <dsp:cNvSpPr/>
      </dsp:nvSpPr>
      <dsp:spPr>
        <a:xfrm>
          <a:off x="900675" y="1043508"/>
          <a:ext cx="803588" cy="803588"/>
        </a:xfrm>
        <a:prstGeom prst="ellipse">
          <a:avLst/>
        </a:prstGeom>
        <a:blipFill rotWithShape="1">
          <a:blip xmlns:r="http://schemas.openxmlformats.org/officeDocument/2006/relationships" r:embed="rId2"/>
          <a:srcRect/>
          <a:stretch>
            <a:fillRect t="-15000" b="-1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D1F65C-C651-46C5-B4C9-8318DBD8F7B8}">
      <dsp:nvSpPr>
        <dsp:cNvPr id="0" name=""/>
        <dsp:cNvSpPr/>
      </dsp:nvSpPr>
      <dsp:spPr>
        <a:xfrm rot="10800000">
          <a:off x="1302470" y="2086974"/>
          <a:ext cx="4373409" cy="803588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4360" tIns="87630" rIns="163576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Владислав Кораблев – </a:t>
          </a:r>
          <a:r>
            <a:rPr lang="ru-RU" sz="23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интегратор </a:t>
          </a:r>
          <a:endParaRPr lang="ru-RU" sz="23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1503367" y="2086974"/>
        <a:ext cx="4172512" cy="803588"/>
      </dsp:txXfrm>
    </dsp:sp>
    <dsp:sp modelId="{E460B7AD-E8FF-4F0A-84DF-1E586E504336}">
      <dsp:nvSpPr>
        <dsp:cNvPr id="0" name=""/>
        <dsp:cNvSpPr/>
      </dsp:nvSpPr>
      <dsp:spPr>
        <a:xfrm>
          <a:off x="900675" y="2086974"/>
          <a:ext cx="803588" cy="803588"/>
        </a:xfrm>
        <a:prstGeom prst="ellipse">
          <a:avLst/>
        </a:prstGeom>
        <a:blipFill rotWithShape="1">
          <a:blip xmlns:r="http://schemas.openxmlformats.org/officeDocument/2006/relationships" r:embed="rId3"/>
          <a:srcRect/>
          <a:stretch>
            <a:fillRect t="-4000" b="-4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492AFB-288F-4EB8-B4D1-2765FD5FE59D}">
      <dsp:nvSpPr>
        <dsp:cNvPr id="0" name=""/>
        <dsp:cNvSpPr/>
      </dsp:nvSpPr>
      <dsp:spPr>
        <a:xfrm rot="10800000">
          <a:off x="1302470" y="41"/>
          <a:ext cx="4373409" cy="803588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4360" tIns="87630" rIns="163576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Владислав Минин </a:t>
          </a:r>
          <a:r>
            <a:rPr lang="ru-RU" sz="23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– производитель</a:t>
          </a:r>
          <a:endParaRPr lang="ru-RU" sz="23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1503367" y="41"/>
        <a:ext cx="4172512" cy="803588"/>
      </dsp:txXfrm>
    </dsp:sp>
    <dsp:sp modelId="{565E0DAC-CAFE-4610-A1FA-88B9F30BAF3E}">
      <dsp:nvSpPr>
        <dsp:cNvPr id="0" name=""/>
        <dsp:cNvSpPr/>
      </dsp:nvSpPr>
      <dsp:spPr>
        <a:xfrm>
          <a:off x="900675" y="41"/>
          <a:ext cx="803588" cy="803588"/>
        </a:xfrm>
        <a:prstGeom prst="ellipse">
          <a:avLst/>
        </a:prstGeom>
        <a:blipFill rotWithShape="1">
          <a:blip xmlns:r="http://schemas.openxmlformats.org/officeDocument/2006/relationships" r:embed="rId1"/>
          <a:srcRect/>
          <a:stretch>
            <a:fillRect t="-9000" b="-9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A41F69-CE89-4083-A83E-372D50A4FCC0}">
      <dsp:nvSpPr>
        <dsp:cNvPr id="0" name=""/>
        <dsp:cNvSpPr/>
      </dsp:nvSpPr>
      <dsp:spPr>
        <a:xfrm rot="10800000">
          <a:off x="1302470" y="1043508"/>
          <a:ext cx="4373409" cy="803588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4360" tIns="87630" rIns="163576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Екатерина Соколова – </a:t>
          </a:r>
          <a:r>
            <a:rPr lang="ru-RU" sz="23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производитель  </a:t>
          </a:r>
          <a:endParaRPr lang="ru-RU" sz="23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1503367" y="1043508"/>
        <a:ext cx="4172512" cy="803588"/>
      </dsp:txXfrm>
    </dsp:sp>
    <dsp:sp modelId="{2B65D9AF-8C04-40C4-9E1F-2F94456C285B}">
      <dsp:nvSpPr>
        <dsp:cNvPr id="0" name=""/>
        <dsp:cNvSpPr/>
      </dsp:nvSpPr>
      <dsp:spPr>
        <a:xfrm>
          <a:off x="900675" y="1043508"/>
          <a:ext cx="803588" cy="803588"/>
        </a:xfrm>
        <a:prstGeom prst="ellipse">
          <a:avLst/>
        </a:prstGeom>
        <a:blipFill rotWithShape="1">
          <a:blip xmlns:r="http://schemas.openxmlformats.org/officeDocument/2006/relationships" r:embed="rId2"/>
          <a:srcRect/>
          <a:stretch>
            <a:fillRect l="-1000" r="-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D1F65C-C651-46C5-B4C9-8318DBD8F7B8}">
      <dsp:nvSpPr>
        <dsp:cNvPr id="0" name=""/>
        <dsp:cNvSpPr/>
      </dsp:nvSpPr>
      <dsp:spPr>
        <a:xfrm rot="10800000">
          <a:off x="1302470" y="2086974"/>
          <a:ext cx="4373409" cy="803588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4360" tIns="87630" rIns="163576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Андрей </a:t>
          </a:r>
          <a:r>
            <a:rPr lang="ru-RU" sz="2300" b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Клепиковский</a:t>
          </a:r>
          <a:r>
            <a:rPr lang="ru-RU" sz="23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– производитель </a:t>
          </a:r>
          <a:endParaRPr lang="ru-RU" sz="2300" b="0" kern="1200" dirty="0"/>
        </a:p>
      </dsp:txBody>
      <dsp:txXfrm rot="10800000">
        <a:off x="1503367" y="2086974"/>
        <a:ext cx="4172512" cy="803588"/>
      </dsp:txXfrm>
    </dsp:sp>
    <dsp:sp modelId="{E460B7AD-E8FF-4F0A-84DF-1E586E504336}">
      <dsp:nvSpPr>
        <dsp:cNvPr id="0" name=""/>
        <dsp:cNvSpPr/>
      </dsp:nvSpPr>
      <dsp:spPr>
        <a:xfrm>
          <a:off x="900675" y="2086974"/>
          <a:ext cx="803588" cy="803588"/>
        </a:xfrm>
        <a:prstGeom prst="ellipse">
          <a:avLst/>
        </a:prstGeom>
        <a:blipFill rotWithShape="1">
          <a:blip xmlns:r="http://schemas.openxmlformats.org/officeDocument/2006/relationships" r:embed="rId3"/>
          <a:srcRect/>
          <a:stretch>
            <a:fillRect t="-6000" b="-6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206EC4-C22F-4FDA-A86D-95A8428EDB8C}">
      <dsp:nvSpPr>
        <dsp:cNvPr id="0" name=""/>
        <dsp:cNvSpPr/>
      </dsp:nvSpPr>
      <dsp:spPr>
        <a:xfrm>
          <a:off x="1131361" y="704451"/>
          <a:ext cx="2119814" cy="141391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13792" rIns="113792" bIns="113792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Константин </a:t>
          </a:r>
          <a:r>
            <a:rPr lang="ru-RU" sz="1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Аксенчик</a:t>
          </a: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– к.т.н. доцент, зав. </a:t>
          </a: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кафедрой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Трекер</a:t>
          </a: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команды</a:t>
          </a:r>
        </a:p>
      </dsp:txBody>
      <dsp:txXfrm>
        <a:off x="1470531" y="704451"/>
        <a:ext cx="1780644" cy="1413916"/>
      </dsp:txXfrm>
    </dsp:sp>
    <dsp:sp modelId="{71C703FA-D629-45C6-B6A1-1201AFA75DE1}">
      <dsp:nvSpPr>
        <dsp:cNvPr id="0" name=""/>
        <dsp:cNvSpPr/>
      </dsp:nvSpPr>
      <dsp:spPr>
        <a:xfrm>
          <a:off x="13" y="163545"/>
          <a:ext cx="1413209" cy="1413209"/>
        </a:xfrm>
        <a:prstGeom prst="ellipse">
          <a:avLst/>
        </a:prstGeom>
        <a:blipFill rotWithShape="0">
          <a:blip xmlns:r="http://schemas.openxmlformats.org/officeDocument/2006/relationships" r:embed="rId1"/>
          <a:srcRect/>
          <a:stretch>
            <a:fillRect t="-14000" b="-14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500" kern="1200" dirty="0"/>
        </a:p>
      </dsp:txBody>
      <dsp:txXfrm>
        <a:off x="206973" y="370505"/>
        <a:ext cx="999289" cy="9992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SquareAccentList">
  <dgm:title val=""/>
  <dgm:desc val=""/>
  <dgm:catLst>
    <dgm:cat type="list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clrData>
  <dgm:layoutNode name="layout">
    <dgm:varLst>
      <dgm:chMax/>
      <dgm:chPref/>
      <dgm:dir/>
      <dgm:resizeHandles/>
    </dgm:varLst>
    <dgm:choose name="Name0">
      <dgm:if name="Name1" func="var" arg="dir" op="equ" val="norm">
        <dgm:alg type="hierChild">
          <dgm:param type="linDir" val="fromL"/>
          <dgm:param type="vertAlign" val="t"/>
          <dgm:param type="nodeVertAlign" val="t"/>
          <dgm:param type="horzAlign" val="ctr"/>
          <dgm:param type="fallback" val="1D"/>
        </dgm:alg>
      </dgm:if>
      <dgm:else name="Name2">
        <dgm:alg type="hierChild">
          <dgm:param type="linDir" val="fromR"/>
          <dgm:param type="vertAlign" val="t"/>
          <dgm:param type="nodeVertAlign" val="t"/>
          <dgm:param type="horzAlign" val="ctr"/>
          <dgm:param type="fallback" val="1D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Parent" op="equ" val="65"/>
      <dgm:constr type="primFontSz" for="des" forName="Child" op="equ" val="65"/>
      <dgm:constr type="primFontSz" for="des" forName="Child" refType="primFontSz" refFor="des" refForName="Parent" op="lte"/>
      <dgm:constr type="w" for="des" forName="rootComposite" refType="h" refFor="des" refForName="rootComposite" fact="3.0396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 fact="0.5205"/>
      <dgm:constr type="sibSp" refType="w" refFor="des" refForName="rootComposite" fact="0.05"/>
      <dgm:constr type="sp" for="des" forName="root" refType="h" refFor="des" refForName="childComposite" fact="0.2855"/>
    </dgm:constrLst>
    <dgm:ruleLst/>
    <dgm:forEach name="Name3" axis="ch">
      <dgm:forEach name="Name4" axis="self" ptType="node" cnt="1">
        <dgm:layoutNode name="root">
          <dgm:varLst>
            <dgm:chMax/>
            <dgm:chPref/>
          </dgm:varLst>
          <dgm:alg type="hierRoot">
            <dgm:param type="hierAlign" val="tL"/>
          </dgm:alg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5">
              <dgm:if name="Name6" func="var" arg="dir" op="equ" val="norm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l" for="ch" forName="ParentSmallAccent" refType="w" fact="0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if>
              <dgm:else name="Name7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r" for="ch" forName="ParentSmallAccent" refType="w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else>
            </dgm:choose>
            <dgm:ruleLst/>
            <dgm:layoutNode name="ParentAccent" styleLbl="alignNode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SmallAccent" styleLbl="fgAcc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" styleLbl="revTx">
              <dgm:varLst>
                <dgm:chMax/>
                <dgm:chPref val="4"/>
                <dgm:bulletEnabled val="1"/>
              </dgm:varLst>
              <dgm:choose name="Name8">
                <dgm:if name="Name9" func="var" arg="dir" op="equ" val="norm">
                  <dgm:alg type="tx">
                    <dgm:param type="txAnchorVertCh" val="mid"/>
                    <dgm:param type="parTxLTRAlign" val="l"/>
                  </dgm:alg>
                </dgm:if>
                <dgm:else name="Name10">
                  <dgm:alg type="tx">
                    <dgm:param type="txAnchorVertCh" val="mid"/>
                    <dgm:param type="parTxLTR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13">
                    <dgm:if name="Name14" func="var" arg="dir" op="equ" val="norm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l" for="ch" forName="ChildAccent" refType="w" fact="0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l" for="ch" forName="Child" refType="w" fact="0.07"/>
                        <dgm:constr type="t" for="ch" forName="Child" refType="h" fact="0"/>
                      </dgm:constrLst>
                    </dgm:if>
                    <dgm:else name="Name15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r" for="ch" forName="ChildAccent" refType="w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r" for="ch" forName="Child" refType="w" fact="0.93"/>
                        <dgm:constr type="t" for="ch" forName="Child" refType="h" fact="0"/>
                      </dgm:constrLst>
                    </dgm:else>
                  </dgm:choose>
                  <dgm:ruleLst/>
                  <dgm:layoutNode name="ChildAccent" styleLbl="solidFgAcc1">
                    <dgm:alg type="sp"/>
                    <dgm:shape xmlns:r="http://schemas.openxmlformats.org/officeDocument/2006/relationships" type="rect" r:blip="">
                      <dgm:adjLst/>
                    </dgm:shape>
                    <dgm:presOf/>
                  </dgm:layoutNode>
                  <dgm:layoutNode name="Child" styleLbl="revTx">
                    <dgm:varLst>
                      <dgm:chMax val="0"/>
                      <dgm:chPref val="0"/>
                      <dgm:bulletEnabled val="1"/>
                    </dgm:varLst>
                    <dgm:choose name="Name16">
                      <dgm:if name="Name17" func="var" arg="dir" op="equ" val="norm">
                        <dgm:alg type="tx">
                          <dgm:param type="txAnchorVertCh" val="mid"/>
                          <dgm:param type="parTxLTRAlign" val="l"/>
                        </dgm:alg>
                      </dgm:if>
                      <dgm:else name="Name18">
                        <dgm:alg type="tx">
                          <dgm:param type="txAnchorVertCh" val="mid"/>
                          <dgm:param type="parTxLTRAlign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 node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SquareAccentList">
  <dgm:title val=""/>
  <dgm:desc val=""/>
  <dgm:catLst>
    <dgm:cat type="list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clrData>
  <dgm:layoutNode name="layout">
    <dgm:varLst>
      <dgm:chMax/>
      <dgm:chPref/>
      <dgm:dir/>
      <dgm:resizeHandles/>
    </dgm:varLst>
    <dgm:choose name="Name0">
      <dgm:if name="Name1" func="var" arg="dir" op="equ" val="norm">
        <dgm:alg type="hierChild">
          <dgm:param type="linDir" val="fromL"/>
          <dgm:param type="vertAlign" val="t"/>
          <dgm:param type="nodeVertAlign" val="t"/>
          <dgm:param type="horzAlign" val="ctr"/>
          <dgm:param type="fallback" val="1D"/>
        </dgm:alg>
      </dgm:if>
      <dgm:else name="Name2">
        <dgm:alg type="hierChild">
          <dgm:param type="linDir" val="fromR"/>
          <dgm:param type="vertAlign" val="t"/>
          <dgm:param type="nodeVertAlign" val="t"/>
          <dgm:param type="horzAlign" val="ctr"/>
          <dgm:param type="fallback" val="1D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Parent" op="equ" val="65"/>
      <dgm:constr type="primFontSz" for="des" forName="Child" op="equ" val="65"/>
      <dgm:constr type="primFontSz" for="des" forName="Child" refType="primFontSz" refFor="des" refForName="Parent" op="lte"/>
      <dgm:constr type="w" for="des" forName="rootComposite" refType="h" refFor="des" refForName="rootComposite" fact="3.0396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 fact="0.5205"/>
      <dgm:constr type="sibSp" refType="w" refFor="des" refForName="rootComposite" fact="0.05"/>
      <dgm:constr type="sp" for="des" forName="root" refType="h" refFor="des" refForName="childComposite" fact="0.2855"/>
    </dgm:constrLst>
    <dgm:ruleLst/>
    <dgm:forEach name="Name3" axis="ch">
      <dgm:forEach name="Name4" axis="self" ptType="node" cnt="1">
        <dgm:layoutNode name="root">
          <dgm:varLst>
            <dgm:chMax/>
            <dgm:chPref/>
          </dgm:varLst>
          <dgm:alg type="hierRoot">
            <dgm:param type="hierAlign" val="tL"/>
          </dgm:alg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5">
              <dgm:if name="Name6" func="var" arg="dir" op="equ" val="norm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l" for="ch" forName="ParentSmallAccent" refType="w" fact="0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if>
              <dgm:else name="Name7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r" for="ch" forName="ParentSmallAccent" refType="w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else>
            </dgm:choose>
            <dgm:ruleLst/>
            <dgm:layoutNode name="ParentAccent" styleLbl="alignNode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SmallAccent" styleLbl="fgAcc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" styleLbl="revTx">
              <dgm:varLst>
                <dgm:chMax/>
                <dgm:chPref val="4"/>
                <dgm:bulletEnabled val="1"/>
              </dgm:varLst>
              <dgm:choose name="Name8">
                <dgm:if name="Name9" func="var" arg="dir" op="equ" val="norm">
                  <dgm:alg type="tx">
                    <dgm:param type="txAnchorVertCh" val="mid"/>
                    <dgm:param type="parTxLTRAlign" val="l"/>
                  </dgm:alg>
                </dgm:if>
                <dgm:else name="Name10">
                  <dgm:alg type="tx">
                    <dgm:param type="txAnchorVertCh" val="mid"/>
                    <dgm:param type="parTxLTR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13">
                    <dgm:if name="Name14" func="var" arg="dir" op="equ" val="norm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l" for="ch" forName="ChildAccent" refType="w" fact="0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l" for="ch" forName="Child" refType="w" fact="0.07"/>
                        <dgm:constr type="t" for="ch" forName="Child" refType="h" fact="0"/>
                      </dgm:constrLst>
                    </dgm:if>
                    <dgm:else name="Name15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r" for="ch" forName="ChildAccent" refType="w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r" for="ch" forName="Child" refType="w" fact="0.93"/>
                        <dgm:constr type="t" for="ch" forName="Child" refType="h" fact="0"/>
                      </dgm:constrLst>
                    </dgm:else>
                  </dgm:choose>
                  <dgm:ruleLst/>
                  <dgm:layoutNode name="ChildAccent" styleLbl="solidFgAcc1">
                    <dgm:alg type="sp"/>
                    <dgm:shape xmlns:r="http://schemas.openxmlformats.org/officeDocument/2006/relationships" type="rect" r:blip="">
                      <dgm:adjLst/>
                    </dgm:shape>
                    <dgm:presOf/>
                  </dgm:layoutNode>
                  <dgm:layoutNode name="Child" styleLbl="revTx">
                    <dgm:varLst>
                      <dgm:chMax val="0"/>
                      <dgm:chPref val="0"/>
                      <dgm:bulletEnabled val="1"/>
                    </dgm:varLst>
                    <dgm:choose name="Name16">
                      <dgm:if name="Name17" func="var" arg="dir" op="equ" val="norm">
                        <dgm:alg type="tx">
                          <dgm:param type="txAnchorVertCh" val="mid"/>
                          <dgm:param type="parTxLTRAlign" val="l"/>
                        </dgm:alg>
                      </dgm:if>
                      <dgm:else name="Name18">
                        <dgm:alg type="tx">
                          <dgm:param type="txAnchorVertCh" val="mid"/>
                          <dgm:param type="parTxLTRAlign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 node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FC8F61-8705-440C-8B29-6BD7C90BE63C}" type="datetimeFigureOut">
              <a:rPr lang="ru-RU" smtClean="0"/>
              <a:pPr/>
              <a:t>17.11.2023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ABE808-1554-468C-B2C2-0DAAB620BE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0181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1896A2-B392-49D6-B011-BDC8CAECD43A}" type="datetimeFigureOut">
              <a:rPr lang="ru-RU" smtClean="0"/>
              <a:pPr/>
              <a:t>17.11.2023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19DFDB-5F00-45A8-8ECA-5F26B55FE9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673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6148431" y="-1"/>
            <a:ext cx="6041982" cy="685958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1841949"/>
            <a:ext cx="5753344" cy="2844046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4281" y="4685995"/>
            <a:ext cx="5753344" cy="1078445"/>
          </a:xfrm>
        </p:spPr>
        <p:txBody>
          <a:bodyPr>
            <a:normAutofit/>
          </a:bodyPr>
          <a:lstStyle>
            <a:lvl1pPr marL="0" indent="0" algn="l">
              <a:buNone/>
              <a:defRPr sz="2100">
                <a:solidFill>
                  <a:schemeClr val="bg1">
                    <a:lumMod val="95000"/>
                  </a:schemeClr>
                </a:solidFill>
              </a:defRPr>
            </a:lvl1pPr>
            <a:lvl2pPr marL="586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2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8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44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30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16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029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890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1111" y="6357823"/>
            <a:ext cx="7714245" cy="36521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784630" y="687152"/>
            <a:ext cx="4012647" cy="826257"/>
          </a:xfrm>
          <a:prstGeom prst="rect">
            <a:avLst/>
          </a:prstGeom>
          <a:noFill/>
        </p:spPr>
        <p:txBody>
          <a:bodyPr wrap="none" lIns="117226" tIns="58613" rIns="117226" bIns="58613" rtlCol="0">
            <a:spAutoFit/>
          </a:bodyPr>
          <a:lstStyle/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Череповецкий</a:t>
            </a:r>
            <a:endParaRPr lang="en-US" b="0" i="0" dirty="0">
              <a:solidFill>
                <a:schemeClr val="bg1"/>
              </a:solidFill>
              <a:latin typeface="+mj-lt"/>
            </a:endParaRPr>
          </a:p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государственный университет</a:t>
            </a:r>
            <a:endParaRPr lang="ru-RU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521" y="983009"/>
            <a:ext cx="10971372" cy="514457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9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0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6118257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одержимое 2"/>
          <p:cNvSpPr>
            <a:spLocks noGrp="1"/>
          </p:cNvSpPr>
          <p:nvPr>
            <p:ph idx="1"/>
          </p:nvPr>
        </p:nvSpPr>
        <p:spPr>
          <a:xfrm>
            <a:off x="512515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Содержимое 2"/>
          <p:cNvSpPr>
            <a:spLocks noGrp="1"/>
          </p:cNvSpPr>
          <p:nvPr>
            <p:ph idx="16"/>
          </p:nvPr>
        </p:nvSpPr>
        <p:spPr>
          <a:xfrm>
            <a:off x="6289712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2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три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1110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4105386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Содержимое 2"/>
          <p:cNvSpPr>
            <a:spLocks noGrp="1"/>
          </p:cNvSpPr>
          <p:nvPr>
            <p:ph idx="13"/>
          </p:nvPr>
        </p:nvSpPr>
        <p:spPr>
          <a:xfrm>
            <a:off x="4288638" y="983010"/>
            <a:ext cx="3611023" cy="5144571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cxnSp>
        <p:nvCxnSpPr>
          <p:cNvPr id="11" name="Прямая соединительная линия 10"/>
          <p:cNvCxnSpPr/>
          <p:nvPr userDrawn="1"/>
        </p:nvCxnSpPr>
        <p:spPr>
          <a:xfrm>
            <a:off x="8082913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одержимое 2"/>
          <p:cNvSpPr>
            <a:spLocks noGrp="1"/>
          </p:cNvSpPr>
          <p:nvPr>
            <p:ph idx="14"/>
          </p:nvPr>
        </p:nvSpPr>
        <p:spPr>
          <a:xfrm>
            <a:off x="8266164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5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6174715" y="983009"/>
            <a:ext cx="5517482" cy="5144573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5517690" cy="5144691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524514" y="3932036"/>
            <a:ext cx="11167682" cy="2195546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11167682" cy="279612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7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Шаг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18"/>
          <p:cNvSpPr>
            <a:spLocks noGrp="1"/>
          </p:cNvSpPr>
          <p:nvPr>
            <p:ph type="body" sz="quarter" idx="24"/>
          </p:nvPr>
        </p:nvSpPr>
        <p:spPr>
          <a:xfrm>
            <a:off x="2088070" y="3878127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2" name="Текст 18"/>
          <p:cNvSpPr>
            <a:spLocks noGrp="1"/>
          </p:cNvSpPr>
          <p:nvPr>
            <p:ph type="body" sz="quarter" idx="26"/>
          </p:nvPr>
        </p:nvSpPr>
        <p:spPr>
          <a:xfrm>
            <a:off x="7802084" y="3876272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4" name="Текст 18"/>
          <p:cNvSpPr>
            <a:spLocks noGrp="1"/>
          </p:cNvSpPr>
          <p:nvPr>
            <p:ph type="body" sz="quarter" idx="28"/>
          </p:nvPr>
        </p:nvSpPr>
        <p:spPr>
          <a:xfrm>
            <a:off x="7802084" y="162053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9" name="Текст 18"/>
          <p:cNvSpPr>
            <a:spLocks noGrp="1"/>
          </p:cNvSpPr>
          <p:nvPr>
            <p:ph type="body" sz="quarter" idx="23"/>
          </p:nvPr>
        </p:nvSpPr>
        <p:spPr>
          <a:xfrm>
            <a:off x="2088879" y="161962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16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Рисунок 25"/>
          <p:cNvSpPr>
            <a:spLocks noGrp="1"/>
          </p:cNvSpPr>
          <p:nvPr>
            <p:ph type="pic" sz="quarter" idx="30"/>
          </p:nvPr>
        </p:nvSpPr>
        <p:spPr>
          <a:xfrm>
            <a:off x="758776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7" name="Рисунок 25"/>
          <p:cNvSpPr>
            <a:spLocks noGrp="1"/>
          </p:cNvSpPr>
          <p:nvPr>
            <p:ph type="pic" sz="quarter" idx="31"/>
          </p:nvPr>
        </p:nvSpPr>
        <p:spPr>
          <a:xfrm>
            <a:off x="6464251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8" name="Рисунок 25"/>
          <p:cNvSpPr>
            <a:spLocks noGrp="1"/>
          </p:cNvSpPr>
          <p:nvPr>
            <p:ph type="pic" sz="quarter" idx="32"/>
          </p:nvPr>
        </p:nvSpPr>
        <p:spPr>
          <a:xfrm>
            <a:off x="6464251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9" name="Рисунок 25"/>
          <p:cNvSpPr>
            <a:spLocks noGrp="1"/>
          </p:cNvSpPr>
          <p:nvPr>
            <p:ph type="pic" sz="quarter" idx="33"/>
          </p:nvPr>
        </p:nvSpPr>
        <p:spPr>
          <a:xfrm>
            <a:off x="758776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аблица 1"/>
          <p:cNvSpPr>
            <a:spLocks noGrp="1"/>
          </p:cNvSpPr>
          <p:nvPr userDrawn="1">
            <p:ph type="tbl" sz="quarter" idx="12"/>
          </p:nvPr>
        </p:nvSpPr>
        <p:spPr>
          <a:xfrm>
            <a:off x="487617" y="2109174"/>
            <a:ext cx="11204580" cy="4027474"/>
          </a:xfrm>
        </p:spPr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2" name="Текст 10"/>
          <p:cNvSpPr>
            <a:spLocks noGrp="1"/>
          </p:cNvSpPr>
          <p:nvPr>
            <p:ph type="body" sz="quarter" idx="14"/>
          </p:nvPr>
        </p:nvSpPr>
        <p:spPr>
          <a:xfrm>
            <a:off x="487616" y="991957"/>
            <a:ext cx="11204580" cy="111721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6"/>
          </p:nvPr>
        </p:nvSpPr>
        <p:spPr>
          <a:xfrm>
            <a:off x="561820" y="3263209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5" name="Текст 13"/>
          <p:cNvSpPr>
            <a:spLocks noGrp="1"/>
          </p:cNvSpPr>
          <p:nvPr>
            <p:ph type="body" sz="quarter" idx="17"/>
          </p:nvPr>
        </p:nvSpPr>
        <p:spPr>
          <a:xfrm>
            <a:off x="3390024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6" name="Текст 13"/>
          <p:cNvSpPr>
            <a:spLocks noGrp="1"/>
          </p:cNvSpPr>
          <p:nvPr>
            <p:ph type="body" sz="quarter" idx="18"/>
          </p:nvPr>
        </p:nvSpPr>
        <p:spPr>
          <a:xfrm>
            <a:off x="6218227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Текст 13"/>
          <p:cNvSpPr>
            <a:spLocks noGrp="1"/>
          </p:cNvSpPr>
          <p:nvPr>
            <p:ph type="body" sz="quarter" idx="19"/>
          </p:nvPr>
        </p:nvSpPr>
        <p:spPr>
          <a:xfrm>
            <a:off x="9046431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Рисунок 19"/>
          <p:cNvSpPr>
            <a:spLocks noGrp="1"/>
          </p:cNvSpPr>
          <p:nvPr>
            <p:ph type="pic" sz="quarter" idx="20"/>
          </p:nvPr>
        </p:nvSpPr>
        <p:spPr>
          <a:xfrm>
            <a:off x="859466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1" name="Рисунок 19"/>
          <p:cNvSpPr>
            <a:spLocks noGrp="1"/>
          </p:cNvSpPr>
          <p:nvPr>
            <p:ph type="pic" sz="quarter" idx="21"/>
          </p:nvPr>
        </p:nvSpPr>
        <p:spPr>
          <a:xfrm>
            <a:off x="3687670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2" name="Рисунок 19"/>
          <p:cNvSpPr>
            <a:spLocks noGrp="1"/>
          </p:cNvSpPr>
          <p:nvPr>
            <p:ph type="pic" sz="quarter" idx="22"/>
          </p:nvPr>
        </p:nvSpPr>
        <p:spPr>
          <a:xfrm>
            <a:off x="6515873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3" name="Рисунок 19"/>
          <p:cNvSpPr>
            <a:spLocks noGrp="1"/>
          </p:cNvSpPr>
          <p:nvPr>
            <p:ph type="pic" sz="quarter" idx="23"/>
          </p:nvPr>
        </p:nvSpPr>
        <p:spPr>
          <a:xfrm>
            <a:off x="9344077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17226" tIns="58613" rIns="117226" bIns="58613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1111" y="6357823"/>
            <a:ext cx="7714245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119776" y="6357823"/>
            <a:ext cx="757411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hf hdr="0" dt="0"/>
  <p:txStyles>
    <p:titleStyle>
      <a:lvl1pPr algn="l" defTabSz="1172261" rtl="0" eaLnBrk="1" latinLnBrk="0" hangingPunct="1">
        <a:spcBef>
          <a:spcPct val="0"/>
        </a:spcBef>
        <a:buNone/>
        <a:defRPr sz="31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036" indent="-2036" algn="l" defTabSz="1172261" rtl="0" eaLnBrk="1" latinLnBrk="0" hangingPunct="1">
        <a:spcBef>
          <a:spcPct val="20000"/>
        </a:spcBef>
        <a:buFont typeface="Arial" pitchFamily="34" charset="0"/>
        <a:buNone/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461985" indent="-4070" algn="l" defTabSz="1172261" rtl="0" eaLnBrk="1" latinLnBrk="0" hangingPunct="1">
        <a:spcBef>
          <a:spcPct val="20000"/>
        </a:spcBef>
        <a:buFont typeface="Arial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373744" indent="2036" algn="l" defTabSz="1172261" rtl="0" eaLnBrk="1" latinLnBrk="0" hangingPunct="1">
        <a:spcBef>
          <a:spcPct val="20000"/>
        </a:spcBef>
        <a:buFont typeface="Arial" pitchFamily="34" charset="0"/>
        <a:buNone/>
        <a:defRPr sz="1500" kern="1200">
          <a:solidFill>
            <a:schemeClr val="bg1">
              <a:lumMod val="75000"/>
            </a:schemeClr>
          </a:solidFill>
          <a:latin typeface="+mn-lt"/>
          <a:ea typeface="+mn-ea"/>
          <a:cs typeface="+mn-cs"/>
        </a:defRPr>
      </a:lvl3pPr>
      <a:lvl4pPr marL="2051456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37587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23717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0984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39597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498210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613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226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5839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452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3065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1678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0291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68904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9.svg"/><Relationship Id="rId18" Type="http://schemas.microsoft.com/office/2007/relationships/diagramDrawing" Target="../diagrams/drawing1.xml"/><Relationship Id="rId3" Type="http://schemas.openxmlformats.org/officeDocument/2006/relationships/image" Target="../media/image9.svg"/><Relationship Id="rId21" Type="http://schemas.openxmlformats.org/officeDocument/2006/relationships/diagramQuickStyle" Target="../diagrams/quickStyle1.xml"/><Relationship Id="rId7" Type="http://schemas.openxmlformats.org/officeDocument/2006/relationships/image" Target="../media/image13.svg"/><Relationship Id="rId12" Type="http://schemas.openxmlformats.org/officeDocument/2006/relationships/image" Target="../media/image13.png"/><Relationship Id="rId17" Type="http://schemas.openxmlformats.org/officeDocument/2006/relationships/diagramColors" Target="../diagrams/colors1.xml"/><Relationship Id="rId2" Type="http://schemas.openxmlformats.org/officeDocument/2006/relationships/image" Target="../media/image8.png"/><Relationship Id="rId16" Type="http://schemas.openxmlformats.org/officeDocument/2006/relationships/diagramQuickStyle" Target="../diagrams/quickStyle1.xml"/><Relationship Id="rId20" Type="http://schemas.openxmlformats.org/officeDocument/2006/relationships/diagramLayout" Target="../diagrams/layout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7.svg"/><Relationship Id="rId5" Type="http://schemas.openxmlformats.org/officeDocument/2006/relationships/image" Target="../media/image11.svg"/><Relationship Id="rId15" Type="http://schemas.openxmlformats.org/officeDocument/2006/relationships/diagramLayout" Target="../diagrams/layout1.xml"/><Relationship Id="rId10" Type="http://schemas.openxmlformats.org/officeDocument/2006/relationships/image" Target="../media/image12.png"/><Relationship Id="rId19" Type="http://schemas.openxmlformats.org/officeDocument/2006/relationships/diagramData" Target="../diagrams/data2.xml"/><Relationship Id="rId4" Type="http://schemas.openxmlformats.org/officeDocument/2006/relationships/image" Target="../media/image9.png"/><Relationship Id="rId9" Type="http://schemas.openxmlformats.org/officeDocument/2006/relationships/image" Target="../media/image15.svg"/><Relationship Id="rId14" Type="http://schemas.openxmlformats.org/officeDocument/2006/relationships/diagramData" Target="../diagrams/data1.xml"/><Relationship Id="rId22" Type="http://schemas.openxmlformats.org/officeDocument/2006/relationships/diagramColors" Target="../diagrams/colors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21.png"/><Relationship Id="rId4" Type="http://schemas.openxmlformats.org/officeDocument/2006/relationships/image" Target="../media/image3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jpeg"/><Relationship Id="rId18" Type="http://schemas.microsoft.com/office/2007/relationships/diagramDrawing" Target="../diagrams/drawing3.xml"/><Relationship Id="rId3" Type="http://schemas.openxmlformats.org/officeDocument/2006/relationships/diagramData" Target="../diagrams/data3.xml"/><Relationship Id="rId21" Type="http://schemas.openxmlformats.org/officeDocument/2006/relationships/image" Target="../media/image45.png"/><Relationship Id="rId7" Type="http://schemas.microsoft.com/office/2007/relationships/diagramDrawing" Target="../diagrams/drawing2.xml"/><Relationship Id="rId12" Type="http://schemas.openxmlformats.org/officeDocument/2006/relationships/image" Target="../media/image42.jpeg"/><Relationship Id="rId17" Type="http://schemas.openxmlformats.org/officeDocument/2006/relationships/diagramColors" Target="../diagrams/colors3.xml"/><Relationship Id="rId2" Type="http://schemas.openxmlformats.org/officeDocument/2006/relationships/image" Target="../media/image37.png"/><Relationship Id="rId16" Type="http://schemas.openxmlformats.org/officeDocument/2006/relationships/diagramQuickStyle" Target="../diagrams/quickStyle3.xml"/><Relationship Id="rId20" Type="http://schemas.openxmlformats.org/officeDocument/2006/relationships/image" Target="../media/image36.sv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41.png"/><Relationship Id="rId5" Type="http://schemas.openxmlformats.org/officeDocument/2006/relationships/diagramQuickStyle" Target="../diagrams/quickStyle2.xml"/><Relationship Id="rId15" Type="http://schemas.openxmlformats.org/officeDocument/2006/relationships/diagramLayout" Target="../diagrams/layout3.xml"/><Relationship Id="rId10" Type="http://schemas.openxmlformats.org/officeDocument/2006/relationships/image" Target="../media/image40.png"/><Relationship Id="rId19" Type="http://schemas.openxmlformats.org/officeDocument/2006/relationships/image" Target="../media/image44.png"/><Relationship Id="rId4" Type="http://schemas.openxmlformats.org/officeDocument/2006/relationships/diagramLayout" Target="../diagrams/layout2.xml"/><Relationship Id="rId9" Type="http://schemas.openxmlformats.org/officeDocument/2006/relationships/image" Target="../media/image39.png"/><Relationship Id="rId14" Type="http://schemas.openxmlformats.org/officeDocument/2006/relationships/diagramData" Target="../diagrams/data4.xml"/><Relationship Id="rId22" Type="http://schemas.openxmlformats.org/officeDocument/2006/relationships/image" Target="../media/image38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bin"/><Relationship Id="rId4" Type="http://schemas.openxmlformats.org/officeDocument/2006/relationships/image" Target="../media/image52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diagramLayout" Target="../diagrams/layout4.xml"/><Relationship Id="rId7" Type="http://schemas.openxmlformats.org/officeDocument/2006/relationships/image" Target="../media/image56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openxmlformats.org/officeDocument/2006/relationships/image" Target="../media/image60.png"/><Relationship Id="rId5" Type="http://schemas.openxmlformats.org/officeDocument/2006/relationships/diagramColors" Target="../diagrams/colors4.xml"/><Relationship Id="rId10" Type="http://schemas.openxmlformats.org/officeDocument/2006/relationships/image" Target="../media/image59.jpeg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5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7.xml"/><Relationship Id="rId13" Type="http://schemas.openxmlformats.org/officeDocument/2006/relationships/diagramData" Target="../diagrams/data8.xml"/><Relationship Id="rId18" Type="http://schemas.openxmlformats.org/officeDocument/2006/relationships/image" Target="../media/image69.png"/><Relationship Id="rId3" Type="http://schemas.openxmlformats.org/officeDocument/2006/relationships/diagramData" Target="../diagrams/data6.xml"/><Relationship Id="rId21" Type="http://schemas.openxmlformats.org/officeDocument/2006/relationships/image" Target="../media/image70.jpeg"/><Relationship Id="rId7" Type="http://schemas.microsoft.com/office/2007/relationships/diagramDrawing" Target="../diagrams/drawing5.xml"/><Relationship Id="rId12" Type="http://schemas.microsoft.com/office/2007/relationships/diagramDrawing" Target="../diagrams/drawing6.xml"/><Relationship Id="rId17" Type="http://schemas.microsoft.com/office/2007/relationships/diagramDrawing" Target="../diagrams/drawing7.xml"/><Relationship Id="rId2" Type="http://schemas.openxmlformats.org/officeDocument/2006/relationships/slideLayout" Target="../slideLayouts/slideLayout3.xml"/><Relationship Id="rId16" Type="http://schemas.openxmlformats.org/officeDocument/2006/relationships/diagramColors" Target="../diagrams/colors7.xml"/><Relationship Id="rId20" Type="http://schemas.openxmlformats.org/officeDocument/2006/relationships/image" Target="../media/image61.wmf"/><Relationship Id="rId1" Type="http://schemas.openxmlformats.org/officeDocument/2006/relationships/vmlDrawing" Target="../drawings/vmlDrawing1.vml"/><Relationship Id="rId6" Type="http://schemas.openxmlformats.org/officeDocument/2006/relationships/diagramColors" Target="../diagrams/colors5.xml"/><Relationship Id="rId11" Type="http://schemas.openxmlformats.org/officeDocument/2006/relationships/diagramColors" Target="../diagrams/colors6.xml"/><Relationship Id="rId24" Type="http://schemas.openxmlformats.org/officeDocument/2006/relationships/image" Target="../media/image73.png"/><Relationship Id="rId5" Type="http://schemas.openxmlformats.org/officeDocument/2006/relationships/diagramQuickStyle" Target="../diagrams/quickStyle5.xml"/><Relationship Id="rId15" Type="http://schemas.openxmlformats.org/officeDocument/2006/relationships/diagramQuickStyle" Target="../diagrams/quickStyle7.xml"/><Relationship Id="rId23" Type="http://schemas.openxmlformats.org/officeDocument/2006/relationships/image" Target="../media/image72.png"/><Relationship Id="rId10" Type="http://schemas.openxmlformats.org/officeDocument/2006/relationships/diagramQuickStyle" Target="../diagrams/quickStyle6.xml"/><Relationship Id="rId19" Type="http://schemas.openxmlformats.org/officeDocument/2006/relationships/oleObject" Target="../embeddings/oleObject1.bin"/><Relationship Id="rId4" Type="http://schemas.openxmlformats.org/officeDocument/2006/relationships/diagramLayout" Target="../diagrams/layout5.xml"/><Relationship Id="rId9" Type="http://schemas.openxmlformats.org/officeDocument/2006/relationships/diagramLayout" Target="../diagrams/layout6.xml"/><Relationship Id="rId14" Type="http://schemas.openxmlformats.org/officeDocument/2006/relationships/diagramLayout" Target="../diagrams/layout7.xml"/><Relationship Id="rId22" Type="http://schemas.openxmlformats.org/officeDocument/2006/relationships/image" Target="../media/image7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1636354"/>
            <a:ext cx="5753344" cy="1495017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современных технологий использования низкопотенциального тепла в сернокислотном производстве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5771" y="5106389"/>
            <a:ext cx="1529004" cy="1452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657" y="5813806"/>
            <a:ext cx="2505075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168" y="5813806"/>
            <a:ext cx="1552575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890" y="5777723"/>
            <a:ext cx="774596" cy="767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013" y="5793054"/>
            <a:ext cx="758535" cy="762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176030" y="3404503"/>
            <a:ext cx="7174795" cy="1495017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ctr" defTabSz="1172261" rtl="0" eaLnBrk="1" latinLnBrk="0" hangingPunct="1">
              <a:spcBef>
                <a:spcPct val="0"/>
              </a:spcBef>
              <a:buNone/>
              <a:defRPr sz="31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 разрабатываем технологическое решение для АО «Апатит» по использованию низкопотенциального тепла в сернокислотном производстве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Таблица 24">
            <a:extLst>
              <a:ext uri="{FF2B5EF4-FFF2-40B4-BE49-F238E27FC236}">
                <a16:creationId xmlns:a16="http://schemas.microsoft.com/office/drawing/2014/main" xmlns="" id="{3D668C99-D1C0-4C11-A5D9-69CC8CC079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7498033"/>
              </p:ext>
            </p:extLst>
          </p:nvPr>
        </p:nvGraphicFramePr>
        <p:xfrm>
          <a:off x="7457002" y="1506778"/>
          <a:ext cx="4743656" cy="4389120"/>
        </p:xfrm>
        <a:graphic>
          <a:graphicData uri="http://schemas.openxmlformats.org/drawingml/2006/table">
            <a:tbl>
              <a:tblPr firstRow="1" bandRow="1">
                <a:noFill/>
                <a:tableStyleId>{5940675A-B579-460E-94D1-54222C63F5DA}</a:tableStyleId>
              </a:tblPr>
              <a:tblGrid>
                <a:gridCol w="1191215">
                  <a:extLst>
                    <a:ext uri="{9D8B030D-6E8A-4147-A177-3AD203B41FA5}">
                      <a16:colId xmlns:a16="http://schemas.microsoft.com/office/drawing/2014/main" xmlns="" val="977269834"/>
                    </a:ext>
                  </a:extLst>
                </a:gridCol>
                <a:gridCol w="3552441">
                  <a:extLst>
                    <a:ext uri="{9D8B030D-6E8A-4147-A177-3AD203B41FA5}">
                      <a16:colId xmlns:a16="http://schemas.microsoft.com/office/drawing/2014/main" xmlns="" val="2532556898"/>
                    </a:ext>
                  </a:extLst>
                </a:gridCol>
              </a:tblGrid>
              <a:tr h="656176"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1722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Федеральный закон «Об энергосбережении и о повышении энергетической эффективности» от 23.11.2009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27116026"/>
                  </a:ext>
                </a:extLst>
              </a:tr>
              <a:tr h="847560"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Экономическая эффективность внедрения технологии за счет сокращения расхода производственного отбора</a:t>
                      </a:r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пара из турбин, с получением дополнительной электроэнергии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55637410"/>
                  </a:ext>
                </a:extLst>
              </a:tr>
              <a:tr h="360421"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Освобождение производственных площадей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954986296"/>
                  </a:ext>
                </a:extLst>
              </a:tr>
              <a:tr h="464791"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Упрощение технологической схемы производства серной кислоты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863824269"/>
                  </a:ext>
                </a:extLst>
              </a:tr>
              <a:tr h="656176"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Сокращение выбросов </a:t>
                      </a:r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</a:t>
                      </a:r>
                      <a:r>
                        <a:rPr lang="en-US" sz="140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56953469"/>
                  </a:ext>
                </a:extLst>
              </a:tr>
              <a:tr h="656176"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Отечественное производство </a:t>
                      </a:r>
                    </a:p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548728329"/>
                  </a:ext>
                </a:extLst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проекта и проблема клиента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853EC80-7EE0-47AA-A37A-B0DB3B18E679}"/>
              </a:ext>
            </a:extLst>
          </p:cNvPr>
          <p:cNvSpPr txBox="1"/>
          <p:nvPr/>
        </p:nvSpPr>
        <p:spPr>
          <a:xfrm>
            <a:off x="1827452" y="983009"/>
            <a:ext cx="2503249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 клиента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FBDF4986-ED2E-4C19-9391-06C915496B02}"/>
              </a:ext>
            </a:extLst>
          </p:cNvPr>
          <p:cNvSpPr txBox="1"/>
          <p:nvPr/>
        </p:nvSpPr>
        <p:spPr>
          <a:xfrm>
            <a:off x="7609131" y="963690"/>
            <a:ext cx="372927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проблемы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 descr="Диплом со сплошной заливкой">
            <a:extLst>
              <a:ext uri="{FF2B5EF4-FFF2-40B4-BE49-F238E27FC236}">
                <a16:creationId xmlns:a16="http://schemas.microsoft.com/office/drawing/2014/main" xmlns="" id="{DCF80198-EFF0-4A37-BC10-575831B872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61260" y="1510177"/>
            <a:ext cx="644941" cy="644941"/>
          </a:xfrm>
          <a:prstGeom prst="rect">
            <a:avLst/>
          </a:prstGeom>
        </p:spPr>
      </p:pic>
      <p:pic>
        <p:nvPicPr>
          <p:cNvPr id="23" name="Рисунок 22" descr="Монеты со сплошной заливкой">
            <a:extLst>
              <a:ext uri="{FF2B5EF4-FFF2-40B4-BE49-F238E27FC236}">
                <a16:creationId xmlns:a16="http://schemas.microsoft.com/office/drawing/2014/main" xmlns="" id="{CF2643E9-A7E5-41A2-8935-80FE887892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835095" y="2540698"/>
            <a:ext cx="497269" cy="497269"/>
          </a:xfrm>
          <a:prstGeom prst="rect">
            <a:avLst/>
          </a:prstGeom>
        </p:spPr>
      </p:pic>
      <p:pic>
        <p:nvPicPr>
          <p:cNvPr id="26" name="Рисунок 25" descr="Одна шестеренка со сплошной заливкой">
            <a:extLst>
              <a:ext uri="{FF2B5EF4-FFF2-40B4-BE49-F238E27FC236}">
                <a16:creationId xmlns:a16="http://schemas.microsoft.com/office/drawing/2014/main" xmlns="" id="{D98B09C2-121B-45E3-B595-AA9F653CF1F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751013" y="3341966"/>
            <a:ext cx="644941" cy="644941"/>
          </a:xfrm>
          <a:prstGeom prst="rect">
            <a:avLst/>
          </a:prstGeom>
        </p:spPr>
      </p:pic>
      <p:pic>
        <p:nvPicPr>
          <p:cNvPr id="28" name="Рисунок 27" descr="Стрелка: поворот вправо со сплошной заливкой">
            <a:extLst>
              <a:ext uri="{FF2B5EF4-FFF2-40B4-BE49-F238E27FC236}">
                <a16:creationId xmlns:a16="http://schemas.microsoft.com/office/drawing/2014/main" xmlns="" id="{3E9CB42C-692B-4E99-B4A1-646F24A1C9E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761261" y="4502676"/>
            <a:ext cx="644941" cy="644941"/>
          </a:xfrm>
          <a:prstGeom prst="rect">
            <a:avLst/>
          </a:prstGeom>
        </p:spPr>
      </p:pic>
      <p:pic>
        <p:nvPicPr>
          <p:cNvPr id="30" name="Рисунок 29" descr="Дети со сплошной заливкой">
            <a:extLst>
              <a:ext uri="{FF2B5EF4-FFF2-40B4-BE49-F238E27FC236}">
                <a16:creationId xmlns:a16="http://schemas.microsoft.com/office/drawing/2014/main" xmlns="" id="{14020923-631E-4548-BDE2-846AC6704FD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761261" y="5250957"/>
            <a:ext cx="644941" cy="644941"/>
          </a:xfrm>
          <a:prstGeom prst="rect">
            <a:avLst/>
          </a:prstGeom>
        </p:spPr>
      </p:pic>
      <p:pic>
        <p:nvPicPr>
          <p:cNvPr id="32" name="Рисунок 31" descr="Флажок со сплошной заливкой">
            <a:extLst>
              <a:ext uri="{FF2B5EF4-FFF2-40B4-BE49-F238E27FC236}">
                <a16:creationId xmlns:a16="http://schemas.microsoft.com/office/drawing/2014/main" xmlns="" id="{935D452D-8E16-40A5-B93F-6F3C1D0A1F90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761261" y="3857734"/>
            <a:ext cx="644942" cy="64494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Схема 13">
                <a:extLst>
                  <a:ext uri="{FF2B5EF4-FFF2-40B4-BE49-F238E27FC236}">
                    <a16:creationId xmlns:a16="http://schemas.microsoft.com/office/drawing/2014/main" xmlns="" id="{5F5A00B4-29DE-4D4C-B3A7-AAEBD5482675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492260845"/>
                  </p:ext>
                </p:extLst>
              </p:nvPr>
            </p:nvGraphicFramePr>
            <p:xfrm>
              <a:off x="-165480" y="1346475"/>
              <a:ext cx="7622482" cy="5126151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14" r:lo="rId15" r:qs="rId16" r:cs="rId17"/>
              </a:graphicData>
            </a:graphic>
          </p:graphicFrame>
        </mc:Choice>
        <mc:Fallback xmlns="">
          <p:graphicFrame>
            <p:nvGraphicFramePr>
              <p:cNvPr id="14" name="Схема 13">
                <a:extLst>
                  <a:ext uri="{FF2B5EF4-FFF2-40B4-BE49-F238E27FC236}">
                    <a16:creationId xmlns:a16="http://schemas.microsoft.com/office/drawing/2014/main" id="{5F5A00B4-29DE-4D4C-B3A7-AAEBD5482675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492260845"/>
                  </p:ext>
                </p:extLst>
              </p:nvPr>
            </p:nvGraphicFramePr>
            <p:xfrm>
              <a:off x="-165480" y="1346475"/>
              <a:ext cx="7622482" cy="5126151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19" r:lo="rId20" r:qs="rId21" r:cs="rId22"/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513944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xmlns="" id="{D8E1A90F-3B11-47A1-9662-D3744714EE0F}"/>
              </a:ext>
            </a:extLst>
          </p:cNvPr>
          <p:cNvCxnSpPr>
            <a:cxnSpLocks/>
            <a:stCxn id="2" idx="1"/>
            <a:endCxn id="2" idx="3"/>
          </p:cNvCxnSpPr>
          <p:nvPr/>
        </p:nvCxnSpPr>
        <p:spPr>
          <a:xfrm>
            <a:off x="7023573" y="3567423"/>
            <a:ext cx="1717964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xmlns="" id="{918EE1CC-AE0A-4002-841F-3ABD50668310}"/>
              </a:ext>
            </a:extLst>
          </p:cNvPr>
          <p:cNvCxnSpPr>
            <a:cxnSpLocks/>
          </p:cNvCxnSpPr>
          <p:nvPr/>
        </p:nvCxnSpPr>
        <p:spPr>
          <a:xfrm flipH="1">
            <a:off x="7195128" y="4438072"/>
            <a:ext cx="152400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40" name="Группа 39">
            <a:extLst>
              <a:ext uri="{FF2B5EF4-FFF2-40B4-BE49-F238E27FC236}">
                <a16:creationId xmlns:a16="http://schemas.microsoft.com/office/drawing/2014/main" xmlns="" id="{E9DCFA0B-9A27-466E-A33E-5A6AD0673CA4}"/>
              </a:ext>
            </a:extLst>
          </p:cNvPr>
          <p:cNvGrpSpPr/>
          <p:nvPr/>
        </p:nvGrpSpPr>
        <p:grpSpPr>
          <a:xfrm>
            <a:off x="2262943" y="1092357"/>
            <a:ext cx="9520301" cy="5265466"/>
            <a:chOff x="475594" y="1092353"/>
            <a:chExt cx="9520301" cy="5265466"/>
          </a:xfrm>
        </p:grpSpPr>
        <p:sp>
          <p:nvSpPr>
            <p:cNvPr id="2" name="Прямоугольник 1">
              <a:extLst>
                <a:ext uri="{FF2B5EF4-FFF2-40B4-BE49-F238E27FC236}">
                  <a16:creationId xmlns:a16="http://schemas.microsoft.com/office/drawing/2014/main" xmlns="" id="{04AF908E-FBD8-4B0B-BF67-3F3D3535C918}"/>
                </a:ext>
              </a:extLst>
            </p:cNvPr>
            <p:cNvSpPr/>
            <p:nvPr/>
          </p:nvSpPr>
          <p:spPr>
            <a:xfrm>
              <a:off x="5236224" y="1849455"/>
              <a:ext cx="1717964" cy="3435927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1</a:t>
              </a:r>
            </a:p>
          </p:txBody>
        </p:sp>
        <p:cxnSp>
          <p:nvCxnSpPr>
            <p:cNvPr id="10" name="Прямая со стрелкой 9">
              <a:extLst>
                <a:ext uri="{FF2B5EF4-FFF2-40B4-BE49-F238E27FC236}">
                  <a16:creationId xmlns:a16="http://schemas.microsoft.com/office/drawing/2014/main" xmlns="" id="{D1370B10-97E5-47DA-AE93-E8923C052A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30473" y="2770909"/>
              <a:ext cx="15240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 стрелкой 13">
              <a:extLst>
                <a:ext uri="{FF2B5EF4-FFF2-40B4-BE49-F238E27FC236}">
                  <a16:creationId xmlns:a16="http://schemas.microsoft.com/office/drawing/2014/main" xmlns="" id="{741ECC16-20CB-46C9-8A87-DA4FBE3A653F}"/>
                </a:ext>
              </a:extLst>
            </p:cNvPr>
            <p:cNvCxnSpPr>
              <a:cxnSpLocks/>
            </p:cNvCxnSpPr>
            <p:nvPr/>
          </p:nvCxnSpPr>
          <p:spPr>
            <a:xfrm>
              <a:off x="3445163" y="3311236"/>
              <a:ext cx="132541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xmlns="" id="{5BE3E333-E4F9-4A27-92D2-C3E5FEB5A2A0}"/>
                </a:ext>
              </a:extLst>
            </p:cNvPr>
            <p:cNvSpPr/>
            <p:nvPr/>
          </p:nvSpPr>
          <p:spPr>
            <a:xfrm>
              <a:off x="3177309" y="5285382"/>
              <a:ext cx="3776879" cy="1072437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2</a:t>
              </a:r>
            </a:p>
          </p:txBody>
        </p:sp>
        <p:cxnSp>
          <p:nvCxnSpPr>
            <p:cNvPr id="19" name="Соединитель: уступ 18">
              <a:extLst>
                <a:ext uri="{FF2B5EF4-FFF2-40B4-BE49-F238E27FC236}">
                  <a16:creationId xmlns:a16="http://schemas.microsoft.com/office/drawing/2014/main" xmlns="" id="{EC4D7CEC-C0AC-4E73-9C0D-01A773F9C4FB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2314029" y="4530688"/>
              <a:ext cx="2660075" cy="997021"/>
            </a:xfrm>
            <a:prstGeom prst="bentConnector3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xmlns="" id="{20DB1627-86DA-4614-B93D-D166805D7299}"/>
                </a:ext>
              </a:extLst>
            </p:cNvPr>
            <p:cNvSpPr/>
            <p:nvPr/>
          </p:nvSpPr>
          <p:spPr>
            <a:xfrm>
              <a:off x="475594" y="4055595"/>
              <a:ext cx="1717964" cy="950185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23" name="Прямая соединительная линия 22">
              <a:extLst>
                <a:ext uri="{FF2B5EF4-FFF2-40B4-BE49-F238E27FC236}">
                  <a16:creationId xmlns:a16="http://schemas.microsoft.com/office/drawing/2014/main" xmlns="" id="{6C35175F-78CB-46F6-881C-8ACF60D2C272}"/>
                </a:ext>
              </a:extLst>
            </p:cNvPr>
            <p:cNvCxnSpPr/>
            <p:nvPr/>
          </p:nvCxnSpPr>
          <p:spPr>
            <a:xfrm>
              <a:off x="475594" y="4230255"/>
              <a:ext cx="1717964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>
              <a:extLst>
                <a:ext uri="{FF2B5EF4-FFF2-40B4-BE49-F238E27FC236}">
                  <a16:creationId xmlns:a16="http://schemas.microsoft.com/office/drawing/2014/main" xmlns="" id="{AF59F7D7-E1F1-4A7E-895F-F46281F7049E}"/>
                </a:ext>
              </a:extLst>
            </p:cNvPr>
            <p:cNvCxnSpPr/>
            <p:nvPr/>
          </p:nvCxnSpPr>
          <p:spPr>
            <a:xfrm>
              <a:off x="475594" y="4382655"/>
              <a:ext cx="1717964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Прямая соединительная линия 24">
              <a:extLst>
                <a:ext uri="{FF2B5EF4-FFF2-40B4-BE49-F238E27FC236}">
                  <a16:creationId xmlns:a16="http://schemas.microsoft.com/office/drawing/2014/main" xmlns="" id="{0AFA1542-BE77-4BF4-8E06-C5E95F276FED}"/>
                </a:ext>
              </a:extLst>
            </p:cNvPr>
            <p:cNvCxnSpPr/>
            <p:nvPr/>
          </p:nvCxnSpPr>
          <p:spPr>
            <a:xfrm>
              <a:off x="475594" y="4544543"/>
              <a:ext cx="1717964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>
              <a:extLst>
                <a:ext uri="{FF2B5EF4-FFF2-40B4-BE49-F238E27FC236}">
                  <a16:creationId xmlns:a16="http://schemas.microsoft.com/office/drawing/2014/main" xmlns="" id="{653610CC-BAB3-41E6-AC58-D79FB6B18E22}"/>
                </a:ext>
              </a:extLst>
            </p:cNvPr>
            <p:cNvCxnSpPr/>
            <p:nvPr/>
          </p:nvCxnSpPr>
          <p:spPr>
            <a:xfrm>
              <a:off x="475594" y="4678218"/>
              <a:ext cx="1717964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>
              <a:extLst>
                <a:ext uri="{FF2B5EF4-FFF2-40B4-BE49-F238E27FC236}">
                  <a16:creationId xmlns:a16="http://schemas.microsoft.com/office/drawing/2014/main" xmlns="" id="{F4ABDF00-67E0-4987-9062-385D8367B036}"/>
                </a:ext>
              </a:extLst>
            </p:cNvPr>
            <p:cNvCxnSpPr/>
            <p:nvPr/>
          </p:nvCxnSpPr>
          <p:spPr>
            <a:xfrm>
              <a:off x="475594" y="4816764"/>
              <a:ext cx="1717964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Прямая соединительная линия 31">
              <a:extLst>
                <a:ext uri="{FF2B5EF4-FFF2-40B4-BE49-F238E27FC236}">
                  <a16:creationId xmlns:a16="http://schemas.microsoft.com/office/drawing/2014/main" xmlns="" id="{21688E13-69AC-4D6C-AB33-F9A07C7A6FEF}"/>
                </a:ext>
              </a:extLst>
            </p:cNvPr>
            <p:cNvCxnSpPr>
              <a:cxnSpLocks/>
              <a:stCxn id="2" idx="0"/>
            </p:cNvCxnSpPr>
            <p:nvPr/>
          </p:nvCxnSpPr>
          <p:spPr>
            <a:xfrm flipV="1">
              <a:off x="6095206" y="1392256"/>
              <a:ext cx="0" cy="457199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 стрелкой 33">
              <a:extLst>
                <a:ext uri="{FF2B5EF4-FFF2-40B4-BE49-F238E27FC236}">
                  <a16:creationId xmlns:a16="http://schemas.microsoft.com/office/drawing/2014/main" xmlns="" id="{B4713BAF-4FB2-4851-A2CA-B9E8538A1B43}"/>
                </a:ext>
              </a:extLst>
            </p:cNvPr>
            <p:cNvCxnSpPr>
              <a:cxnSpLocks/>
            </p:cNvCxnSpPr>
            <p:nvPr/>
          </p:nvCxnSpPr>
          <p:spPr>
            <a:xfrm>
              <a:off x="6095206" y="1392256"/>
              <a:ext cx="132541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xmlns="" id="{0F2DF1D8-0C74-4735-BF29-963DEEB3734D}"/>
                    </a:ext>
                  </a:extLst>
                </p:cNvPr>
                <p:cNvSpPr txBox="1"/>
                <p:nvPr/>
              </p:nvSpPr>
              <p:spPr>
                <a:xfrm>
                  <a:off x="7130473" y="1952160"/>
                  <a:ext cx="2800767" cy="7078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ru-RU" sz="20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ru-RU" sz="20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𝑆𝑂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a14:m>
                  <a:r>
                    <a:rPr lang="en-US" sz="20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)</a:t>
                  </a:r>
                  <a:r>
                    <a:rPr lang="ru-RU" sz="20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sz="20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=</a:t>
                  </a:r>
                  <a:r>
                    <a:rPr lang="ru-RU" sz="20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sz="20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98,5</a:t>
                  </a:r>
                  <a:r>
                    <a:rPr lang="en-US" sz="2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% </a:t>
                  </a:r>
                  <a:r>
                    <a:rPr lang="ru-RU" sz="2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масс.</a:t>
                  </a:r>
                </a:p>
                <a:p>
                  <a:r>
                    <a:rPr lang="en-US" sz="20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</a:t>
                  </a:r>
                  <a:r>
                    <a:rPr lang="ru-RU" sz="20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sz="20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= </a:t>
                  </a:r>
                  <a:r>
                    <a:rPr lang="en-US" sz="2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70℃</a:t>
                  </a:r>
                  <a:endParaRPr lang="ru-RU" sz="20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0F2DF1D8-0C74-4735-BF29-963DEEB3734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30473" y="1952160"/>
                  <a:ext cx="2800767" cy="707886"/>
                </a:xfrm>
                <a:prstGeom prst="rect">
                  <a:avLst/>
                </a:prstGeom>
                <a:blipFill>
                  <a:blip r:embed="rId2"/>
                  <a:stretch>
                    <a:fillRect l="-2397" t="-4310" r="-1525" b="-14655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xmlns="" id="{B84D4832-651F-47D9-93F6-E22C4B8B1B80}"/>
                    </a:ext>
                  </a:extLst>
                </p:cNvPr>
                <p:cNvSpPr txBox="1"/>
                <p:nvPr/>
              </p:nvSpPr>
              <p:spPr>
                <a:xfrm>
                  <a:off x="7195128" y="3639399"/>
                  <a:ext cx="2800767" cy="7078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ru-RU" sz="20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ru-RU" sz="20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𝑆𝑂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a14:m>
                  <a:r>
                    <a:rPr lang="en-US" sz="20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)</a:t>
                  </a:r>
                  <a:r>
                    <a:rPr lang="ru-RU" sz="20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sz="20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=</a:t>
                  </a:r>
                  <a:r>
                    <a:rPr lang="ru-RU" sz="20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sz="20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99,1</a:t>
                  </a:r>
                  <a:r>
                    <a:rPr lang="en-US" sz="2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% </a:t>
                  </a:r>
                  <a:r>
                    <a:rPr lang="ru-RU" sz="2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масс.</a:t>
                  </a:r>
                </a:p>
                <a:p>
                  <a:r>
                    <a:rPr lang="en-US" sz="20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</a:t>
                  </a:r>
                  <a:r>
                    <a:rPr lang="ru-RU" sz="20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sz="20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= </a:t>
                  </a:r>
                  <a:r>
                    <a:rPr lang="en-US" sz="2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185℃</a:t>
                  </a:r>
                  <a:endParaRPr lang="ru-RU" sz="20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B84D4832-651F-47D9-93F6-E22C4B8B1B8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95128" y="3639399"/>
                  <a:ext cx="2800767" cy="707886"/>
                </a:xfrm>
                <a:prstGeom prst="rect">
                  <a:avLst/>
                </a:prstGeom>
                <a:blipFill>
                  <a:blip r:embed="rId3"/>
                  <a:stretch>
                    <a:fillRect l="-2397" t="-4310" r="-1525" b="-14655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xmlns="" id="{B519EC3B-6FEB-438A-A0C1-E3DF5C73912E}"/>
                    </a:ext>
                  </a:extLst>
                </p:cNvPr>
                <p:cNvSpPr txBox="1"/>
                <p:nvPr/>
              </p:nvSpPr>
              <p:spPr>
                <a:xfrm>
                  <a:off x="2314028" y="3812960"/>
                  <a:ext cx="3024365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ru-RU" sz="18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ru-RU" sz="18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𝑆𝑂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a14:m>
                  <a:r>
                    <a:rPr lang="en-US" sz="18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)</a:t>
                  </a:r>
                  <a:r>
                    <a:rPr lang="ru-RU" sz="18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sz="18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=</a:t>
                  </a:r>
                  <a:r>
                    <a:rPr lang="ru-RU" sz="18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sz="18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99,6</a:t>
                  </a:r>
                  <a:r>
                    <a:rPr lang="en-US" sz="18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% </a:t>
                  </a:r>
                  <a:r>
                    <a:rPr lang="ru-RU" sz="18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масс.</a:t>
                  </a:r>
                </a:p>
                <a:p>
                  <a:r>
                    <a:rPr lang="en-US" sz="18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</a:t>
                  </a:r>
                  <a:r>
                    <a:rPr lang="ru-RU" sz="18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sz="18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= </a:t>
                  </a:r>
                  <a:r>
                    <a:rPr lang="en-US" sz="18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220℃</a:t>
                  </a:r>
                  <a:endParaRPr lang="ru-RU" sz="18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B519EC3B-6FEB-438A-A0C1-E3DF5C73912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14028" y="3812960"/>
                  <a:ext cx="3024365" cy="646331"/>
                </a:xfrm>
                <a:prstGeom prst="rect">
                  <a:avLst/>
                </a:prstGeom>
                <a:blipFill>
                  <a:blip r:embed="rId4"/>
                  <a:stretch>
                    <a:fillRect l="-1815" t="-4673" b="-13084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xmlns="" id="{C2484DE5-29A2-4FDE-A9DF-2433B0940B8F}"/>
                    </a:ext>
                  </a:extLst>
                </p:cNvPr>
                <p:cNvSpPr txBox="1"/>
                <p:nvPr/>
              </p:nvSpPr>
              <p:spPr>
                <a:xfrm>
                  <a:off x="7420625" y="1092353"/>
                  <a:ext cx="1911801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1600" dirty="0"/>
                    <a:t>Тех. </a:t>
                  </a:r>
                  <a:r>
                    <a:rPr lang="ru-RU" sz="1600" dirty="0" smtClean="0"/>
                    <a:t>газ, </a:t>
                  </a:r>
                  <a:r>
                    <a:rPr lang="ru-RU" sz="1600" dirty="0"/>
                    <a:t>в </a:t>
                  </a:r>
                  <a:r>
                    <a:rPr lang="ru-RU" sz="1600" dirty="0" smtClean="0"/>
                    <a:t>т. ч. (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ru-RU" sz="16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𝑆𝑂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ru-RU" sz="16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ru-RU" sz="16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𝑆𝑂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ru-RU" sz="16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ru-RU" sz="16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ru-RU" sz="16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ru-RU" sz="16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𝑂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ru-RU" sz="1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endParaRPr lang="ru-RU" sz="1600" dirty="0"/>
                </a:p>
              </p:txBody>
            </p:sp>
          </mc:Choice>
          <mc:Fallback xmlns=""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C2484DE5-29A2-4FDE-A9DF-2433B0940B8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20625" y="1092353"/>
                  <a:ext cx="1911801" cy="584775"/>
                </a:xfrm>
                <a:prstGeom prst="rect">
                  <a:avLst/>
                </a:prstGeom>
                <a:blipFill>
                  <a:blip r:embed="rId5"/>
                  <a:stretch>
                    <a:fillRect l="-1592" t="-3125" b="-12500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DCCC07BF-59DC-4383-8C9B-04DD94F6A1EB}"/>
              </a:ext>
            </a:extLst>
          </p:cNvPr>
          <p:cNvSpPr txBox="1"/>
          <p:nvPr/>
        </p:nvSpPr>
        <p:spPr>
          <a:xfrm>
            <a:off x="2909455" y="3639403"/>
            <a:ext cx="348172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3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9B9386B0-E803-421D-B597-BCCFEAEDAF4C}"/>
              </a:ext>
            </a:extLst>
          </p:cNvPr>
          <p:cNvSpPr txBox="1"/>
          <p:nvPr/>
        </p:nvSpPr>
        <p:spPr>
          <a:xfrm>
            <a:off x="498764" y="1092359"/>
            <a:ext cx="4891852" cy="1685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– Абсорбер</a:t>
            </a:r>
          </a:p>
          <a:p>
            <a:pPr>
              <a:lnSpc>
                <a:spcPct val="1500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– Сборник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продукционной кислоты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–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Кислотный холодильник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3" name="Прямая со стрелкой 42">
            <a:extLst>
              <a:ext uri="{FF2B5EF4-FFF2-40B4-BE49-F238E27FC236}">
                <a16:creationId xmlns:a16="http://schemas.microsoft.com/office/drawing/2014/main" xmlns="" id="{0F6BCAC1-C853-479A-852D-68F7CEE81D83}"/>
              </a:ext>
            </a:extLst>
          </p:cNvPr>
          <p:cNvCxnSpPr>
            <a:cxnSpLocks/>
          </p:cNvCxnSpPr>
          <p:nvPr/>
        </p:nvCxnSpPr>
        <p:spPr>
          <a:xfrm flipH="1">
            <a:off x="9071771" y="4470403"/>
            <a:ext cx="152400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xmlns="" id="{ABFBD86E-4CC5-47ED-9792-DF65A123244F}"/>
                  </a:ext>
                </a:extLst>
              </p:cNvPr>
              <p:cNvSpPr txBox="1"/>
              <p:nvPr/>
            </p:nvSpPr>
            <p:spPr>
              <a:xfrm>
                <a:off x="4964658" y="2459724"/>
                <a:ext cx="188263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600" dirty="0"/>
                  <a:t>Тех. газ, в т. ч</a:t>
                </a:r>
                <a:r>
                  <a:rPr lang="ru-RU" sz="1600" dirty="0" smtClean="0"/>
                  <a:t>.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16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𝑆𝑂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ru-RU" sz="1600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ru-RU" sz="16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𝑆𝑂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ru-RU" sz="1600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ru-RU" sz="16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ru-RU" sz="1600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ru-RU" sz="16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ru-RU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ru-RU" sz="1600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ABFBD86E-4CC5-47ED-9792-DF65A12324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4658" y="2459724"/>
                <a:ext cx="1882630" cy="584775"/>
              </a:xfrm>
              <a:prstGeom prst="rect">
                <a:avLst/>
              </a:prstGeom>
              <a:blipFill>
                <a:blip r:embed="rId6"/>
                <a:stretch>
                  <a:fillRect l="-1618" t="-3125" b="-125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53453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142" y="4456612"/>
            <a:ext cx="2266421" cy="2266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аудитория</a:t>
            </a:r>
          </a:p>
        </p:txBody>
      </p:sp>
      <p:pic>
        <p:nvPicPr>
          <p:cNvPr id="9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7991" y="4885350"/>
            <a:ext cx="4470400" cy="85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Объект 1"/>
          <p:cNvSpPr txBox="1">
            <a:spLocks/>
          </p:cNvSpPr>
          <p:nvPr/>
        </p:nvSpPr>
        <p:spPr>
          <a:xfrm>
            <a:off x="95250" y="1094964"/>
            <a:ext cx="5485685" cy="5144573"/>
          </a:xfrm>
          <a:prstGeom prst="rect">
            <a:avLst/>
          </a:prstGeom>
        </p:spPr>
        <p:txBody>
          <a:bodyPr vert="horz" lIns="117226" tIns="58613" rIns="117226" bIns="58613" rtlCol="0">
            <a:normAutofit/>
          </a:bodyPr>
          <a:lstStyle>
            <a:lvl1pPr marL="2036" indent="-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1985" indent="-4070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3744" indent="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051456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3758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2371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84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9597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98210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Потребительские сегменты:</a:t>
            </a:r>
          </a:p>
          <a:p>
            <a:endParaRPr lang="en-US" u="sng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DF16BA46-C652-4DFE-B246-A2ABC6FD4895}"/>
              </a:ext>
            </a:extLst>
          </p:cNvPr>
          <p:cNvSpPr txBox="1"/>
          <p:nvPr/>
        </p:nvSpPr>
        <p:spPr>
          <a:xfrm>
            <a:off x="7223619" y="1247052"/>
            <a:ext cx="536056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Конкуренты: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9342" y="2993671"/>
            <a:ext cx="2027974" cy="1806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24" y="3178999"/>
            <a:ext cx="1116827" cy="1116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146" y="1635142"/>
            <a:ext cx="1130220" cy="1130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1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7316" y="2373041"/>
            <a:ext cx="1590675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1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1886" y="2120108"/>
            <a:ext cx="2808494" cy="16173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16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712"/>
          <a:stretch/>
        </p:blipFill>
        <p:spPr bwMode="auto">
          <a:xfrm>
            <a:off x="9710380" y="2120108"/>
            <a:ext cx="1428423" cy="11611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17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3619" y="3477274"/>
            <a:ext cx="1854200" cy="95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18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9468" y="3430087"/>
            <a:ext cx="1809590" cy="1206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4365" y="3683773"/>
            <a:ext cx="1501371" cy="8445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00000">
            <a:off x="2000469" y="2569807"/>
            <a:ext cx="1500187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800000">
            <a:off x="2246314" y="4614086"/>
            <a:ext cx="1500187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3981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5</a:t>
            </a:fld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Конкуренты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7" name="Таблица 7">
                <a:extLst>
                  <a:ext uri="{FF2B5EF4-FFF2-40B4-BE49-F238E27FC236}">
                    <a16:creationId xmlns:a16="http://schemas.microsoft.com/office/drawing/2014/main" xmlns="" id="{F12B0D42-14F7-4DBC-8E36-8FB7A84CBBE9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897642769"/>
                  </p:ext>
                </p:extLst>
              </p:nvPr>
            </p:nvGraphicFramePr>
            <p:xfrm>
              <a:off x="264684" y="956183"/>
              <a:ext cx="11566564" cy="559456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91641">
                      <a:extLst>
                        <a:ext uri="{9D8B030D-6E8A-4147-A177-3AD203B41FA5}">
                          <a16:colId xmlns:a16="http://schemas.microsoft.com/office/drawing/2014/main" xmlns="" val="2365705116"/>
                        </a:ext>
                      </a:extLst>
                    </a:gridCol>
                    <a:gridCol w="2891641">
                      <a:extLst>
                        <a:ext uri="{9D8B030D-6E8A-4147-A177-3AD203B41FA5}">
                          <a16:colId xmlns:a16="http://schemas.microsoft.com/office/drawing/2014/main" xmlns="" val="3784580768"/>
                        </a:ext>
                      </a:extLst>
                    </a:gridCol>
                    <a:gridCol w="2891641">
                      <a:extLst>
                        <a:ext uri="{9D8B030D-6E8A-4147-A177-3AD203B41FA5}">
                          <a16:colId xmlns:a16="http://schemas.microsoft.com/office/drawing/2014/main" xmlns="" val="650929063"/>
                        </a:ext>
                      </a:extLst>
                    </a:gridCol>
                    <a:gridCol w="2891641">
                      <a:extLst>
                        <a:ext uri="{9D8B030D-6E8A-4147-A177-3AD203B41FA5}">
                          <a16:colId xmlns:a16="http://schemas.microsoft.com/office/drawing/2014/main" xmlns="" val="336909595"/>
                        </a:ext>
                      </a:extLst>
                    </a:gridCol>
                  </a:tblGrid>
                  <a:tr h="766002">
                    <a:tc>
                      <a:txBody>
                        <a:bodyPr/>
                        <a:lstStyle/>
                        <a:p>
                          <a:r>
                            <a:rPr lang="ru-RU" sz="24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</a:t>
                          </a:r>
                          <a:endParaRPr lang="ru-RU" sz="16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lToBr>
                        <a:lnBlToT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ru-RU" sz="3200" dirty="0" err="1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КопиПар</a:t>
                          </a:r>
                          <a:endParaRPr lang="ru-RU" sz="3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1172261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ru-RU" sz="2000" b="1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1172261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ru-RU" b="1" i="0" u="none" strike="noStrike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3393405478"/>
                      </a:ext>
                    </a:extLst>
                  </a:tr>
                  <a:tr h="824011">
                    <a:tc>
                      <a:txBody>
                        <a:bodyPr/>
                        <a:lstStyle/>
                        <a:p>
                          <a:r>
                            <a:rPr lang="ru-RU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1. Цены и стоимость оборудования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sz="2300" kern="1200" dirty="0">
                            <a:solidFill>
                              <a:schemeClr val="accent4"/>
                            </a:solidFill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sz="2300" kern="1200" dirty="0" smtClean="0">
                            <a:solidFill>
                              <a:schemeClr val="accent4"/>
                            </a:solidFill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sz="2300" kern="1200" dirty="0" smtClean="0">
                            <a:solidFill>
                              <a:schemeClr val="accent4"/>
                            </a:solidFill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2246944709"/>
                      </a:ext>
                    </a:extLst>
                  </a:tr>
                  <a:tr h="1168053">
                    <a:tc>
                      <a:txBody>
                        <a:bodyPr/>
                        <a:lstStyle/>
                        <a:p>
                          <a:r>
                            <a:rPr lang="ru-RU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2. Срок выполнения технического </a:t>
                          </a:r>
                          <a:r>
                            <a:rPr lang="ru-RU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задания, мес.</a:t>
                          </a:r>
                          <a:endParaRPr lang="ru-RU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300" kern="1200" dirty="0" smtClean="0">
                              <a:solidFill>
                                <a:schemeClr val="dk1"/>
                              </a:solidFill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2</a:t>
                          </a:r>
                          <a14:m>
                            <m:oMath xmlns:m="http://schemas.openxmlformats.org/officeDocument/2006/math">
                              <m:r>
                                <a:rPr lang="ru-RU" sz="2300" b="0" i="0" kern="1200" smtClean="0">
                                  <a:solidFill>
                                    <a:schemeClr val="dk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ru-RU" sz="2300" i="0" kern="1200" smtClean="0">
                                  <a:solidFill>
                                    <a:schemeClr val="dk1"/>
                                  </a:solidFill>
                                  <a:latin typeface="Times New Roman" panose="020206030504050203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÷</m:t>
                              </m:r>
                            </m:oMath>
                          </a14:m>
                          <a:r>
                            <a:rPr lang="ru-RU" sz="2300" kern="1200" dirty="0" smtClean="0">
                              <a:solidFill>
                                <a:schemeClr val="dk1"/>
                              </a:solidFill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 3</a:t>
                          </a:r>
                          <a:endParaRPr lang="ru-RU" sz="2300" kern="1200" dirty="0">
                            <a:solidFill>
                              <a:schemeClr val="dk1"/>
                            </a:solidFill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ru-RU" sz="2300" i="0" kern="1200" dirty="0" smtClean="0">
                                    <a:solidFill>
                                      <a:schemeClr val="dk1"/>
                                    </a:solidFill>
                                    <a:latin typeface="Times New Roman" panose="020206030504050203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&lt;</m:t>
                                </m:r>
                                <m:r>
                                  <m:rPr>
                                    <m:nor/>
                                  </m:rPr>
                                  <a:rPr lang="ru-RU" sz="2300" b="0" i="0" kern="1200" dirty="0" smtClean="0">
                                    <a:solidFill>
                                      <a:schemeClr val="dk1"/>
                                    </a:solidFill>
                                    <a:latin typeface="Times New Roman" panose="020206030504050203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 12</m:t>
                                </m:r>
                              </m:oMath>
                            </m:oMathPara>
                          </a14:m>
                          <a:endParaRPr lang="ru-RU" sz="2300" kern="1200" dirty="0">
                            <a:solidFill>
                              <a:schemeClr val="dk1"/>
                            </a:solidFill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ru-RU" sz="2300" i="0" kern="1200" smtClean="0">
                                    <a:solidFill>
                                      <a:schemeClr val="dk1"/>
                                    </a:solidFill>
                                    <a:latin typeface="Times New Roman" panose="020206030504050203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≈</m:t>
                                </m:r>
                                <m:r>
                                  <m:rPr>
                                    <m:nor/>
                                  </m:rPr>
                                  <a:rPr lang="ru-RU" sz="2300" b="0" i="0" kern="1200" smtClean="0">
                                    <a:solidFill>
                                      <a:schemeClr val="dk1"/>
                                    </a:solidFill>
                                    <a:latin typeface="Times New Roman" panose="020206030504050203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 6</m:t>
                                </m:r>
                              </m:oMath>
                            </m:oMathPara>
                          </a14:m>
                          <a:endParaRPr lang="ru-RU" sz="2300" kern="1200" dirty="0">
                            <a:solidFill>
                              <a:schemeClr val="dk1"/>
                            </a:solidFill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3442424742"/>
                      </a:ext>
                    </a:extLst>
                  </a:tr>
                  <a:tr h="1188477">
                    <a:tc>
                      <a:txBody>
                        <a:bodyPr/>
                        <a:lstStyle/>
                        <a:p>
                          <a:r>
                            <a:rPr lang="ru-RU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3. Независимость от зарубежных поставщиков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300" b="0" i="0" kern="1200" dirty="0">
                              <a:solidFill>
                                <a:srgbClr val="66FF66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 ✔</a:t>
                          </a:r>
                          <a:endParaRPr lang="ru-RU" sz="4400" b="0" dirty="0">
                            <a:solidFill>
                              <a:srgbClr val="66FF66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600" b="0" dirty="0" smtClean="0">
                              <a:solidFill>
                                <a:srgbClr val="FF0000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x</a:t>
                          </a:r>
                          <a:endParaRPr lang="ru-RU" sz="3600" b="0" dirty="0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600" b="0" dirty="0" smtClean="0">
                              <a:solidFill>
                                <a:srgbClr val="FF0000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x</a:t>
                          </a:r>
                          <a:endParaRPr lang="ru-RU" sz="3600" b="0" dirty="0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2598354537"/>
                      </a:ext>
                    </a:extLst>
                  </a:tr>
                  <a:tr h="824011">
                    <a:tc>
                      <a:txBody>
                        <a:bodyPr/>
                        <a:lstStyle/>
                        <a:p>
                          <a:r>
                            <a:rPr lang="ru-RU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4. Отечественное производство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300" b="0" i="0" kern="1200" dirty="0">
                              <a:solidFill>
                                <a:srgbClr val="66FF66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 ✔</a:t>
                          </a:r>
                          <a:endParaRPr lang="ru-RU" sz="4400" b="0" dirty="0">
                            <a:solidFill>
                              <a:srgbClr val="66FF66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600" b="0" dirty="0" smtClean="0">
                              <a:solidFill>
                                <a:srgbClr val="FF0000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x</a:t>
                          </a:r>
                          <a:endParaRPr lang="ru-RU" sz="3600" b="0" dirty="0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600" b="0" dirty="0" smtClean="0">
                              <a:solidFill>
                                <a:srgbClr val="FF0000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x</a:t>
                          </a:r>
                          <a:endParaRPr lang="ru-RU" sz="3600" b="0" dirty="0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879217552"/>
                      </a:ext>
                    </a:extLst>
                  </a:tr>
                  <a:tr h="824011">
                    <a:tc>
                      <a:txBody>
                        <a:bodyPr/>
                        <a:lstStyle/>
                        <a:p>
                          <a:r>
                            <a:rPr lang="ru-RU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5. Коррозионная стойкость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300" b="0" i="0" kern="1200" dirty="0">
                              <a:solidFill>
                                <a:srgbClr val="66FF66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 ✔</a:t>
                          </a:r>
                          <a:endParaRPr lang="ru-RU" sz="4400" b="0" dirty="0">
                            <a:solidFill>
                              <a:srgbClr val="66FF66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300" b="0" i="0" kern="1200" dirty="0">
                              <a:solidFill>
                                <a:srgbClr val="66FF66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 ✔</a:t>
                          </a:r>
                          <a:endParaRPr lang="ru-RU" sz="4400" b="0" dirty="0">
                            <a:solidFill>
                              <a:srgbClr val="66FF66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300" b="0" i="0" kern="1200" dirty="0">
                              <a:solidFill>
                                <a:srgbClr val="66FF66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 ✔</a:t>
                          </a:r>
                          <a:endParaRPr lang="ru-RU" sz="4400" b="0" dirty="0">
                            <a:solidFill>
                              <a:srgbClr val="66FF66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3119813583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7" name="Таблица 7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F12B0D42-14F7-4DBC-8E36-8FB7A84CBBE9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897642769"/>
                  </p:ext>
                </p:extLst>
              </p:nvPr>
            </p:nvGraphicFramePr>
            <p:xfrm>
              <a:off x="264684" y="956183"/>
              <a:ext cx="11566564" cy="559456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91641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365705116"/>
                        </a:ext>
                      </a:extLst>
                    </a:gridCol>
                    <a:gridCol w="2891641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3784580768"/>
                        </a:ext>
                      </a:extLst>
                    </a:gridCol>
                    <a:gridCol w="2891641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650929063"/>
                        </a:ext>
                      </a:extLst>
                    </a:gridCol>
                    <a:gridCol w="2891641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336909595"/>
                        </a:ext>
                      </a:extLst>
                    </a:gridCol>
                  </a:tblGrid>
                  <a:tr h="766002">
                    <a:tc>
                      <a:txBody>
                        <a:bodyPr/>
                        <a:lstStyle/>
                        <a:p>
                          <a:r>
                            <a:rPr lang="ru-RU" sz="24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</a:t>
                          </a:r>
                          <a:endParaRPr lang="ru-RU" sz="16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lToBr>
                        <a:lnBlToT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ru-RU" sz="3200" dirty="0" err="1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КопиПар</a:t>
                          </a:r>
                          <a:endParaRPr lang="ru-RU" sz="3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1172261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ru-RU" sz="2000" b="1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1172261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ru-RU" b="1" i="0" u="none" strike="noStrike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3393405478"/>
                      </a:ext>
                    </a:extLst>
                  </a:tr>
                  <a:tr h="824011">
                    <a:tc>
                      <a:txBody>
                        <a:bodyPr/>
                        <a:lstStyle/>
                        <a:p>
                          <a:r>
                            <a:rPr lang="ru-RU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1. Цены и стоимость оборудования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sz="2300" kern="1200" dirty="0">
                            <a:solidFill>
                              <a:schemeClr val="accent4"/>
                            </a:solidFill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sz="2300" kern="1200" dirty="0" smtClean="0">
                            <a:solidFill>
                              <a:schemeClr val="accent4"/>
                            </a:solidFill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sz="2300" kern="1200" dirty="0" smtClean="0">
                            <a:solidFill>
                              <a:schemeClr val="accent4"/>
                            </a:solidFill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2246944709"/>
                      </a:ext>
                    </a:extLst>
                  </a:tr>
                  <a:tr h="1168053">
                    <a:tc>
                      <a:txBody>
                        <a:bodyPr/>
                        <a:lstStyle/>
                        <a:p>
                          <a:r>
                            <a:rPr lang="ru-RU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2. Срок выполнения технического </a:t>
                          </a:r>
                          <a:r>
                            <a:rPr lang="ru-RU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задания, мес.</a:t>
                          </a:r>
                          <a:endParaRPr lang="ru-RU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l="-100211" t="-136979" r="-200211" b="-25052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l="-199789" t="-136979" r="-99789" b="-25052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l="-300422" t="-136979" b="-25052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3442424742"/>
                      </a:ext>
                    </a:extLst>
                  </a:tr>
                  <a:tr h="1188477">
                    <a:tc>
                      <a:txBody>
                        <a:bodyPr/>
                        <a:lstStyle/>
                        <a:p>
                          <a:r>
                            <a:rPr lang="ru-RU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3. Независимость от зарубежных поставщиков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300" b="0" i="0" kern="1200" dirty="0">
                              <a:solidFill>
                                <a:srgbClr val="66FF66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 ✔</a:t>
                          </a:r>
                          <a:endParaRPr lang="ru-RU" sz="4400" b="0" dirty="0">
                            <a:solidFill>
                              <a:srgbClr val="66FF66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600" b="0" dirty="0" smtClean="0">
                              <a:solidFill>
                                <a:srgbClr val="FF0000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x</a:t>
                          </a:r>
                          <a:endParaRPr lang="ru-RU" sz="3600" b="0" dirty="0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600" b="0" dirty="0" smtClean="0">
                              <a:solidFill>
                                <a:srgbClr val="FF0000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x</a:t>
                          </a:r>
                          <a:endParaRPr lang="ru-RU" sz="3600" b="0" dirty="0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2598354537"/>
                      </a:ext>
                    </a:extLst>
                  </a:tr>
                  <a:tr h="824011">
                    <a:tc>
                      <a:txBody>
                        <a:bodyPr/>
                        <a:lstStyle/>
                        <a:p>
                          <a:r>
                            <a:rPr lang="ru-RU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4. Отечественное производство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300" b="0" i="0" kern="1200" dirty="0">
                              <a:solidFill>
                                <a:srgbClr val="66FF66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 ✔</a:t>
                          </a:r>
                          <a:endParaRPr lang="ru-RU" sz="4400" b="0" dirty="0">
                            <a:solidFill>
                              <a:srgbClr val="66FF66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600" b="0" dirty="0" smtClean="0">
                              <a:solidFill>
                                <a:srgbClr val="FF0000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x</a:t>
                          </a:r>
                          <a:endParaRPr lang="ru-RU" sz="3600" b="0" dirty="0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600" b="0" dirty="0" smtClean="0">
                              <a:solidFill>
                                <a:srgbClr val="FF0000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x</a:t>
                          </a:r>
                          <a:endParaRPr lang="ru-RU" sz="3600" b="0" dirty="0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879217552"/>
                      </a:ext>
                    </a:extLst>
                  </a:tr>
                  <a:tr h="824011">
                    <a:tc>
                      <a:txBody>
                        <a:bodyPr/>
                        <a:lstStyle/>
                        <a:p>
                          <a:r>
                            <a:rPr lang="ru-RU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5. Коррозионная стойкость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300" b="0" i="0" kern="1200" dirty="0">
                              <a:solidFill>
                                <a:srgbClr val="66FF66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 ✔</a:t>
                          </a:r>
                          <a:endParaRPr lang="ru-RU" sz="4400" b="0" dirty="0">
                            <a:solidFill>
                              <a:srgbClr val="66FF66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300" b="0" i="0" kern="1200" dirty="0">
                              <a:solidFill>
                                <a:srgbClr val="66FF66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 ✔</a:t>
                          </a:r>
                          <a:endParaRPr lang="ru-RU" sz="4400" b="0" dirty="0">
                            <a:solidFill>
                              <a:srgbClr val="66FF66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300" b="0" i="0" kern="1200" dirty="0">
                              <a:solidFill>
                                <a:srgbClr val="66FF66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 ✔</a:t>
                          </a:r>
                          <a:endParaRPr lang="ru-RU" sz="4400" b="0" dirty="0">
                            <a:solidFill>
                              <a:srgbClr val="66FF66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311981358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333AFF5-E9F4-417B-8714-5E0231606061}"/>
              </a:ext>
            </a:extLst>
          </p:cNvPr>
          <p:cNvSpPr txBox="1"/>
          <p:nvPr/>
        </p:nvSpPr>
        <p:spPr>
          <a:xfrm>
            <a:off x="264684" y="1346490"/>
            <a:ext cx="13388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Критерий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9361956-8D56-4107-B3EF-EB93302B3206}"/>
              </a:ext>
            </a:extLst>
          </p:cNvPr>
          <p:cNvSpPr txBox="1"/>
          <p:nvPr/>
        </p:nvSpPr>
        <p:spPr>
          <a:xfrm>
            <a:off x="1588652" y="949612"/>
            <a:ext cx="1366080" cy="400110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Компания</a:t>
            </a:r>
            <a:endParaRPr lang="ru-RU" sz="2400" b="1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7504" y="956183"/>
            <a:ext cx="820482" cy="73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16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712"/>
          <a:stretch/>
        </p:blipFill>
        <p:spPr bwMode="auto">
          <a:xfrm>
            <a:off x="10092460" y="1007505"/>
            <a:ext cx="814551" cy="6621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1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3211" y="1132143"/>
            <a:ext cx="2823833" cy="537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0857" y="1879600"/>
            <a:ext cx="936154" cy="653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7050" y="1879600"/>
            <a:ext cx="936154" cy="653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112" y="1876466"/>
            <a:ext cx="932392" cy="613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708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3327" y="5613332"/>
            <a:ext cx="5842171" cy="1246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6</a:t>
            </a:fld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Бизнес-модель</a:t>
            </a:r>
          </a:p>
        </p:txBody>
      </p:sp>
      <p:sp>
        <p:nvSpPr>
          <p:cNvPr id="15" name="AutoShape 2">
            <a:extLst>
              <a:ext uri="{FF2B5EF4-FFF2-40B4-BE49-F238E27FC236}">
                <a16:creationId xmlns:a16="http://schemas.microsoft.com/office/drawing/2014/main" xmlns="" id="{F6E4302E-6760-4F5D-B7F4-9C2891AF84F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2013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xmlns="" id="{82D6CFAD-E8D0-44B6-8AFB-B25071FD5E35}"/>
              </a:ext>
            </a:extLst>
          </p:cNvPr>
          <p:cNvGrpSpPr/>
          <p:nvPr/>
        </p:nvGrpSpPr>
        <p:grpSpPr>
          <a:xfrm>
            <a:off x="1994656" y="1019523"/>
            <a:ext cx="8645121" cy="3240353"/>
            <a:chOff x="1994656" y="1019523"/>
            <a:chExt cx="8645121" cy="3240353"/>
          </a:xfrm>
        </p:grpSpPr>
        <p:grpSp>
          <p:nvGrpSpPr>
            <p:cNvPr id="20" name="Группа 19">
              <a:extLst>
                <a:ext uri="{FF2B5EF4-FFF2-40B4-BE49-F238E27FC236}">
                  <a16:creationId xmlns:a16="http://schemas.microsoft.com/office/drawing/2014/main" xmlns="" id="{DA9BEF39-F4EC-43E9-B736-0C93EF6B5B86}"/>
                </a:ext>
              </a:extLst>
            </p:cNvPr>
            <p:cNvGrpSpPr/>
            <p:nvPr/>
          </p:nvGrpSpPr>
          <p:grpSpPr>
            <a:xfrm>
              <a:off x="1994656" y="1046548"/>
              <a:ext cx="5317903" cy="3213328"/>
              <a:chOff x="432901" y="929569"/>
              <a:chExt cx="5317903" cy="3213328"/>
            </a:xfrm>
          </p:grpSpPr>
          <p:graphicFrame>
            <p:nvGraphicFramePr>
              <p:cNvPr id="4" name="Схема 3">
                <a:extLst>
                  <a:ext uri="{FF2B5EF4-FFF2-40B4-BE49-F238E27FC236}">
                    <a16:creationId xmlns:a16="http://schemas.microsoft.com/office/drawing/2014/main" xmlns="" id="{55CFE6FC-D3D9-490B-931D-7671E1E18F7A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490865988"/>
                  </p:ext>
                </p:extLst>
              </p:nvPr>
            </p:nvGraphicFramePr>
            <p:xfrm>
              <a:off x="432901" y="929569"/>
              <a:ext cx="5317903" cy="3213328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3" r:lo="rId4" r:qs="rId5" r:cs="rId6"/>
              </a:graphicData>
            </a:graphic>
          </p:graphicFrame>
          <p:pic>
            <p:nvPicPr>
              <p:cNvPr id="8" name="Рисунок 7">
                <a:extLst>
                  <a:ext uri="{FF2B5EF4-FFF2-40B4-BE49-F238E27FC236}">
                    <a16:creationId xmlns:a16="http://schemas.microsoft.com/office/drawing/2014/main" xmlns="" id="{85869E7B-DB73-40FC-A1C2-A41190CE6F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39335" y="1811321"/>
                <a:ext cx="599684" cy="783745"/>
              </a:xfrm>
              <a:prstGeom prst="rect">
                <a:avLst/>
              </a:prstGeom>
            </p:spPr>
          </p:pic>
          <p:pic>
            <p:nvPicPr>
              <p:cNvPr id="10" name="Рисунок 9">
                <a:extLst>
                  <a:ext uri="{FF2B5EF4-FFF2-40B4-BE49-F238E27FC236}">
                    <a16:creationId xmlns:a16="http://schemas.microsoft.com/office/drawing/2014/main" xmlns="" id="{A8DDC84C-5C0C-43D6-B337-1BAD00AE89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825353" y="1876198"/>
                <a:ext cx="739728" cy="593005"/>
              </a:xfrm>
              <a:prstGeom prst="rect">
                <a:avLst/>
              </a:prstGeom>
            </p:spPr>
          </p:pic>
          <p:pic>
            <p:nvPicPr>
              <p:cNvPr id="12" name="Рисунок 11">
                <a:extLst>
                  <a:ext uri="{FF2B5EF4-FFF2-40B4-BE49-F238E27FC236}">
                    <a16:creationId xmlns:a16="http://schemas.microsoft.com/office/drawing/2014/main" xmlns="" id="{FB471CA6-B7F9-408A-9FDD-FFEC54CDBA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021072" y="2701446"/>
                <a:ext cx="1460032" cy="391903"/>
              </a:xfrm>
              <a:prstGeom prst="rect">
                <a:avLst/>
              </a:prstGeom>
            </p:spPr>
          </p:pic>
          <p:pic>
            <p:nvPicPr>
              <p:cNvPr id="14" name="Рисунок 13">
                <a:extLst>
                  <a:ext uri="{FF2B5EF4-FFF2-40B4-BE49-F238E27FC236}">
                    <a16:creationId xmlns:a16="http://schemas.microsoft.com/office/drawing/2014/main" xmlns="" id="{0F0748C9-7D21-4C2B-AE1A-F7AF77107C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597370" y="3034754"/>
                <a:ext cx="1638300" cy="542925"/>
              </a:xfrm>
              <a:prstGeom prst="rect">
                <a:avLst/>
              </a:prstGeom>
            </p:spPr>
          </p:pic>
          <p:pic>
            <p:nvPicPr>
              <p:cNvPr id="3078" name="Picture 6">
                <a:extLst>
                  <a:ext uri="{FF2B5EF4-FFF2-40B4-BE49-F238E27FC236}">
                    <a16:creationId xmlns:a16="http://schemas.microsoft.com/office/drawing/2014/main" xmlns="" id="{99319D84-4DC7-4257-A324-ABE046EDE3F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934" t="33197" r="36688" b="36824"/>
              <a:stretch/>
            </p:blipFill>
            <p:spPr bwMode="auto">
              <a:xfrm>
                <a:off x="4608361" y="1817897"/>
                <a:ext cx="884692" cy="67350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080" name="Picture 8">
                <a:extLst>
                  <a:ext uri="{FF2B5EF4-FFF2-40B4-BE49-F238E27FC236}">
                    <a16:creationId xmlns:a16="http://schemas.microsoft.com/office/drawing/2014/main" xmlns="" id="{743D469A-FD6E-4A7A-8655-EAA7DF2AE4F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21919" y="2551208"/>
                <a:ext cx="1101223" cy="63648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aphicFrame>
          <p:nvGraphicFramePr>
            <p:cNvPr id="19" name="Схема 18">
              <a:extLst>
                <a:ext uri="{FF2B5EF4-FFF2-40B4-BE49-F238E27FC236}">
                  <a16:creationId xmlns:a16="http://schemas.microsoft.com/office/drawing/2014/main" xmlns="" id="{05A6FF2E-383F-4419-A014-CCA2756AA4D5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514042028"/>
                </p:ext>
              </p:extLst>
            </p:nvPr>
          </p:nvGraphicFramePr>
          <p:xfrm>
            <a:off x="6938240" y="1019523"/>
            <a:ext cx="3701537" cy="23972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4" r:lo="rId15" r:qs="rId16" r:cs="rId17"/>
            </a:graphicData>
          </a:graphic>
        </p:graphicFrame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1ADFBB43-42AF-4139-A38C-97F25AF2A8C3}"/>
              </a:ext>
            </a:extLst>
          </p:cNvPr>
          <p:cNvSpPr txBox="1"/>
          <p:nvPr/>
        </p:nvSpPr>
        <p:spPr>
          <a:xfrm>
            <a:off x="2716904" y="3571341"/>
            <a:ext cx="6471299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Ключевые особенности ценностных предложений</a:t>
            </a:r>
          </a:p>
        </p:txBody>
      </p: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xmlns="" id="{1D6BC174-9330-4E6D-A695-D835EF72DB3B}"/>
              </a:ext>
            </a:extLst>
          </p:cNvPr>
          <p:cNvGrpSpPr/>
          <p:nvPr/>
        </p:nvGrpSpPr>
        <p:grpSpPr>
          <a:xfrm>
            <a:off x="302589" y="4041230"/>
            <a:ext cx="11735054" cy="1629654"/>
            <a:chOff x="218281" y="1535380"/>
            <a:chExt cx="11735054" cy="1629654"/>
          </a:xfrm>
        </p:grpSpPr>
        <p:grpSp>
          <p:nvGrpSpPr>
            <p:cNvPr id="24" name="Группа 23">
              <a:extLst>
                <a:ext uri="{FF2B5EF4-FFF2-40B4-BE49-F238E27FC236}">
                  <a16:creationId xmlns:a16="http://schemas.microsoft.com/office/drawing/2014/main" xmlns="" id="{C5C03A04-0F16-4A93-933C-0D9374890F24}"/>
                </a:ext>
              </a:extLst>
            </p:cNvPr>
            <p:cNvGrpSpPr/>
            <p:nvPr/>
          </p:nvGrpSpPr>
          <p:grpSpPr>
            <a:xfrm>
              <a:off x="218281" y="1583915"/>
              <a:ext cx="2048669" cy="914400"/>
              <a:chOff x="218281" y="1583915"/>
              <a:chExt cx="2048669" cy="914400"/>
            </a:xfrm>
          </p:grpSpPr>
          <p:pic>
            <p:nvPicPr>
              <p:cNvPr id="38" name="Рисунок 37" descr="Стрелка: изгиб по часовой стрелке со сплошной заливкой">
                <a:extLst>
                  <a:ext uri="{FF2B5EF4-FFF2-40B4-BE49-F238E27FC236}">
                    <a16:creationId xmlns:a16="http://schemas.microsoft.com/office/drawing/2014/main" xmlns="" id="{61437A56-2E0B-40A8-90A1-43640A2E61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xmlns="" r:embed="rId20"/>
                  </a:ext>
                </a:extLst>
              </a:blip>
              <a:stretch>
                <a:fillRect/>
              </a:stretch>
            </p:blipFill>
            <p:spPr>
              <a:xfrm>
                <a:off x="218281" y="1583915"/>
                <a:ext cx="914400" cy="914400"/>
              </a:xfrm>
              <a:prstGeom prst="rect">
                <a:avLst/>
              </a:prstGeom>
            </p:spPr>
          </p:pic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xmlns="" id="{DB51AEF2-13B8-4C83-BD30-48C6EA3F6E7B}"/>
                  </a:ext>
                </a:extLst>
              </p:cNvPr>
              <p:cNvSpPr txBox="1"/>
              <p:nvPr/>
            </p:nvSpPr>
            <p:spPr>
              <a:xfrm>
                <a:off x="956609" y="1728424"/>
                <a:ext cx="1310341" cy="4462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на 10% </a:t>
                </a:r>
              </a:p>
            </p:txBody>
          </p:sp>
        </p:grp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xmlns="" id="{F8AB8981-CFD0-410E-B231-251724F42513}"/>
                </a:ext>
              </a:extLst>
            </p:cNvPr>
            <p:cNvSpPr txBox="1"/>
            <p:nvPr/>
          </p:nvSpPr>
          <p:spPr>
            <a:xfrm>
              <a:off x="218282" y="2404227"/>
              <a:ext cx="3353594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Доля утилизируемого </a:t>
              </a:r>
              <a:r>
                <a:rPr lang="ru-RU" sz="2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низкопотенциального</a:t>
              </a:r>
              <a:r>
                <a:rPr lang="ru-RU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тепла</a:t>
              </a:r>
              <a:endParaRPr lang="ru-RU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6" name="Группа 25">
              <a:extLst>
                <a:ext uri="{FF2B5EF4-FFF2-40B4-BE49-F238E27FC236}">
                  <a16:creationId xmlns:a16="http://schemas.microsoft.com/office/drawing/2014/main" xmlns="" id="{30599EE6-1FF0-419E-A17A-27D6BE9F0FD7}"/>
                </a:ext>
              </a:extLst>
            </p:cNvPr>
            <p:cNvGrpSpPr/>
            <p:nvPr/>
          </p:nvGrpSpPr>
          <p:grpSpPr>
            <a:xfrm>
              <a:off x="3490464" y="1535380"/>
              <a:ext cx="1953279" cy="914400"/>
              <a:chOff x="3637896" y="1502844"/>
              <a:chExt cx="1953279" cy="914400"/>
            </a:xfrm>
          </p:grpSpPr>
          <p:pic>
            <p:nvPicPr>
              <p:cNvPr id="36" name="Рисунок 35" descr="Стрелка: изгиб по часовой стрелке со сплошной заливкой">
                <a:extLst>
                  <a:ext uri="{FF2B5EF4-FFF2-40B4-BE49-F238E27FC236}">
                    <a16:creationId xmlns:a16="http://schemas.microsoft.com/office/drawing/2014/main" xmlns="" id="{321CCB28-F7D2-4493-9D21-0CD8E1C5370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xmlns="" r:embed="rId20"/>
                  </a:ext>
                </a:extLst>
              </a:blip>
              <a:stretch>
                <a:fillRect/>
              </a:stretch>
            </p:blipFill>
            <p:spPr>
              <a:xfrm rot="10800000">
                <a:off x="3637896" y="1502844"/>
                <a:ext cx="914400" cy="914400"/>
              </a:xfrm>
              <a:prstGeom prst="rect">
                <a:avLst/>
              </a:prstGeom>
            </p:spPr>
          </p:pic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xmlns="" id="{801543FB-6C95-402D-BD1E-E28D181A2C6A}"/>
                  </a:ext>
                </a:extLst>
              </p:cNvPr>
              <p:cNvSpPr txBox="1"/>
              <p:nvPr/>
            </p:nvSpPr>
            <p:spPr>
              <a:xfrm>
                <a:off x="4499631" y="1736906"/>
                <a:ext cx="1091544" cy="4462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на 5%</a:t>
                </a:r>
              </a:p>
            </p:txBody>
          </p:sp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xmlns="" id="{7DDE6A03-ED2D-4B09-9295-08E6541B79E1}"/>
                </a:ext>
              </a:extLst>
            </p:cNvPr>
            <p:cNvSpPr txBox="1"/>
            <p:nvPr/>
          </p:nvSpPr>
          <p:spPr>
            <a:xfrm>
              <a:off x="3657501" y="2428168"/>
              <a:ext cx="2457310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</a:t>
              </a:r>
              <a:r>
                <a:rPr lang="ru-RU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ебестоимость </a:t>
              </a:r>
              <a:r>
                <a:rPr lang="ru-RU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серной кислоты </a:t>
              </a:r>
            </a:p>
          </p:txBody>
        </p:sp>
        <p:grpSp>
          <p:nvGrpSpPr>
            <p:cNvPr id="28" name="Группа 27">
              <a:extLst>
                <a:ext uri="{FF2B5EF4-FFF2-40B4-BE49-F238E27FC236}">
                  <a16:creationId xmlns:a16="http://schemas.microsoft.com/office/drawing/2014/main" xmlns="" id="{A87AE7D6-5F4C-4A88-A681-868EB7798D48}"/>
                </a:ext>
              </a:extLst>
            </p:cNvPr>
            <p:cNvGrpSpPr/>
            <p:nvPr/>
          </p:nvGrpSpPr>
          <p:grpSpPr>
            <a:xfrm>
              <a:off x="6369747" y="1583915"/>
              <a:ext cx="2048669" cy="914400"/>
              <a:chOff x="218281" y="1583915"/>
              <a:chExt cx="2048669" cy="914400"/>
            </a:xfrm>
          </p:grpSpPr>
          <p:pic>
            <p:nvPicPr>
              <p:cNvPr id="34" name="Рисунок 33" descr="Стрелка: изгиб по часовой стрелке со сплошной заливкой">
                <a:extLst>
                  <a:ext uri="{FF2B5EF4-FFF2-40B4-BE49-F238E27FC236}">
                    <a16:creationId xmlns:a16="http://schemas.microsoft.com/office/drawing/2014/main" xmlns="" id="{A3EB80FD-CFA7-4FA0-8ED9-2A41AC1C26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xmlns="" r:embed="rId20"/>
                  </a:ext>
                </a:extLst>
              </a:blip>
              <a:stretch>
                <a:fillRect/>
              </a:stretch>
            </p:blipFill>
            <p:spPr>
              <a:xfrm>
                <a:off x="218281" y="1583915"/>
                <a:ext cx="914400" cy="914400"/>
              </a:xfrm>
              <a:prstGeom prst="rect">
                <a:avLst/>
              </a:prstGeom>
            </p:spPr>
          </p:pic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xmlns="" id="{4F3D2EE0-4A0E-48EE-8496-7C58229FAF06}"/>
                  </a:ext>
                </a:extLst>
              </p:cNvPr>
              <p:cNvSpPr txBox="1"/>
              <p:nvPr/>
            </p:nvSpPr>
            <p:spPr>
              <a:xfrm>
                <a:off x="956609" y="1728424"/>
                <a:ext cx="1310341" cy="4462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на 10% </a:t>
                </a:r>
              </a:p>
            </p:txBody>
          </p:sp>
        </p:grp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xmlns="" id="{042D0DE6-0446-47EA-B83B-F390B16DE6ED}"/>
                </a:ext>
              </a:extLst>
            </p:cNvPr>
            <p:cNvSpPr txBox="1"/>
            <p:nvPr/>
          </p:nvSpPr>
          <p:spPr>
            <a:xfrm>
              <a:off x="5870705" y="2428168"/>
              <a:ext cx="3631128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Освобождение производственных </a:t>
              </a:r>
              <a:r>
                <a:rPr lang="ru-RU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площадей</a:t>
              </a:r>
              <a:endParaRPr lang="ru-RU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30" name="Группа 29">
              <a:extLst>
                <a:ext uri="{FF2B5EF4-FFF2-40B4-BE49-F238E27FC236}">
                  <a16:creationId xmlns:a16="http://schemas.microsoft.com/office/drawing/2014/main" xmlns="" id="{168EE4FA-DBF2-49B2-9CCD-E528D6BC9293}"/>
                </a:ext>
              </a:extLst>
            </p:cNvPr>
            <p:cNvGrpSpPr/>
            <p:nvPr/>
          </p:nvGrpSpPr>
          <p:grpSpPr>
            <a:xfrm>
              <a:off x="9285845" y="1535380"/>
              <a:ext cx="1865074" cy="914400"/>
              <a:chOff x="9254702" y="1494362"/>
              <a:chExt cx="1816078" cy="914400"/>
            </a:xfrm>
          </p:grpSpPr>
          <p:pic>
            <p:nvPicPr>
              <p:cNvPr id="32" name="Рисунок 31" descr="Часы со сплошной заливкой">
                <a:extLst>
                  <a:ext uri="{FF2B5EF4-FFF2-40B4-BE49-F238E27FC236}">
                    <a16:creationId xmlns:a16="http://schemas.microsoft.com/office/drawing/2014/main" xmlns="" id="{AD0970F2-AD88-4AC9-91C3-1F290BB9CE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1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xmlns="" r:embed="rId22"/>
                  </a:ext>
                </a:extLst>
              </a:blip>
              <a:stretch>
                <a:fillRect/>
              </a:stretch>
            </p:blipFill>
            <p:spPr>
              <a:xfrm>
                <a:off x="9254702" y="1494362"/>
                <a:ext cx="914400" cy="914400"/>
              </a:xfrm>
              <a:prstGeom prst="rect">
                <a:avLst/>
              </a:prstGeom>
            </p:spPr>
          </p:pic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xmlns="" id="{DD754A32-55B4-4E9F-AE88-8067E4E36E0D}"/>
                  </a:ext>
                </a:extLst>
              </p:cNvPr>
              <p:cNvSpPr txBox="1"/>
              <p:nvPr/>
            </p:nvSpPr>
            <p:spPr>
              <a:xfrm>
                <a:off x="10156380" y="1728424"/>
                <a:ext cx="914400" cy="4462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 лет</a:t>
                </a:r>
              </a:p>
            </p:txBody>
          </p:sp>
        </p:grp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xmlns="" id="{CFB571C8-F0D5-4842-8D10-492777DA9C5D}"/>
                </a:ext>
              </a:extLst>
            </p:cNvPr>
            <p:cNvSpPr txBox="1"/>
            <p:nvPr/>
          </p:nvSpPr>
          <p:spPr>
            <a:xfrm>
              <a:off x="9330850" y="2457148"/>
              <a:ext cx="2622485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Срок окупаемости проекта </a:t>
              </a:r>
            </a:p>
          </p:txBody>
        </p:sp>
      </p:grpSp>
      <p:cxnSp>
        <p:nvCxnSpPr>
          <p:cNvPr id="42" name="Прямая соединительная линия 41">
            <a:extLst>
              <a:ext uri="{FF2B5EF4-FFF2-40B4-BE49-F238E27FC236}">
                <a16:creationId xmlns:a16="http://schemas.microsoft.com/office/drawing/2014/main" xmlns="" id="{38404720-A5C8-4236-B0FB-BF51222E2EBA}"/>
              </a:ext>
            </a:extLst>
          </p:cNvPr>
          <p:cNvCxnSpPr/>
          <p:nvPr/>
        </p:nvCxnSpPr>
        <p:spPr>
          <a:xfrm>
            <a:off x="2316386" y="4070210"/>
            <a:ext cx="727233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xmlns="" id="{EEA723A1-8C6F-43DE-9C64-8AF4AA95C529}"/>
              </a:ext>
            </a:extLst>
          </p:cNvPr>
          <p:cNvSpPr/>
          <p:nvPr/>
        </p:nvSpPr>
        <p:spPr>
          <a:xfrm>
            <a:off x="7450647" y="1597001"/>
            <a:ext cx="2589651" cy="304664"/>
          </a:xfrm>
          <a:prstGeom prst="rect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9975067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4272" y="5205298"/>
            <a:ext cx="4572000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6" t="22898" r="40708" b="17250"/>
          <a:stretch/>
        </p:blipFill>
        <p:spPr bwMode="auto">
          <a:xfrm>
            <a:off x="8671950" y="2812875"/>
            <a:ext cx="3205237" cy="2862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5596" y="985712"/>
            <a:ext cx="4468545" cy="2440882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7</a:t>
            </a:fld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Рынок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774699" y="2357965"/>
            <a:ext cx="3496733" cy="3496733"/>
            <a:chOff x="186924" y="1706033"/>
            <a:chExt cx="3496733" cy="3496733"/>
          </a:xfrm>
        </p:grpSpPr>
        <p:sp>
          <p:nvSpPr>
            <p:cNvPr id="8" name="Овал 7"/>
            <p:cNvSpPr/>
            <p:nvPr/>
          </p:nvSpPr>
          <p:spPr>
            <a:xfrm>
              <a:off x="186924" y="1706033"/>
              <a:ext cx="3496733" cy="349673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/>
            <p:cNvSpPr/>
            <p:nvPr/>
          </p:nvSpPr>
          <p:spPr>
            <a:xfrm>
              <a:off x="652590" y="2637366"/>
              <a:ext cx="2565400" cy="2565400"/>
            </a:xfrm>
            <a:prstGeom prst="ellipse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0" name="Овал 9"/>
            <p:cNvSpPr/>
            <p:nvPr/>
          </p:nvSpPr>
          <p:spPr>
            <a:xfrm>
              <a:off x="1084390" y="3500966"/>
              <a:ext cx="1701800" cy="1701800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27,5 млн ₽</a:t>
              </a:r>
              <a:endParaRPr lang="ru-RU" dirty="0"/>
            </a:p>
          </p:txBody>
        </p:sp>
      </p:grpSp>
      <p:cxnSp>
        <p:nvCxnSpPr>
          <p:cNvPr id="11" name="Прямая со стрелкой 10"/>
          <p:cNvCxnSpPr/>
          <p:nvPr/>
        </p:nvCxnSpPr>
        <p:spPr>
          <a:xfrm flipH="1">
            <a:off x="3589867" y="2152589"/>
            <a:ext cx="1565729" cy="55674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>
            <a:endCxn id="10" idx="6"/>
          </p:cNvCxnSpPr>
          <p:nvPr/>
        </p:nvCxnSpPr>
        <p:spPr>
          <a:xfrm flipH="1" flipV="1">
            <a:off x="3373965" y="5003798"/>
            <a:ext cx="1323163" cy="671489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763595" y="3704506"/>
            <a:ext cx="1518942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110 млн ₽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763595" y="2812875"/>
            <a:ext cx="1540806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231 млн ₽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6447" y="4163332"/>
            <a:ext cx="4949825" cy="407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7299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1B25318C-D9D2-49FD-9367-075AC686D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Текущие результаты команды</a:t>
            </a:r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FCBA1035-B605-4DCA-94EE-2CC0E09A3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39661908-DB37-4750-B049-4AD63F465596}"/>
              </a:ext>
            </a:extLst>
          </p:cNvPr>
          <p:cNvSpPr txBox="1"/>
          <p:nvPr/>
        </p:nvSpPr>
        <p:spPr>
          <a:xfrm>
            <a:off x="1387147" y="1057110"/>
            <a:ext cx="249561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Переговоры с потенциальными клиентами</a:t>
            </a:r>
          </a:p>
          <a:p>
            <a:pPr algn="ctr"/>
            <a:endParaRPr lang="ru-RU" sz="24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5D52E565-8F0D-41BA-B204-C4A2E89CE0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6392" y="2396790"/>
            <a:ext cx="2155998" cy="1617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182E8A96-3C57-4BFC-B81D-41088C1C6C34}"/>
              </a:ext>
            </a:extLst>
          </p:cNvPr>
          <p:cNvSpPr txBox="1"/>
          <p:nvPr/>
        </p:nvSpPr>
        <p:spPr>
          <a:xfrm>
            <a:off x="5070195" y="2132935"/>
            <a:ext cx="249561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Переговоры с потенциальными партнерами</a:t>
            </a:r>
          </a:p>
          <a:p>
            <a:pPr algn="ctr"/>
            <a:endParaRPr lang="ru-RU" sz="24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D4CBBF53-F267-4CAD-ABC5-7ACCFFFB3643}"/>
              </a:ext>
            </a:extLst>
          </p:cNvPr>
          <p:cNvSpPr txBox="1"/>
          <p:nvPr/>
        </p:nvSpPr>
        <p:spPr>
          <a:xfrm>
            <a:off x="4650393" y="3617719"/>
            <a:ext cx="288962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China Commodity Fair и China Machinery Fair!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(30.10-01.11.23)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Металл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экспо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(07-10.11.2023)</a:t>
            </a: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xmlns="" id="{5DA8AF7E-6F5C-4479-8217-888CFE01A2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5608" y="5436859"/>
            <a:ext cx="1059196" cy="732215"/>
          </a:xfrm>
          <a:prstGeom prst="rect">
            <a:avLst/>
          </a:prstGeom>
        </p:spPr>
      </p:pic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xmlns="" id="{FEA90CC2-E9BD-4A37-8218-EE0D8EF61D57}"/>
              </a:ext>
            </a:extLst>
          </p:cNvPr>
          <p:cNvSpPr/>
          <p:nvPr/>
        </p:nvSpPr>
        <p:spPr>
          <a:xfrm>
            <a:off x="9244651" y="3471854"/>
            <a:ext cx="251156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технологической схемы 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xmlns="" id="{7805DC4C-DCE0-4527-AFAD-FB2352934E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3683" y="4672183"/>
            <a:ext cx="2343992" cy="1951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5CBD2244-164E-4463-92F7-AFB0FD2B0B6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15" b="30442"/>
          <a:stretch/>
        </p:blipFill>
        <p:spPr>
          <a:xfrm>
            <a:off x="456219" y="998616"/>
            <a:ext cx="1086229" cy="1200330"/>
          </a:xfrm>
          <a:prstGeom prst="rect">
            <a:avLst/>
          </a:prstGeom>
        </p:spPr>
      </p:pic>
      <p:cxnSp>
        <p:nvCxnSpPr>
          <p:cNvPr id="45" name="Прямая соединительная линия 44">
            <a:extLst>
              <a:ext uri="{FF2B5EF4-FFF2-40B4-BE49-F238E27FC236}">
                <a16:creationId xmlns:a16="http://schemas.microsoft.com/office/drawing/2014/main" xmlns="" id="{1B4EFBCA-A898-49CE-92D3-92608E5B5DAD}"/>
              </a:ext>
            </a:extLst>
          </p:cNvPr>
          <p:cNvCxnSpPr/>
          <p:nvPr/>
        </p:nvCxnSpPr>
        <p:spPr>
          <a:xfrm>
            <a:off x="1505310" y="2198946"/>
            <a:ext cx="171796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>
            <a:extLst>
              <a:ext uri="{FF2B5EF4-FFF2-40B4-BE49-F238E27FC236}">
                <a16:creationId xmlns:a16="http://schemas.microsoft.com/office/drawing/2014/main" xmlns="" id="{F9FD765C-B7E6-4B30-9CCD-A5865F058BF4}"/>
              </a:ext>
            </a:extLst>
          </p:cNvPr>
          <p:cNvCxnSpPr/>
          <p:nvPr/>
        </p:nvCxnSpPr>
        <p:spPr>
          <a:xfrm>
            <a:off x="5505851" y="3429794"/>
            <a:ext cx="171796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2" name="Рисунок 51">
            <a:extLst>
              <a:ext uri="{FF2B5EF4-FFF2-40B4-BE49-F238E27FC236}">
                <a16:creationId xmlns:a16="http://schemas.microsoft.com/office/drawing/2014/main" xmlns="" id="{1D4A0AAD-52A8-440A-8923-E17C04EEB02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15" b="30442"/>
          <a:stretch/>
        </p:blipFill>
        <p:spPr>
          <a:xfrm>
            <a:off x="4147166" y="2005006"/>
            <a:ext cx="1086229" cy="1200330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xmlns="" id="{ED148959-4D75-45CE-85FA-A5014888A0B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15" b="30442"/>
          <a:stretch/>
        </p:blipFill>
        <p:spPr>
          <a:xfrm>
            <a:off x="8205022" y="3702595"/>
            <a:ext cx="1086229" cy="1200330"/>
          </a:xfrm>
          <a:prstGeom prst="rect">
            <a:avLst/>
          </a:prstGeom>
        </p:spPr>
      </p:pic>
      <p:cxnSp>
        <p:nvCxnSpPr>
          <p:cNvPr id="54" name="Прямая соединительная линия 53">
            <a:extLst>
              <a:ext uri="{FF2B5EF4-FFF2-40B4-BE49-F238E27FC236}">
                <a16:creationId xmlns:a16="http://schemas.microsoft.com/office/drawing/2014/main" xmlns="" id="{0C69FBC0-6532-4456-B16F-C100F472EEB9}"/>
              </a:ext>
            </a:extLst>
          </p:cNvPr>
          <p:cNvCxnSpPr/>
          <p:nvPr/>
        </p:nvCxnSpPr>
        <p:spPr>
          <a:xfrm>
            <a:off x="9641451" y="4672183"/>
            <a:ext cx="171796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34952" y="4211725"/>
            <a:ext cx="1836231" cy="241150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59471" y="1034052"/>
            <a:ext cx="1684310" cy="2411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522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BC7A1EAF-E809-2AA4-077A-DF27BDE06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дальнейшего развития стартап-проекта на 2024 год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D21F8FD9-CB3D-06A6-9460-0E8706C9B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9</a:t>
            </a:fld>
            <a:endParaRPr lang="ru-RU"/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xmlns="" id="{FC571899-1651-4F7F-B684-0F59E7B2368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67141203"/>
              </p:ext>
            </p:extLst>
          </p:nvPr>
        </p:nvGraphicFramePr>
        <p:xfrm>
          <a:off x="1366997" y="1006477"/>
          <a:ext cx="10131484" cy="57631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E9A2633B-92B3-43AF-925B-1EEE2AA4CF7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067" y="1733059"/>
            <a:ext cx="1165294" cy="777014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xmlns="" id="{B0066964-680E-4F87-94D2-A0F0DE2F559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65" b="20988"/>
          <a:stretch/>
        </p:blipFill>
        <p:spPr>
          <a:xfrm>
            <a:off x="1957629" y="1625458"/>
            <a:ext cx="1286754" cy="884615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xmlns="" id="{A43F1560-650D-473D-A8A8-9925EE583C3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4383" y="1679258"/>
            <a:ext cx="884615" cy="884615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xmlns="" id="{9A26AF9E-73AD-46CB-99D0-1185A306E70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4486" y="5115451"/>
            <a:ext cx="2359760" cy="1327365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xmlns="" id="{1078379E-6B6D-4CE9-BD97-2FC58FE2E6B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841524" y="1177194"/>
            <a:ext cx="1963783" cy="1386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971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10</a:t>
            </a:fld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</a:t>
            </a: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xmlns="" id="{8661AE6B-0052-4BBB-A0F9-574C2C576436}"/>
              </a:ext>
            </a:extLst>
          </p:cNvPr>
          <p:cNvSpPr/>
          <p:nvPr/>
        </p:nvSpPr>
        <p:spPr>
          <a:xfrm>
            <a:off x="-2155093" y="4217989"/>
            <a:ext cx="1297708" cy="760281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aphicFrame>
        <p:nvGraphicFramePr>
          <p:cNvPr id="8" name="Схема 7">
            <a:extLst>
              <a:ext uri="{FF2B5EF4-FFF2-40B4-BE49-F238E27FC236}">
                <a16:creationId xmlns:a16="http://schemas.microsoft.com/office/drawing/2014/main" xmlns="" id="{1010DB67-9DA3-43BC-990C-DE0894C9D9B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80766556"/>
              </p:ext>
            </p:extLst>
          </p:nvPr>
        </p:nvGraphicFramePr>
        <p:xfrm>
          <a:off x="-481350" y="896304"/>
          <a:ext cx="6576556" cy="28906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2" name="Схема 31">
            <a:extLst>
              <a:ext uri="{FF2B5EF4-FFF2-40B4-BE49-F238E27FC236}">
                <a16:creationId xmlns:a16="http://schemas.microsoft.com/office/drawing/2014/main" xmlns="" id="{15313B0E-EFC8-4333-9728-CAC385E2A99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37366216"/>
              </p:ext>
            </p:extLst>
          </p:nvPr>
        </p:nvGraphicFramePr>
        <p:xfrm>
          <a:off x="5301119" y="896303"/>
          <a:ext cx="6576556" cy="28906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11" name="Схема 10">
            <a:extLst>
              <a:ext uri="{FF2B5EF4-FFF2-40B4-BE49-F238E27FC236}">
                <a16:creationId xmlns:a16="http://schemas.microsoft.com/office/drawing/2014/main" xmlns="" id="{CCAF5836-0FFD-48C0-85B7-AC7BA58DAD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06877102"/>
              </p:ext>
            </p:extLst>
          </p:nvPr>
        </p:nvGraphicFramePr>
        <p:xfrm>
          <a:off x="1320031" y="3743171"/>
          <a:ext cx="3251970" cy="22575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pic>
        <p:nvPicPr>
          <p:cNvPr id="34" name="Рисунок 33">
            <a:extLst>
              <a:ext uri="{FF2B5EF4-FFF2-40B4-BE49-F238E27FC236}">
                <a16:creationId xmlns:a16="http://schemas.microsoft.com/office/drawing/2014/main" xmlns="" id="{FCCEF2B8-715D-4924-AB6C-3ABA4BF173AD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20120656">
            <a:off x="5581184" y="5049068"/>
            <a:ext cx="1230853" cy="174632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BB29AF14-B2B6-427D-A7EF-D6825DB6805C}"/>
              </a:ext>
            </a:extLst>
          </p:cNvPr>
          <p:cNvSpPr txBox="1"/>
          <p:nvPr/>
        </p:nvSpPr>
        <p:spPr>
          <a:xfrm>
            <a:off x="7629611" y="3955632"/>
            <a:ext cx="2600648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Наши</a:t>
            </a:r>
            <a:r>
              <a:rPr lang="ru-RU" dirty="0"/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Достижения</a:t>
            </a:r>
          </a:p>
        </p:txBody>
      </p:sp>
      <p:graphicFrame>
        <p:nvGraphicFramePr>
          <p:cNvPr id="14" name="Объект 13">
            <a:extLst>
              <a:ext uri="{FF2B5EF4-FFF2-40B4-BE49-F238E27FC236}">
                <a16:creationId xmlns:a16="http://schemas.microsoft.com/office/drawing/2014/main" xmlns="" id="{78B1C08D-A939-491C-B521-0F9530BB374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4986324"/>
              </p:ext>
            </p:extLst>
          </p:nvPr>
        </p:nvGraphicFramePr>
        <p:xfrm>
          <a:off x="8051730" y="4388683"/>
          <a:ext cx="1443578" cy="18643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8" name="PDF" r:id="rId19" imgW="0" imgH="360" progId="FoxitReader.Document">
                  <p:embed/>
                </p:oleObj>
              </mc:Choice>
              <mc:Fallback>
                <p:oleObj name="PDF" r:id="rId19" imgW="0" imgH="360" progId="FoxitReader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8051730" y="4388683"/>
                        <a:ext cx="1443578" cy="18643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4758A8A9-6F11-48F4-8032-4913F17FDBA1}"/>
              </a:ext>
            </a:extLst>
          </p:cNvPr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27" t="19120" r="10488" b="3819"/>
          <a:stretch/>
        </p:blipFill>
        <p:spPr>
          <a:xfrm rot="20877278">
            <a:off x="6799053" y="4510094"/>
            <a:ext cx="1361152" cy="1872607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11F3185F-2833-4A90-ADAD-A7D641F21694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 rot="1042396">
            <a:off x="10673992" y="4887202"/>
            <a:ext cx="1314814" cy="1856207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F28331F2-AE97-4688-9E37-F8DA9A5C8019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 rot="803328">
            <a:off x="9324289" y="4512084"/>
            <a:ext cx="1437347" cy="1828831"/>
          </a:xfrm>
          <a:prstGeom prst="rect">
            <a:avLst/>
          </a:prstGeom>
        </p:spPr>
      </p:pic>
      <p:pic>
        <p:nvPicPr>
          <p:cNvPr id="2115" name="Picture 67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6172200"/>
            <a:ext cx="647992" cy="647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68865" y="6253019"/>
            <a:ext cx="29294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7 (921) 541-70-95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801858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резентация">
  <a:themeElements>
    <a:clrScheme name="ЧГУ">
      <a:dk1>
        <a:srgbClr val="000000"/>
      </a:dk1>
      <a:lt1>
        <a:srgbClr val="FFFFFF"/>
      </a:lt1>
      <a:dk2>
        <a:srgbClr val="121314"/>
      </a:dk2>
      <a:lt2>
        <a:srgbClr val="F5F3F4"/>
      </a:lt2>
      <a:accent1>
        <a:srgbClr val="DA251D"/>
      </a:accent1>
      <a:accent2>
        <a:srgbClr val="A50E13"/>
      </a:accent2>
      <a:accent3>
        <a:srgbClr val="660102"/>
      </a:accent3>
      <a:accent4>
        <a:srgbClr val="E63538"/>
      </a:accent4>
      <a:accent5>
        <a:srgbClr val="B2A8A7"/>
      </a:accent5>
      <a:accent6>
        <a:srgbClr val="D4D4D4"/>
      </a:accent6>
      <a:hlink>
        <a:srgbClr val="DA251D"/>
      </a:hlink>
      <a:folHlink>
        <a:srgbClr val="B2A8A7"/>
      </a:folHlink>
    </a:clrScheme>
    <a:fontScheme name="ЧГУ">
      <a:majorFont>
        <a:latin typeface="Calibri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b9d9955-93fb-4bd4-bcdb-8e7ddc259c20">
      <Terms xmlns="http://schemas.microsoft.com/office/infopath/2007/PartnerControls"/>
    </lcf76f155ced4ddcb4097134ff3c332f>
    <TaxCatchAll xmlns="4c612441-9502-4d03-96ef-459065c861af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C87649E7524794AA35A456EA0EAADF8" ma:contentTypeVersion="15" ma:contentTypeDescription="Создание документа." ma:contentTypeScope="" ma:versionID="2dab7c0eba4859789521ec233c299425">
  <xsd:schema xmlns:xsd="http://www.w3.org/2001/XMLSchema" xmlns:xs="http://www.w3.org/2001/XMLSchema" xmlns:p="http://schemas.microsoft.com/office/2006/metadata/properties" xmlns:ns2="2b9d9955-93fb-4bd4-bcdb-8e7ddc259c20" xmlns:ns3="4c612441-9502-4d03-96ef-459065c861af" targetNamespace="http://schemas.microsoft.com/office/2006/metadata/properties" ma:root="true" ma:fieldsID="4956f9d603baee2021465d12568e22ee" ns2:_="" ns3:_="">
    <xsd:import namespace="2b9d9955-93fb-4bd4-bcdb-8e7ddc259c20"/>
    <xsd:import namespace="4c612441-9502-4d03-96ef-459065c861a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9d9955-93fb-4bd4-bcdb-8e7ddc259c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18b14e38-c1c0-4c10-a034-9890b75499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612441-9502-4d03-96ef-459065c861a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24f5d557-526c-428f-9913-5aeff0506f6f}" ma:internalName="TaxCatchAll" ma:showField="CatchAllData" ma:web="4c612441-9502-4d03-96ef-459065c861a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DA8685B-D433-4A50-82AE-0EE899E309F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6200D7A-E42F-473E-ABEB-7993CB9305DC}">
  <ds:schemaRefs>
    <ds:schemaRef ds:uri="4c612441-9502-4d03-96ef-459065c861af"/>
    <ds:schemaRef ds:uri="http://purl.org/dc/elements/1.1/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2b9d9955-93fb-4bd4-bcdb-8e7ddc259c20"/>
    <ds:schemaRef ds:uri="http://purl.org/dc/dcmitype/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5A6CA5F9-3E3A-4EF6-9E87-40B7E5B523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b9d9955-93fb-4bd4-bcdb-8e7ddc259c20"/>
    <ds:schemaRef ds:uri="4c612441-9502-4d03-96ef-459065c861a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3289</TotalTime>
  <Words>470</Words>
  <Application>Microsoft Office PowerPoint</Application>
  <PresentationFormat>Произвольный</PresentationFormat>
  <Paragraphs>116</Paragraphs>
  <Slides>10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Презентация</vt:lpstr>
      <vt:lpstr>PDF</vt:lpstr>
      <vt:lpstr>Разработка современных технологий использования низкопотенциального тепла в сернокислотном производстве</vt:lpstr>
      <vt:lpstr>Актуальность проекта и проблема клиента</vt:lpstr>
      <vt:lpstr>Решение</vt:lpstr>
      <vt:lpstr>Целевая аудитория</vt:lpstr>
      <vt:lpstr>Конкуренты</vt:lpstr>
      <vt:lpstr>Бизнес-модель</vt:lpstr>
      <vt:lpstr>Рынок</vt:lpstr>
      <vt:lpstr>Текущие результаты команды</vt:lpstr>
      <vt:lpstr>План дальнейшего развития стартап-проекта на 2024 год</vt:lpstr>
      <vt:lpstr>Команда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и достижения кафедры химических технологий  1972-2022 гг.</dc:title>
  <dc:creator>Anastasia</dc:creator>
  <cp:lastModifiedBy>martynovivan377@gmail.com</cp:lastModifiedBy>
  <cp:revision>442</cp:revision>
  <dcterms:created xsi:type="dcterms:W3CDTF">2022-04-04T12:37:27Z</dcterms:created>
  <dcterms:modified xsi:type="dcterms:W3CDTF">2023-11-17T16:41:44Z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0x0101003C87649E7524794AA35A456EA0EAADF8</vt:lpwstr>
  </property>
</Properties>
</file>