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Robo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Dmitry Petrov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10-25T07:40:53.659">
    <p:pos x="6000" y="0"/>
    <p:text>Сюда бы еще бухгалтера и специалиста по PR/продажам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1fbaf003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1fbaf003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91fbaf003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91fbaf003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91fbaf003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91fbaf003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1fbaf003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1fbaf003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91fbaf003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91fbaf003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91fbaf003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91fbaf003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1fbaf003f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91fbaf003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91fbaf003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91fbaf003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91fbaf003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91fbaf003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1fbaf003f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91fbaf003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1fbaf003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91fbaf003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1fbaf003f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91fbaf003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91fbaf003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91fbaf003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91fbaf003f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91fbaf003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91fbaf003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91fbaf003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3.png"/><Relationship Id="rId5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26.png"/><Relationship Id="rId7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18.png"/><Relationship Id="rId5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1.xml"/><Relationship Id="rId4" Type="http://schemas.openxmlformats.org/officeDocument/2006/relationships/image" Target="../media/image16.jpg"/><Relationship Id="rId5" Type="http://schemas.openxmlformats.org/officeDocument/2006/relationships/image" Target="../media/image12.jpg"/><Relationship Id="rId6" Type="http://schemas.openxmlformats.org/officeDocument/2006/relationships/image" Target="../media/image17.png"/><Relationship Id="rId7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2943000" y="4135175"/>
            <a:ext cx="58893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" sz="2000"/>
              <a:t>Фомин Степан Андреевич</a:t>
            </a:r>
            <a:endParaRPr sz="2000"/>
          </a:p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" sz="2000"/>
              <a:t>Студент</a:t>
            </a:r>
            <a:endParaRPr sz="2000"/>
          </a:p>
        </p:txBody>
      </p:sp>
      <p:sp>
        <p:nvSpPr>
          <p:cNvPr id="55" name="Google Shape;55;p13"/>
          <p:cNvSpPr txBox="1"/>
          <p:nvPr/>
        </p:nvSpPr>
        <p:spPr>
          <a:xfrm>
            <a:off x="4699" y="2046279"/>
            <a:ext cx="91440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483976" y="354550"/>
            <a:ext cx="8348400" cy="3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300">
                <a:latin typeface="Roboto"/>
                <a:ea typeface="Roboto"/>
                <a:cs typeface="Roboto"/>
                <a:sym typeface="Roboto"/>
              </a:rPr>
              <a:t>Чат-бот управления альбомами, поиском и просмотром фотографий выпускников ВУЗов</a:t>
            </a:r>
            <a:endParaRPr sz="5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Потребность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10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Университеты не имеют качественного сервиса для хранения и структурирования фотографий выпускников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Фотографий выпускников чаще всего нет в общем доступе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Нерационально тратится свободное время на поиск таких фотографий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9863" y="2197075"/>
            <a:ext cx="4024276" cy="27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069150"/>
            <a:ext cx="8520600" cy="12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</a:t>
            </a: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elegram чат-бот позволит дать публичный доступ к фотографиям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Создание такого чат-бота </a:t>
            </a: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позволит добиться простого и эффективного способа</a:t>
            </a: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хранения и структурирования фотографий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050" y="3153900"/>
            <a:ext cx="3003793" cy="19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4975" y="56725"/>
            <a:ext cx="1655350" cy="15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311700" y="2388075"/>
            <a:ext cx="6072300" cy="12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Ч</a:t>
            </a:r>
            <a:r>
              <a:rPr lang="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ат-бот может обеспечить более эффективный поиск фотографий, что может сэкономить время затраченное на этот процесс</a:t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36400" y="2489050"/>
            <a:ext cx="2455200" cy="245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Цель проекта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3366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Цель проекта заключается в разработке чат-бота управления альбомами, поиском и просмотром фотографий выпускников ВУЗов. Данный проект представляет собой уникальную возможность объединить современные технологии и традиции высшего образования, что позволяет выпускникам получить доступ к архивам фотографий своего университета в одном месте с помощью чат-бота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071" y="1219750"/>
            <a:ext cx="4329124" cy="281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Технология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8520600" cy="17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Python - язык программирования на котором ведется разработка чат-бота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Aiogram - асинхронный фреймворк для создания telegram чат-бота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face_recognition - библиотека и api для распознавания лица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speech_recognition, Vosk</a:t>
            </a: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- библиотека, api и сервис для распознавания речи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СУБД Postrges</a:t>
            </a:r>
            <a:r>
              <a:rPr lang="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ql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169725"/>
            <a:ext cx="1850276" cy="185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1975" y="3169725"/>
            <a:ext cx="1770625" cy="177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41600" y="3225900"/>
            <a:ext cx="1658274" cy="1658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99875" y="2813075"/>
            <a:ext cx="1561125" cy="2206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60999" y="3444548"/>
            <a:ext cx="1850275" cy="1220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Продукт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распознавание лиц на фото с использованием компьютерного зрения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поиск фотографий с распознаванием лица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использование </a:t>
            </a: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распознавания речи для формирования запроса на поиск фотографий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поиск фотографий текстовым запросом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автоматическая обработка фотографий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автоматическая индексация фотографий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тегирование фотографий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пакетная загрузка фотографий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0325" y="2213425"/>
            <a:ext cx="4484301" cy="252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Целевой рынок</a:t>
            </a: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4300" y="1017725"/>
            <a:ext cx="5855400" cy="4018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Конкуренты</a:t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4519000" y="3157225"/>
            <a:ext cx="4381800" cy="18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Также существуют такие системы как Google Photos и Flickr. Они предоставляют возможность хранения, структурирования и поиска фотографий с использованием некоторых алгоритмов машинного обучения для распознавания объектов и лиц на фотографиях. 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Тем не менее, данные системы не специализируются на управлении фотографиями выпускников ВУЗов и не предоставляют возможности решить возникшую проблему.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4449" y="2263850"/>
            <a:ext cx="2424549" cy="171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975" y="3512850"/>
            <a:ext cx="1746602" cy="1464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24925" y="1017713"/>
            <a:ext cx="2907387" cy="19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311700" y="1017725"/>
            <a:ext cx="5334900" cy="12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Существуют аналоги систем управления фотографиями выпускников ВУЗов и других образовательных учреждений. Некоторые из них предоставляют базовые функции хранения и поиска фотографий. Чаще всего они интегрированы с сайтом учебного заведения. Но в большинстве случаев они не используют передовые технологии искусственного интеллекта.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Бизнес-модель</a:t>
            </a:r>
            <a:endParaRPr/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SaaS (Software as a Service, или «программное обеспечение как услуга»)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446600"/>
            <a:ext cx="3353726" cy="2122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3375" y="1682450"/>
            <a:ext cx="477249" cy="572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1975" y="2571750"/>
            <a:ext cx="3090326" cy="1738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" name="Google Shape;124;p21"/>
          <p:cNvCxnSpPr/>
          <p:nvPr/>
        </p:nvCxnSpPr>
        <p:spPr>
          <a:xfrm flipH="1" rot="10800000">
            <a:off x="3009775" y="2194475"/>
            <a:ext cx="1084200" cy="68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" name="Google Shape;125;p21"/>
          <p:cNvCxnSpPr/>
          <p:nvPr/>
        </p:nvCxnSpPr>
        <p:spPr>
          <a:xfrm>
            <a:off x="5082775" y="2255150"/>
            <a:ext cx="1058100" cy="67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p21"/>
          <p:cNvCxnSpPr/>
          <p:nvPr/>
        </p:nvCxnSpPr>
        <p:spPr>
          <a:xfrm flipH="1">
            <a:off x="3842450" y="3842450"/>
            <a:ext cx="1977600" cy="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Текущий статус </a:t>
            </a:r>
            <a:r>
              <a:rPr lang="ru"/>
              <a:t>проекта</a:t>
            </a:r>
            <a:endParaRPr/>
          </a:p>
        </p:txBody>
      </p:sp>
      <p:sp>
        <p:nvSpPr>
          <p:cNvPr id="132" name="Google Shape;132;p22"/>
          <p:cNvSpPr txBox="1"/>
          <p:nvPr>
            <p:ph idx="1" type="body"/>
          </p:nvPr>
        </p:nvSpPr>
        <p:spPr>
          <a:xfrm>
            <a:off x="311700" y="1751850"/>
            <a:ext cx="4164000" cy="16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935"/>
              <a:buNone/>
            </a:pPr>
            <a:r>
              <a:rPr lang="ru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Проект находится на стадии выполненной дипломной работы. Проводится анализ и выявление проблем в проекте для его дальнейшего развития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3" name="Google Shape;13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3577" y="993000"/>
            <a:ext cx="3594951" cy="31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План </a:t>
            </a:r>
            <a:r>
              <a:rPr lang="ru"/>
              <a:t>реализации</a:t>
            </a:r>
            <a:endParaRPr/>
          </a:p>
        </p:txBody>
      </p:sp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688" y="973800"/>
            <a:ext cx="7194615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 проекта</a:t>
            </a:r>
            <a:endParaRPr/>
          </a:p>
        </p:txBody>
      </p:sp>
      <p:sp>
        <p:nvSpPr>
          <p:cNvPr id="145" name="Google Shape;145;p24"/>
          <p:cNvSpPr txBox="1"/>
          <p:nvPr>
            <p:ph idx="1" type="body"/>
          </p:nvPr>
        </p:nvSpPr>
        <p:spPr>
          <a:xfrm>
            <a:off x="380550" y="2638600"/>
            <a:ext cx="14961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Разработчик</a:t>
            </a:r>
            <a:endParaRPr/>
          </a:p>
        </p:txBody>
      </p:sp>
      <p:pic>
        <p:nvPicPr>
          <p:cNvPr id="146" name="Google Shape;1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0150" y="1081825"/>
            <a:ext cx="1310697" cy="16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550" y="1142550"/>
            <a:ext cx="1496050" cy="14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17087" y="2759175"/>
            <a:ext cx="1551750" cy="15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80000" y="2759175"/>
            <a:ext cx="1652301" cy="165232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 txBox="1"/>
          <p:nvPr>
            <p:ph idx="1" type="body"/>
          </p:nvPr>
        </p:nvSpPr>
        <p:spPr>
          <a:xfrm>
            <a:off x="2466763" y="4310925"/>
            <a:ext cx="16524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Тестировщик</a:t>
            </a:r>
            <a:endParaRPr/>
          </a:p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>
            <a:off x="7375250" y="4411500"/>
            <a:ext cx="12618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Дизайнер</a:t>
            </a:r>
            <a:endParaRPr/>
          </a:p>
        </p:txBody>
      </p:sp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4709300" y="2759175"/>
            <a:ext cx="16524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Руководитель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311700" y="96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Финансовые показатели</a:t>
            </a:r>
            <a:endParaRPr/>
          </a:p>
        </p:txBody>
      </p:sp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2015400" y="618200"/>
            <a:ext cx="5113200" cy="4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Годовая лицензия (подписка) ≈ 500 тыс рублей/год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33675"/>
            <a:ext cx="3620675" cy="380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6825" y="1469450"/>
            <a:ext cx="3485475" cy="348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Предложение инвестору</a:t>
            </a:r>
            <a:endParaRPr/>
          </a:p>
        </p:txBody>
      </p:sp>
      <p:pic>
        <p:nvPicPr>
          <p:cNvPr id="166" name="Google Shape;16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500" y="1017726"/>
            <a:ext cx="8708150" cy="371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/>
          <p:nvPr>
            <p:ph type="title"/>
          </p:nvPr>
        </p:nvSpPr>
        <p:spPr>
          <a:xfrm>
            <a:off x="1405800" y="2195700"/>
            <a:ext cx="6332400" cy="7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500"/>
              <a:t>Спасибо за внимание!</a:t>
            </a:r>
            <a:endParaRPr sz="45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800" y="152400"/>
            <a:ext cx="6450411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