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2"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11315700" cx="20104100"/>
  <p:notesSz cx="9947275" cy="68151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4310695" cy="341331"/>
          </a:xfrm>
          <a:prstGeom prst="rect">
            <a:avLst/>
          </a:prstGeom>
          <a:noFill/>
          <a:ln>
            <a:noFill/>
          </a:ln>
        </p:spPr>
        <p:txBody>
          <a:bodyPr anchorCtr="0" anchor="t" bIns="24375" lIns="48750" spcFirstLastPara="1" rIns="48750" wrap="square" tIns="24375">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634224" y="0"/>
            <a:ext cx="4310695" cy="341331"/>
          </a:xfrm>
          <a:prstGeom prst="rect">
            <a:avLst/>
          </a:prstGeom>
          <a:noFill/>
          <a:ln>
            <a:noFill/>
          </a:ln>
        </p:spPr>
        <p:txBody>
          <a:bodyPr anchorCtr="0" anchor="t" bIns="24375" lIns="48750" spcFirstLastPara="1" rIns="48750" wrap="square" tIns="24375">
            <a:noAutofit/>
          </a:bodyPr>
          <a:lstStyle>
            <a:lvl1pPr lvl="0" marR="0" rtl="0" algn="r">
              <a:lnSpc>
                <a:spcPct val="100000"/>
              </a:lnSpc>
              <a:spcBef>
                <a:spcPts val="0"/>
              </a:spcBef>
              <a:spcAft>
                <a:spcPts val="0"/>
              </a:spcAft>
              <a:buClr>
                <a:srgbClr val="000000"/>
              </a:buClr>
              <a:buSzPts val="1400"/>
              <a:buFont typeface="Arial"/>
              <a:buNone/>
              <a:defRPr b="0" i="0" sz="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94414" y="3279451"/>
            <a:ext cx="7958448" cy="2683796"/>
          </a:xfrm>
          <a:prstGeom prst="rect">
            <a:avLst/>
          </a:prstGeom>
          <a:noFill/>
          <a:ln>
            <a:noFill/>
          </a:ln>
        </p:spPr>
        <p:txBody>
          <a:bodyPr anchorCtr="0" anchor="t" bIns="24375" lIns="48750" spcFirstLastPara="1" rIns="48750" wrap="square" tIns="243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473808"/>
            <a:ext cx="4310695" cy="341330"/>
          </a:xfrm>
          <a:prstGeom prst="rect">
            <a:avLst/>
          </a:prstGeom>
          <a:noFill/>
          <a:ln>
            <a:noFill/>
          </a:ln>
        </p:spPr>
        <p:txBody>
          <a:bodyPr anchorCtr="0" anchor="b" bIns="24375" lIns="48750" spcFirstLastPara="1" rIns="48750" wrap="square" tIns="24375">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634224" y="6473808"/>
            <a:ext cx="4310695" cy="341330"/>
          </a:xfrm>
          <a:prstGeom prst="rect">
            <a:avLst/>
          </a:prstGeom>
          <a:noFill/>
          <a:ln>
            <a:noFill/>
          </a:ln>
        </p:spPr>
        <p:txBody>
          <a:bodyPr anchorCtr="0" anchor="b" bIns="24375" lIns="48750" spcFirstLastPara="1" rIns="48750" wrap="square" tIns="2437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ru-RU" sz="600" u="none" cap="none" strike="noStrike">
                <a:solidFill>
                  <a:schemeClr val="dk1"/>
                </a:solidFill>
                <a:latin typeface="Calibri"/>
                <a:ea typeface="Calibri"/>
                <a:cs typeface="Calibri"/>
                <a:sym typeface="Calibri"/>
              </a:rPr>
              <a:t>‹#›</a:t>
            </a:fld>
            <a:endParaRPr b="0" i="0" sz="6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37" name="Google Shape;137;p1: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44" name="Google Shape;144;p2: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52" name="Google Shape;152;p3: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61" name="Google Shape;161;p4: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5: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69" name="Google Shape;169;p5: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77" name="Google Shape;177;p6: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7: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84" name="Google Shape;184;p7: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191" name="Google Shape;191;p8: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9: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210" name="Google Shape;210;p9: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txBox="1"/>
          <p:nvPr>
            <p:ph idx="1" type="body"/>
          </p:nvPr>
        </p:nvSpPr>
        <p:spPr>
          <a:xfrm>
            <a:off x="994414" y="3279451"/>
            <a:ext cx="7958448" cy="2683796"/>
          </a:xfrm>
          <a:prstGeom prst="rect">
            <a:avLst/>
          </a:prstGeom>
        </p:spPr>
        <p:txBody>
          <a:bodyPr anchorCtr="0" anchor="t" bIns="24375" lIns="48750" spcFirstLastPara="1" rIns="48750" wrap="square" tIns="24375">
            <a:noAutofit/>
          </a:bodyPr>
          <a:lstStyle/>
          <a:p>
            <a:pPr indent="0" lvl="0" marL="0" rtl="0" algn="l">
              <a:spcBef>
                <a:spcPts val="0"/>
              </a:spcBef>
              <a:spcAft>
                <a:spcPts val="0"/>
              </a:spcAft>
              <a:buNone/>
            </a:pPr>
            <a:r>
              <a:t/>
            </a:r>
            <a:endParaRPr/>
          </a:p>
        </p:txBody>
      </p:sp>
      <p:sp>
        <p:nvSpPr>
          <p:cNvPr id="218" name="Google Shape;218;p10:notes"/>
          <p:cNvSpPr/>
          <p:nvPr>
            <p:ph idx="2" type="sldImg"/>
          </p:nvPr>
        </p:nvSpPr>
        <p:spPr>
          <a:xfrm>
            <a:off x="2930525" y="852488"/>
            <a:ext cx="4086225" cy="23002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7.png"/><Relationship Id="rId4" Type="http://schemas.openxmlformats.org/officeDocument/2006/relationships/image" Target="../media/image12.png"/><Relationship Id="rId5"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7.png"/><Relationship Id="rId4" Type="http://schemas.openxmlformats.org/officeDocument/2006/relationships/image" Target="../media/image12.png"/><Relationship Id="rId5"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1.jpg"/><Relationship Id="rId4" Type="http://schemas.openxmlformats.org/officeDocument/2006/relationships/image" Target="../media/image1.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1.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 Id="rId3" Type="http://schemas.openxmlformats.org/officeDocument/2006/relationships/image" Target="../media/image29.png"/><Relationship Id="rId4" Type="http://schemas.openxmlformats.org/officeDocument/2006/relationships/image" Target="../media/image1.png"/><Relationship Id="rId5"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p:cSld name="Титульный слайд">
    <p:bg>
      <p:bgPr>
        <a:blipFill>
          <a:blip r:embed="rId2">
            <a:alphaModFix/>
          </a:blip>
          <a:stretch>
            <a:fillRect/>
          </a:stretch>
        </a:blipFill>
      </p:bgPr>
    </p:bg>
    <p:spTree>
      <p:nvGrpSpPr>
        <p:cNvPr id="11" name="Shape 11"/>
        <p:cNvGrpSpPr/>
        <p:nvPr/>
      </p:nvGrpSpPr>
      <p:grpSpPr>
        <a:xfrm>
          <a:off x="0" y="0"/>
          <a:ext cx="0" cy="0"/>
          <a:chOff x="0" y="0"/>
          <a:chExt cx="0" cy="0"/>
        </a:xfrm>
      </p:grpSpPr>
      <p:pic>
        <p:nvPicPr>
          <p:cNvPr id="12" name="Google Shape;12;p2"/>
          <p:cNvPicPr preferRelativeResize="0"/>
          <p:nvPr/>
        </p:nvPicPr>
        <p:blipFill rotWithShape="1">
          <a:blip r:embed="rId3">
            <a:alphaModFix/>
          </a:blip>
          <a:srcRect b="0" l="0" r="0" t="0"/>
          <a:stretch/>
        </p:blipFill>
        <p:spPr>
          <a:xfrm>
            <a:off x="9588226" y="566928"/>
            <a:ext cx="10849819" cy="11651674"/>
          </a:xfrm>
          <a:prstGeom prst="rect">
            <a:avLst/>
          </a:prstGeom>
          <a:noFill/>
          <a:ln>
            <a:noFill/>
          </a:ln>
        </p:spPr>
      </p:pic>
      <p:sp>
        <p:nvSpPr>
          <p:cNvPr id="13" name="Google Shape;13;p2"/>
          <p:cNvSpPr txBox="1"/>
          <p:nvPr>
            <p:ph type="ctrTitle"/>
          </p:nvPr>
        </p:nvSpPr>
        <p:spPr>
          <a:xfrm>
            <a:off x="888112" y="3574472"/>
            <a:ext cx="7400004" cy="3171782"/>
          </a:xfrm>
          <a:prstGeom prst="rect">
            <a:avLst/>
          </a:prstGeom>
          <a:noFill/>
          <a:ln>
            <a:noFill/>
          </a:ln>
        </p:spPr>
        <p:txBody>
          <a:bodyPr anchorCtr="0" anchor="b" bIns="0" lIns="0" spcFirstLastPara="1" rIns="0" wrap="square" tIns="0">
            <a:normAutofit/>
          </a:bodyPr>
          <a:lstStyle>
            <a:lvl1pPr lvl="0" marR="0" rtl="0" algn="l">
              <a:lnSpc>
                <a:spcPct val="90000"/>
              </a:lnSpc>
              <a:spcBef>
                <a:spcPts val="0"/>
              </a:spcBef>
              <a:spcAft>
                <a:spcPts val="0"/>
              </a:spcAft>
              <a:buClr>
                <a:schemeClr val="lt1"/>
              </a:buClr>
              <a:buSzPts val="6000"/>
              <a:buFont typeface="Arial"/>
              <a:buNone/>
              <a:defRPr b="1" i="0" sz="6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2"/>
          <p:cNvSpPr txBox="1"/>
          <p:nvPr>
            <p:ph idx="1" type="subTitle"/>
          </p:nvPr>
        </p:nvSpPr>
        <p:spPr>
          <a:xfrm>
            <a:off x="888112" y="7242047"/>
            <a:ext cx="7400004" cy="2488447"/>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5" name="Google Shape;15;p2"/>
          <p:cNvSpPr txBox="1"/>
          <p:nvPr>
            <p:ph idx="2" type="body"/>
          </p:nvPr>
        </p:nvSpPr>
        <p:spPr>
          <a:xfrm>
            <a:off x="910336" y="10374313"/>
            <a:ext cx="3678238" cy="5318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rgbClr val="20D7C0"/>
              </a:buClr>
              <a:buSzPts val="1400"/>
              <a:buFont typeface="Arial"/>
              <a:buNone/>
              <a:defRPr b="0" i="0" sz="1400" u="none" cap="none" strike="noStrike">
                <a:solidFill>
                  <a:srgbClr val="20D7C0"/>
                </a:solidFill>
                <a:latin typeface="Arial"/>
                <a:ea typeface="Arial"/>
                <a:cs typeface="Arial"/>
                <a:sym typeface="Arial"/>
              </a:defRPr>
            </a:lvl1pPr>
            <a:lvl2pPr indent="-317500" lvl="1" marL="914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2pPr>
            <a:lvl3pPr indent="-317500" lvl="2" marL="1371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3pPr>
            <a:lvl4pPr indent="-317500" lvl="3" marL="1828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6" name="Google Shape;16;p2"/>
          <p:cNvPicPr preferRelativeResize="0"/>
          <p:nvPr/>
        </p:nvPicPr>
        <p:blipFill rotWithShape="1">
          <a:blip r:embed="rId4">
            <a:alphaModFix/>
          </a:blip>
          <a:srcRect b="0" l="0" r="0" t="0"/>
          <a:stretch/>
        </p:blipFill>
        <p:spPr>
          <a:xfrm>
            <a:off x="942976" y="740509"/>
            <a:ext cx="5432746" cy="1975544"/>
          </a:xfrm>
          <a:prstGeom prst="rect">
            <a:avLst/>
          </a:prstGeom>
          <a:noFill/>
          <a:ln>
            <a:noFill/>
          </a:ln>
        </p:spPr>
      </p:pic>
      <p:pic>
        <p:nvPicPr>
          <p:cNvPr id="17" name="Google Shape;17;p2"/>
          <p:cNvPicPr preferRelativeResize="0"/>
          <p:nvPr/>
        </p:nvPicPr>
        <p:blipFill rotWithShape="1">
          <a:blip r:embed="rId5">
            <a:alphaModFix/>
          </a:blip>
          <a:srcRect b="0" l="0" r="0" t="0"/>
          <a:stretch/>
        </p:blipFill>
        <p:spPr>
          <a:xfrm>
            <a:off x="13009876" y="725488"/>
            <a:ext cx="6407295" cy="564628"/>
          </a:xfrm>
          <a:prstGeom prst="rect">
            <a:avLst/>
          </a:prstGeom>
          <a:noFill/>
          <a:ln>
            <a:noFill/>
          </a:ln>
        </p:spPr>
      </p:pic>
    </p:spTree>
  </p:cSld>
  <p:clrMapOvr>
    <a:masterClrMapping/>
  </p:clrMapOvr>
  <p:extLst>
    <p:ext uri="{DCECCB84-F9BA-43D5-87BE-67443E8EF086}">
      <p15:sldGuideLst>
        <p15:guide id="1" orient="horz" pos="2475">
          <p15:clr>
            <a:srgbClr val="FBAE40"/>
          </p15:clr>
        </p15:guide>
        <p15:guide id="2" orient="horz" pos="6535">
          <p15:clr>
            <a:srgbClr val="FBAE40"/>
          </p15:clr>
        </p15:guide>
        <p15:guide id="3"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Пользовательский макет">
  <p:cSld name="4_Пользовательский макет">
    <p:bg>
      <p:bgPr>
        <a:blipFill>
          <a:blip r:embed="rId2">
            <a:alphaModFix/>
          </a:blip>
          <a:stretch>
            <a:fillRect/>
          </a:stretch>
        </a:blipFill>
      </p:bgPr>
    </p:bg>
    <p:spTree>
      <p:nvGrpSpPr>
        <p:cNvPr id="18" name="Shape 18"/>
        <p:cNvGrpSpPr/>
        <p:nvPr/>
      </p:nvGrpSpPr>
      <p:grpSpPr>
        <a:xfrm>
          <a:off x="0" y="0"/>
          <a:ext cx="0" cy="0"/>
          <a:chOff x="0" y="0"/>
          <a:chExt cx="0" cy="0"/>
        </a:xfrm>
      </p:grpSpPr>
      <p:pic>
        <p:nvPicPr>
          <p:cNvPr id="19" name="Google Shape;19;p3"/>
          <p:cNvPicPr preferRelativeResize="0"/>
          <p:nvPr/>
        </p:nvPicPr>
        <p:blipFill rotWithShape="1">
          <a:blip r:embed="rId3">
            <a:alphaModFix amt="58000"/>
          </a:blip>
          <a:srcRect b="0" l="0" r="0" t="0"/>
          <a:stretch/>
        </p:blipFill>
        <p:spPr>
          <a:xfrm rot="10800000">
            <a:off x="-2925208" y="4296696"/>
            <a:ext cx="10473262" cy="9804479"/>
          </a:xfrm>
          <a:prstGeom prst="rect">
            <a:avLst/>
          </a:prstGeom>
          <a:noFill/>
          <a:ln>
            <a:noFill/>
          </a:ln>
        </p:spPr>
      </p:pic>
      <p:sp>
        <p:nvSpPr>
          <p:cNvPr id="20" name="Google Shape;20;p3"/>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 name="Google Shape;21;p3"/>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22" name="Google Shape;22;p3"/>
          <p:cNvPicPr preferRelativeResize="0"/>
          <p:nvPr/>
        </p:nvPicPr>
        <p:blipFill rotWithShape="1">
          <a:blip r:embed="rId4">
            <a:alphaModFix/>
          </a:blip>
          <a:srcRect b="0" l="0" r="0" t="0"/>
          <a:stretch/>
        </p:blipFill>
        <p:spPr>
          <a:xfrm>
            <a:off x="10815317" y="496093"/>
            <a:ext cx="5977224" cy="526729"/>
          </a:xfrm>
          <a:prstGeom prst="rect">
            <a:avLst/>
          </a:prstGeom>
          <a:noFill/>
          <a:ln>
            <a:noFill/>
          </a:ln>
        </p:spPr>
      </p:pic>
      <p:pic>
        <p:nvPicPr>
          <p:cNvPr id="23" name="Google Shape;23;p3"/>
          <p:cNvPicPr preferRelativeResize="0"/>
          <p:nvPr/>
        </p:nvPicPr>
        <p:blipFill rotWithShape="1">
          <a:blip r:embed="rId5">
            <a:alphaModFix/>
          </a:blip>
          <a:srcRect b="0" l="0" r="0" t="0"/>
          <a:stretch/>
        </p:blipFill>
        <p:spPr>
          <a:xfrm>
            <a:off x="17405103" y="458194"/>
            <a:ext cx="1914137" cy="712237"/>
          </a:xfrm>
          <a:prstGeom prst="rect">
            <a:avLst/>
          </a:prstGeom>
          <a:noFill/>
          <a:ln>
            <a:noFill/>
          </a:ln>
        </p:spPr>
      </p:pic>
      <p:sp>
        <p:nvSpPr>
          <p:cNvPr id="24" name="Google Shape;24;p3"/>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3"/>
          <p:cNvSpPr txBox="1"/>
          <p:nvPr>
            <p:ph idx="12" type="sldNum"/>
          </p:nvPr>
        </p:nvSpPr>
        <p:spPr>
          <a:xfrm>
            <a:off x="14703136"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26" name="Google Shape;26;p3"/>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ользовательский макет">
  <p:cSld name="Пользовательский макет">
    <p:bg>
      <p:bgPr>
        <a:blipFill>
          <a:blip r:embed="rId2">
            <a:alphaModFix/>
          </a:blip>
          <a:stretch>
            <a:fillRect/>
          </a:stretch>
        </a:blipFill>
      </p:bgPr>
    </p:bg>
    <p:spTree>
      <p:nvGrpSpPr>
        <p:cNvPr id="27" name="Shape 27"/>
        <p:cNvGrpSpPr/>
        <p:nvPr/>
      </p:nvGrpSpPr>
      <p:grpSpPr>
        <a:xfrm>
          <a:off x="0" y="0"/>
          <a:ext cx="0" cy="0"/>
          <a:chOff x="0" y="0"/>
          <a:chExt cx="0" cy="0"/>
        </a:xfrm>
      </p:grpSpPr>
      <p:pic>
        <p:nvPicPr>
          <p:cNvPr id="28" name="Google Shape;28;p4"/>
          <p:cNvPicPr preferRelativeResize="0"/>
          <p:nvPr/>
        </p:nvPicPr>
        <p:blipFill rotWithShape="1">
          <a:blip r:embed="rId3">
            <a:alphaModFix/>
          </a:blip>
          <a:srcRect b="0" l="0" r="0" t="0"/>
          <a:stretch/>
        </p:blipFill>
        <p:spPr>
          <a:xfrm>
            <a:off x="10815317" y="496093"/>
            <a:ext cx="5977224" cy="526729"/>
          </a:xfrm>
          <a:prstGeom prst="rect">
            <a:avLst/>
          </a:prstGeom>
          <a:noFill/>
          <a:ln>
            <a:noFill/>
          </a:ln>
        </p:spPr>
      </p:pic>
      <p:pic>
        <p:nvPicPr>
          <p:cNvPr id="29" name="Google Shape;29;p4"/>
          <p:cNvPicPr preferRelativeResize="0"/>
          <p:nvPr/>
        </p:nvPicPr>
        <p:blipFill rotWithShape="1">
          <a:blip r:embed="rId4">
            <a:alphaModFix/>
          </a:blip>
          <a:srcRect b="0" l="0" r="0" t="0"/>
          <a:stretch/>
        </p:blipFill>
        <p:spPr>
          <a:xfrm>
            <a:off x="17405103" y="458194"/>
            <a:ext cx="1914137" cy="712237"/>
          </a:xfrm>
          <a:prstGeom prst="rect">
            <a:avLst/>
          </a:prstGeom>
          <a:noFill/>
          <a:ln>
            <a:noFill/>
          </a:ln>
        </p:spPr>
      </p:pic>
      <p:sp>
        <p:nvSpPr>
          <p:cNvPr id="30" name="Google Shape;30;p4"/>
          <p:cNvSpPr txBox="1"/>
          <p:nvPr>
            <p:ph idx="12" type="sldNum"/>
          </p:nvPr>
        </p:nvSpPr>
        <p:spPr>
          <a:xfrm>
            <a:off x="14703136"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31" name="Google Shape;31;p4"/>
          <p:cNvSpPr txBox="1"/>
          <p:nvPr>
            <p:ph idx="1" type="body"/>
          </p:nvPr>
        </p:nvSpPr>
        <p:spPr>
          <a:xfrm>
            <a:off x="894589" y="1813822"/>
            <a:ext cx="8793162" cy="91109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2" name="Google Shape;32;p4"/>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4"/>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4" name="Google Shape;34;p4"/>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5" name="Google Shape;35;p4"/>
          <p:cNvSpPr txBox="1"/>
          <p:nvPr>
            <p:ph idx="4" type="body"/>
          </p:nvPr>
        </p:nvSpPr>
        <p:spPr>
          <a:xfrm>
            <a:off x="10495788" y="1813822"/>
            <a:ext cx="8841739" cy="91109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Пользовательский макет">
  <p:cSld name="5_Пользовательский макет">
    <p:bg>
      <p:bgPr>
        <a:blipFill>
          <a:blip r:embed="rId2">
            <a:alphaModFix/>
          </a:blip>
          <a:stretch>
            <a:fillRect/>
          </a:stretch>
        </a:blip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3">
            <a:alphaModFix/>
          </a:blip>
          <a:srcRect b="0" l="0" r="0" t="0"/>
          <a:stretch/>
        </p:blipFill>
        <p:spPr>
          <a:xfrm>
            <a:off x="10815317" y="496093"/>
            <a:ext cx="5977224" cy="526729"/>
          </a:xfrm>
          <a:prstGeom prst="rect">
            <a:avLst/>
          </a:prstGeom>
          <a:noFill/>
          <a:ln>
            <a:noFill/>
          </a:ln>
        </p:spPr>
      </p:pic>
      <p:pic>
        <p:nvPicPr>
          <p:cNvPr id="38" name="Google Shape;38;p5"/>
          <p:cNvPicPr preferRelativeResize="0"/>
          <p:nvPr/>
        </p:nvPicPr>
        <p:blipFill rotWithShape="1">
          <a:blip r:embed="rId4">
            <a:alphaModFix/>
          </a:blip>
          <a:srcRect b="0" l="0" r="0" t="0"/>
          <a:stretch/>
        </p:blipFill>
        <p:spPr>
          <a:xfrm>
            <a:off x="17405103" y="458194"/>
            <a:ext cx="1914137" cy="712237"/>
          </a:xfrm>
          <a:prstGeom prst="rect">
            <a:avLst/>
          </a:prstGeom>
          <a:noFill/>
          <a:ln>
            <a:noFill/>
          </a:ln>
        </p:spPr>
      </p:pic>
      <p:sp>
        <p:nvSpPr>
          <p:cNvPr id="39" name="Google Shape;39;p5"/>
          <p:cNvSpPr txBox="1"/>
          <p:nvPr>
            <p:ph idx="12" type="sldNum"/>
          </p:nvPr>
        </p:nvSpPr>
        <p:spPr>
          <a:xfrm>
            <a:off x="14703136"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40" name="Google Shape;40;p5"/>
          <p:cNvSpPr txBox="1"/>
          <p:nvPr>
            <p:ph idx="1" type="body"/>
          </p:nvPr>
        </p:nvSpPr>
        <p:spPr>
          <a:xfrm>
            <a:off x="894589" y="1728887"/>
            <a:ext cx="9741216" cy="91109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1" name="Google Shape;41;p5"/>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Google Shape;42;p5"/>
          <p:cNvSpPr txBox="1"/>
          <p:nvPr>
            <p:ph idx="2" type="body"/>
          </p:nvPr>
        </p:nvSpPr>
        <p:spPr>
          <a:xfrm>
            <a:off x="894588" y="2942400"/>
            <a:ext cx="1842465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Пользовательский макет">
  <p:cSld name="1_Пользовательский макет">
    <p:bg>
      <p:bgPr>
        <a:blipFill>
          <a:blip r:embed="rId2">
            <a:alphaModFix/>
          </a:blip>
          <a:stretch>
            <a:fillRect/>
          </a:stretch>
        </a:blipFill>
      </p:bgPr>
    </p:bg>
    <p:spTree>
      <p:nvGrpSpPr>
        <p:cNvPr id="43" name="Shape 43"/>
        <p:cNvGrpSpPr/>
        <p:nvPr/>
      </p:nvGrpSpPr>
      <p:grpSpPr>
        <a:xfrm>
          <a:off x="0" y="0"/>
          <a:ext cx="0" cy="0"/>
          <a:chOff x="0" y="0"/>
          <a:chExt cx="0" cy="0"/>
        </a:xfrm>
      </p:grpSpPr>
      <p:pic>
        <p:nvPicPr>
          <p:cNvPr id="44" name="Google Shape;44;p6"/>
          <p:cNvPicPr preferRelativeResize="0"/>
          <p:nvPr/>
        </p:nvPicPr>
        <p:blipFill rotWithShape="1">
          <a:blip r:embed="rId3">
            <a:alphaModFix amt="58000"/>
          </a:blip>
          <a:srcRect b="0" l="0" r="0" t="0"/>
          <a:stretch/>
        </p:blipFill>
        <p:spPr>
          <a:xfrm>
            <a:off x="8650225" y="-2453964"/>
            <a:ext cx="14708920" cy="13769664"/>
          </a:xfrm>
          <a:prstGeom prst="rect">
            <a:avLst/>
          </a:prstGeom>
          <a:noFill/>
          <a:ln>
            <a:noFill/>
          </a:ln>
        </p:spPr>
      </p:pic>
      <p:sp>
        <p:nvSpPr>
          <p:cNvPr id="45" name="Google Shape;45;p6"/>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 name="Google Shape;46;p6"/>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47" name="Google Shape;47;p6"/>
          <p:cNvPicPr preferRelativeResize="0"/>
          <p:nvPr/>
        </p:nvPicPr>
        <p:blipFill rotWithShape="1">
          <a:blip r:embed="rId4">
            <a:alphaModFix/>
          </a:blip>
          <a:srcRect b="0" l="0" r="0" t="0"/>
          <a:stretch/>
        </p:blipFill>
        <p:spPr>
          <a:xfrm>
            <a:off x="10815317" y="496093"/>
            <a:ext cx="5977224" cy="526729"/>
          </a:xfrm>
          <a:prstGeom prst="rect">
            <a:avLst/>
          </a:prstGeom>
          <a:noFill/>
          <a:ln>
            <a:noFill/>
          </a:ln>
        </p:spPr>
      </p:pic>
      <p:pic>
        <p:nvPicPr>
          <p:cNvPr id="48" name="Google Shape;48;p6"/>
          <p:cNvPicPr preferRelativeResize="0"/>
          <p:nvPr/>
        </p:nvPicPr>
        <p:blipFill rotWithShape="1">
          <a:blip r:embed="rId5">
            <a:alphaModFix/>
          </a:blip>
          <a:srcRect b="0" l="0" r="0" t="0"/>
          <a:stretch/>
        </p:blipFill>
        <p:spPr>
          <a:xfrm>
            <a:off x="17405103" y="458194"/>
            <a:ext cx="1914137" cy="712237"/>
          </a:xfrm>
          <a:prstGeom prst="rect">
            <a:avLst/>
          </a:prstGeom>
          <a:noFill/>
          <a:ln>
            <a:noFill/>
          </a:ln>
        </p:spPr>
      </p:pic>
      <p:sp>
        <p:nvSpPr>
          <p:cNvPr id="49" name="Google Shape;49;p6"/>
          <p:cNvSpPr txBox="1"/>
          <p:nvPr>
            <p:ph idx="2" type="body"/>
          </p:nvPr>
        </p:nvSpPr>
        <p:spPr>
          <a:xfrm>
            <a:off x="894587" y="2942400"/>
            <a:ext cx="18432491"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 name="Google Shape;50;p6"/>
          <p:cNvSpPr txBox="1"/>
          <p:nvPr>
            <p:ph idx="12" type="sldNum"/>
          </p:nvPr>
        </p:nvSpPr>
        <p:spPr>
          <a:xfrm>
            <a:off x="14703136"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Пользовательский макет">
  <p:cSld name="6_Пользовательский макет">
    <p:bg>
      <p:bgPr>
        <a:blipFill>
          <a:blip r:embed="rId2">
            <a:alphaModFix/>
          </a:blip>
          <a:stretch>
            <a:fillRect/>
          </a:stretch>
        </a:blipFill>
      </p:bgPr>
    </p:bg>
    <p:spTree>
      <p:nvGrpSpPr>
        <p:cNvPr id="51" name="Shape 51"/>
        <p:cNvGrpSpPr/>
        <p:nvPr/>
      </p:nvGrpSpPr>
      <p:grpSpPr>
        <a:xfrm>
          <a:off x="0" y="0"/>
          <a:ext cx="0" cy="0"/>
          <a:chOff x="0" y="0"/>
          <a:chExt cx="0" cy="0"/>
        </a:xfrm>
      </p:grpSpPr>
      <p:pic>
        <p:nvPicPr>
          <p:cNvPr id="52" name="Google Shape;52;p7"/>
          <p:cNvPicPr preferRelativeResize="0"/>
          <p:nvPr/>
        </p:nvPicPr>
        <p:blipFill rotWithShape="1">
          <a:blip r:embed="rId3">
            <a:alphaModFix/>
          </a:blip>
          <a:srcRect b="0" l="0" r="0" t="0"/>
          <a:stretch/>
        </p:blipFill>
        <p:spPr>
          <a:xfrm>
            <a:off x="10815317" y="496093"/>
            <a:ext cx="5977224" cy="526729"/>
          </a:xfrm>
          <a:prstGeom prst="rect">
            <a:avLst/>
          </a:prstGeom>
          <a:noFill/>
          <a:ln>
            <a:noFill/>
          </a:ln>
        </p:spPr>
      </p:pic>
      <p:pic>
        <p:nvPicPr>
          <p:cNvPr id="53" name="Google Shape;53;p7"/>
          <p:cNvPicPr preferRelativeResize="0"/>
          <p:nvPr/>
        </p:nvPicPr>
        <p:blipFill rotWithShape="1">
          <a:blip r:embed="rId4">
            <a:alphaModFix/>
          </a:blip>
          <a:srcRect b="0" l="0" r="0" t="0"/>
          <a:stretch/>
        </p:blipFill>
        <p:spPr>
          <a:xfrm>
            <a:off x="17405103" y="458194"/>
            <a:ext cx="1914137" cy="712237"/>
          </a:xfrm>
          <a:prstGeom prst="rect">
            <a:avLst/>
          </a:prstGeom>
          <a:noFill/>
          <a:ln>
            <a:noFill/>
          </a:ln>
        </p:spPr>
      </p:pic>
      <p:pic>
        <p:nvPicPr>
          <p:cNvPr id="54" name="Google Shape;54;p7"/>
          <p:cNvPicPr preferRelativeResize="0"/>
          <p:nvPr/>
        </p:nvPicPr>
        <p:blipFill rotWithShape="1">
          <a:blip r:embed="rId5">
            <a:alphaModFix/>
          </a:blip>
          <a:srcRect b="0" l="0" r="0" t="0"/>
          <a:stretch/>
        </p:blipFill>
        <p:spPr>
          <a:xfrm>
            <a:off x="7327138" y="225635"/>
            <a:ext cx="16355822" cy="15633027"/>
          </a:xfrm>
          <a:prstGeom prst="rect">
            <a:avLst/>
          </a:prstGeom>
          <a:noFill/>
          <a:ln>
            <a:noFill/>
          </a:ln>
        </p:spPr>
      </p:pic>
      <p:sp>
        <p:nvSpPr>
          <p:cNvPr id="55" name="Google Shape;55;p7"/>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56" name="Google Shape;56;p7"/>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7"/>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 name="Google Shape;58;p7"/>
          <p:cNvSpPr txBox="1"/>
          <p:nvPr>
            <p:ph idx="2" type="body"/>
          </p:nvPr>
        </p:nvSpPr>
        <p:spPr>
          <a:xfrm>
            <a:off x="894588" y="7261819"/>
            <a:ext cx="4134612" cy="210312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9" name="Google Shape;59;p7"/>
          <p:cNvSpPr/>
          <p:nvPr>
            <p:ph idx="3" type="pic"/>
          </p:nvPr>
        </p:nvSpPr>
        <p:spPr>
          <a:xfrm>
            <a:off x="895350" y="3949700"/>
            <a:ext cx="2139950" cy="2141538"/>
          </a:xfrm>
          <a:prstGeom prst="rect">
            <a:avLst/>
          </a:prstGeom>
          <a:noFill/>
          <a:ln>
            <a:noFill/>
          </a:ln>
        </p:spPr>
      </p:sp>
      <p:sp>
        <p:nvSpPr>
          <p:cNvPr id="60" name="Google Shape;60;p7"/>
          <p:cNvSpPr txBox="1"/>
          <p:nvPr>
            <p:ph idx="4" type="body"/>
          </p:nvPr>
        </p:nvSpPr>
        <p:spPr>
          <a:xfrm>
            <a:off x="894588" y="6621739"/>
            <a:ext cx="4134612" cy="438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1" name="Google Shape;61;p7"/>
          <p:cNvSpPr txBox="1"/>
          <p:nvPr>
            <p:ph idx="5" type="body"/>
          </p:nvPr>
        </p:nvSpPr>
        <p:spPr>
          <a:xfrm>
            <a:off x="5644134" y="7261819"/>
            <a:ext cx="4134612" cy="210312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2" name="Google Shape;62;p7"/>
          <p:cNvSpPr/>
          <p:nvPr>
            <p:ph idx="6" type="pic"/>
          </p:nvPr>
        </p:nvSpPr>
        <p:spPr>
          <a:xfrm>
            <a:off x="5644896" y="3949700"/>
            <a:ext cx="2139950" cy="2141538"/>
          </a:xfrm>
          <a:prstGeom prst="rect">
            <a:avLst/>
          </a:prstGeom>
          <a:noFill/>
          <a:ln>
            <a:noFill/>
          </a:ln>
        </p:spPr>
      </p:sp>
      <p:sp>
        <p:nvSpPr>
          <p:cNvPr id="63" name="Google Shape;63;p7"/>
          <p:cNvSpPr txBox="1"/>
          <p:nvPr>
            <p:ph idx="7" type="body"/>
          </p:nvPr>
        </p:nvSpPr>
        <p:spPr>
          <a:xfrm>
            <a:off x="5644134" y="6621739"/>
            <a:ext cx="4134612" cy="438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7"/>
          <p:cNvSpPr txBox="1"/>
          <p:nvPr>
            <p:ph idx="8" type="body"/>
          </p:nvPr>
        </p:nvSpPr>
        <p:spPr>
          <a:xfrm>
            <a:off x="10393680" y="7261819"/>
            <a:ext cx="4134612" cy="210312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5" name="Google Shape;65;p7"/>
          <p:cNvSpPr/>
          <p:nvPr>
            <p:ph idx="9" type="pic"/>
          </p:nvPr>
        </p:nvSpPr>
        <p:spPr>
          <a:xfrm>
            <a:off x="10394442" y="3949700"/>
            <a:ext cx="2139950" cy="2141538"/>
          </a:xfrm>
          <a:prstGeom prst="rect">
            <a:avLst/>
          </a:prstGeom>
          <a:noFill/>
          <a:ln>
            <a:noFill/>
          </a:ln>
        </p:spPr>
      </p:sp>
      <p:sp>
        <p:nvSpPr>
          <p:cNvPr id="66" name="Google Shape;66;p7"/>
          <p:cNvSpPr txBox="1"/>
          <p:nvPr>
            <p:ph idx="13" type="body"/>
          </p:nvPr>
        </p:nvSpPr>
        <p:spPr>
          <a:xfrm>
            <a:off x="10393680" y="6621739"/>
            <a:ext cx="4134612" cy="438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7" name="Google Shape;67;p7"/>
          <p:cNvSpPr txBox="1"/>
          <p:nvPr>
            <p:ph idx="14" type="body"/>
          </p:nvPr>
        </p:nvSpPr>
        <p:spPr>
          <a:xfrm>
            <a:off x="15143226" y="7261819"/>
            <a:ext cx="4134612" cy="210312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8" name="Google Shape;68;p7"/>
          <p:cNvSpPr/>
          <p:nvPr>
            <p:ph idx="15" type="pic"/>
          </p:nvPr>
        </p:nvSpPr>
        <p:spPr>
          <a:xfrm>
            <a:off x="15143988" y="3949700"/>
            <a:ext cx="2139950" cy="2141538"/>
          </a:xfrm>
          <a:prstGeom prst="rect">
            <a:avLst/>
          </a:prstGeom>
          <a:noFill/>
          <a:ln>
            <a:noFill/>
          </a:ln>
        </p:spPr>
      </p:sp>
      <p:sp>
        <p:nvSpPr>
          <p:cNvPr id="69" name="Google Shape;69;p7"/>
          <p:cNvSpPr txBox="1"/>
          <p:nvPr>
            <p:ph idx="16" type="body"/>
          </p:nvPr>
        </p:nvSpPr>
        <p:spPr>
          <a:xfrm>
            <a:off x="15143226" y="6621739"/>
            <a:ext cx="4134612" cy="438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Пользовательский макет">
  <p:cSld name="2_Пользовательский макет">
    <p:bg>
      <p:bgPr>
        <a:blipFill>
          <a:blip r:embed="rId2">
            <a:alphaModFix/>
          </a:blip>
          <a:stretch>
            <a:fillRect/>
          </a:stretch>
        </a:blipFill>
      </p:bgPr>
    </p:bg>
    <p:spTree>
      <p:nvGrpSpPr>
        <p:cNvPr id="70" name="Shape 70"/>
        <p:cNvGrpSpPr/>
        <p:nvPr/>
      </p:nvGrpSpPr>
      <p:grpSpPr>
        <a:xfrm>
          <a:off x="0" y="0"/>
          <a:ext cx="0" cy="0"/>
          <a:chOff x="0" y="0"/>
          <a:chExt cx="0" cy="0"/>
        </a:xfrm>
      </p:grpSpPr>
      <p:pic>
        <p:nvPicPr>
          <p:cNvPr id="71" name="Google Shape;71;p8"/>
          <p:cNvPicPr preferRelativeResize="0"/>
          <p:nvPr/>
        </p:nvPicPr>
        <p:blipFill rotWithShape="1">
          <a:blip r:embed="rId3">
            <a:alphaModFix/>
          </a:blip>
          <a:srcRect b="0" l="0" r="0" t="0"/>
          <a:stretch/>
        </p:blipFill>
        <p:spPr>
          <a:xfrm>
            <a:off x="10815317" y="496093"/>
            <a:ext cx="5977224" cy="526729"/>
          </a:xfrm>
          <a:prstGeom prst="rect">
            <a:avLst/>
          </a:prstGeom>
          <a:noFill/>
          <a:ln>
            <a:noFill/>
          </a:ln>
        </p:spPr>
      </p:pic>
      <p:pic>
        <p:nvPicPr>
          <p:cNvPr id="72" name="Google Shape;72;p8"/>
          <p:cNvPicPr preferRelativeResize="0"/>
          <p:nvPr/>
        </p:nvPicPr>
        <p:blipFill rotWithShape="1">
          <a:blip r:embed="rId4">
            <a:alphaModFix/>
          </a:blip>
          <a:srcRect b="0" l="0" r="0" t="0"/>
          <a:stretch/>
        </p:blipFill>
        <p:spPr>
          <a:xfrm>
            <a:off x="17405103" y="458194"/>
            <a:ext cx="1914137" cy="712237"/>
          </a:xfrm>
          <a:prstGeom prst="rect">
            <a:avLst/>
          </a:prstGeom>
          <a:noFill/>
          <a:ln>
            <a:noFill/>
          </a:ln>
        </p:spPr>
      </p:pic>
      <p:pic>
        <p:nvPicPr>
          <p:cNvPr id="73" name="Google Shape;73;p8"/>
          <p:cNvPicPr preferRelativeResize="0"/>
          <p:nvPr/>
        </p:nvPicPr>
        <p:blipFill rotWithShape="1">
          <a:blip r:embed="rId5">
            <a:alphaModFix/>
          </a:blip>
          <a:srcRect b="0" l="0" r="0" t="0"/>
          <a:stretch/>
        </p:blipFill>
        <p:spPr>
          <a:xfrm>
            <a:off x="7327138" y="225635"/>
            <a:ext cx="16355822" cy="15633027"/>
          </a:xfrm>
          <a:prstGeom prst="rect">
            <a:avLst/>
          </a:prstGeom>
          <a:noFill/>
          <a:ln>
            <a:noFill/>
          </a:ln>
        </p:spPr>
      </p:pic>
      <p:sp>
        <p:nvSpPr>
          <p:cNvPr id="74" name="Google Shape;74;p8"/>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75" name="Google Shape;75;p8"/>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6" name="Google Shape;76;p8"/>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 name="Google Shape;77;p8"/>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8" name="Google Shape;78;p8"/>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Титульный слайд">
  <p:cSld name="1_Титульный слайд">
    <p:bg>
      <p:bgPr>
        <a:blipFill>
          <a:blip r:embed="rId2">
            <a:alphaModFix/>
          </a:blip>
          <a:stretch>
            <a:fillRect/>
          </a:stretch>
        </a:blipFill>
      </p:bgPr>
    </p:bg>
    <p:spTree>
      <p:nvGrpSpPr>
        <p:cNvPr id="79" name="Shape 79"/>
        <p:cNvGrpSpPr/>
        <p:nvPr/>
      </p:nvGrpSpPr>
      <p:grpSpPr>
        <a:xfrm>
          <a:off x="0" y="0"/>
          <a:ext cx="0" cy="0"/>
          <a:chOff x="0" y="0"/>
          <a:chExt cx="0" cy="0"/>
        </a:xfrm>
      </p:grpSpPr>
      <p:pic>
        <p:nvPicPr>
          <p:cNvPr id="80" name="Google Shape;80;p9"/>
          <p:cNvPicPr preferRelativeResize="0"/>
          <p:nvPr/>
        </p:nvPicPr>
        <p:blipFill rotWithShape="1">
          <a:blip r:embed="rId3">
            <a:alphaModFix/>
          </a:blip>
          <a:srcRect b="8318" l="-911" r="6517" t="0"/>
          <a:stretch/>
        </p:blipFill>
        <p:spPr>
          <a:xfrm>
            <a:off x="0" y="0"/>
            <a:ext cx="20228511" cy="11315700"/>
          </a:xfrm>
          <a:prstGeom prst="rect">
            <a:avLst/>
          </a:prstGeom>
          <a:noFill/>
          <a:ln>
            <a:noFill/>
          </a:ln>
        </p:spPr>
      </p:pic>
      <p:sp>
        <p:nvSpPr>
          <p:cNvPr id="81" name="Google Shape;81;p9"/>
          <p:cNvSpPr txBox="1"/>
          <p:nvPr>
            <p:ph type="ctrTitle"/>
          </p:nvPr>
        </p:nvSpPr>
        <p:spPr>
          <a:xfrm>
            <a:off x="942976" y="3574472"/>
            <a:ext cx="7400004" cy="3171782"/>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lt1"/>
              </a:buClr>
              <a:buSzPts val="6000"/>
              <a:buFont typeface="Arial"/>
              <a:buNone/>
              <a:defRPr b="1" i="0" sz="6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9"/>
          <p:cNvSpPr txBox="1"/>
          <p:nvPr>
            <p:ph idx="1" type="subTitle"/>
          </p:nvPr>
        </p:nvSpPr>
        <p:spPr>
          <a:xfrm>
            <a:off x="942976" y="6998407"/>
            <a:ext cx="7400004" cy="2732088"/>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83" name="Google Shape;83;p9"/>
          <p:cNvSpPr txBox="1"/>
          <p:nvPr>
            <p:ph idx="2" type="body"/>
          </p:nvPr>
        </p:nvSpPr>
        <p:spPr>
          <a:xfrm>
            <a:off x="965200" y="10374313"/>
            <a:ext cx="3678238" cy="53181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rgbClr val="20D7C0"/>
              </a:buClr>
              <a:buSzPts val="1400"/>
              <a:buFont typeface="Arial"/>
              <a:buNone/>
              <a:defRPr b="0" i="0" sz="1400" u="none" cap="none" strike="noStrike">
                <a:solidFill>
                  <a:srgbClr val="20D7C0"/>
                </a:solidFill>
                <a:latin typeface="Arial"/>
                <a:ea typeface="Arial"/>
                <a:cs typeface="Arial"/>
                <a:sym typeface="Arial"/>
              </a:defRPr>
            </a:lvl1pPr>
            <a:lvl2pPr indent="-317500" lvl="1" marL="914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2pPr>
            <a:lvl3pPr indent="-317500" lvl="2" marL="1371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3pPr>
            <a:lvl4pPr indent="-317500" lvl="3" marL="1828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84" name="Google Shape;84;p9"/>
          <p:cNvPicPr preferRelativeResize="0"/>
          <p:nvPr/>
        </p:nvPicPr>
        <p:blipFill rotWithShape="1">
          <a:blip r:embed="rId4">
            <a:alphaModFix/>
          </a:blip>
          <a:srcRect b="0" l="0" r="0" t="0"/>
          <a:stretch/>
        </p:blipFill>
        <p:spPr>
          <a:xfrm>
            <a:off x="871538" y="725488"/>
            <a:ext cx="5432746" cy="1975544"/>
          </a:xfrm>
          <a:prstGeom prst="rect">
            <a:avLst/>
          </a:prstGeom>
          <a:noFill/>
          <a:ln>
            <a:noFill/>
          </a:ln>
        </p:spPr>
      </p:pic>
      <p:pic>
        <p:nvPicPr>
          <p:cNvPr id="85" name="Google Shape;85;p9"/>
          <p:cNvPicPr preferRelativeResize="0"/>
          <p:nvPr/>
        </p:nvPicPr>
        <p:blipFill rotWithShape="1">
          <a:blip r:embed="rId5">
            <a:alphaModFix/>
          </a:blip>
          <a:srcRect b="0" l="0" r="0" t="0"/>
          <a:stretch/>
        </p:blipFill>
        <p:spPr>
          <a:xfrm>
            <a:off x="13009876" y="458195"/>
            <a:ext cx="6407295" cy="564628"/>
          </a:xfrm>
          <a:prstGeom prst="rect">
            <a:avLst/>
          </a:prstGeom>
          <a:noFill/>
          <a:ln>
            <a:noFill/>
          </a:ln>
        </p:spPr>
      </p:pic>
    </p:spTree>
  </p:cSld>
  <p:clrMapOvr>
    <a:masterClrMapping/>
  </p:clrMapOvr>
  <p:extLst>
    <p:ext uri="{DCECCB84-F9BA-43D5-87BE-67443E8EF086}">
      <p15:sldGuideLst>
        <p15:guide id="1" orient="horz" pos="2475">
          <p15:clr>
            <a:srgbClr val="FBAE40"/>
          </p15:clr>
        </p15:guide>
        <p15:guide id="2" orient="horz" pos="6535">
          <p15:clr>
            <a:srgbClr val="FBAE40"/>
          </p15:clr>
        </p15:guide>
        <p15:guide id="3" orient="horz" pos="45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Пользовательский макет">
  <p:cSld name="3_Пользовательский макет">
    <p:bg>
      <p:bgPr>
        <a:blipFill>
          <a:blip r:embed="rId2">
            <a:alphaModFix/>
          </a:blip>
          <a:stretch>
            <a:fillRect/>
          </a:stretch>
        </a:blipFill>
      </p:bgPr>
    </p:bg>
    <p:spTree>
      <p:nvGrpSpPr>
        <p:cNvPr id="86" name="Shape 86"/>
        <p:cNvGrpSpPr/>
        <p:nvPr/>
      </p:nvGrpSpPr>
      <p:grpSpPr>
        <a:xfrm>
          <a:off x="0" y="0"/>
          <a:ext cx="0" cy="0"/>
          <a:chOff x="0" y="0"/>
          <a:chExt cx="0" cy="0"/>
        </a:xfrm>
      </p:grpSpPr>
      <p:pic>
        <p:nvPicPr>
          <p:cNvPr id="87" name="Google Shape;87;p10"/>
          <p:cNvPicPr preferRelativeResize="0"/>
          <p:nvPr/>
        </p:nvPicPr>
        <p:blipFill rotWithShape="1">
          <a:blip r:embed="rId3">
            <a:alphaModFix/>
          </a:blip>
          <a:srcRect b="0" l="0" r="0" t="0"/>
          <a:stretch/>
        </p:blipFill>
        <p:spPr>
          <a:xfrm>
            <a:off x="10815317" y="496093"/>
            <a:ext cx="5977224" cy="526729"/>
          </a:xfrm>
          <a:prstGeom prst="rect">
            <a:avLst/>
          </a:prstGeom>
          <a:noFill/>
          <a:ln>
            <a:noFill/>
          </a:ln>
        </p:spPr>
      </p:pic>
      <p:pic>
        <p:nvPicPr>
          <p:cNvPr id="88" name="Google Shape;88;p10"/>
          <p:cNvPicPr preferRelativeResize="0"/>
          <p:nvPr/>
        </p:nvPicPr>
        <p:blipFill rotWithShape="1">
          <a:blip r:embed="rId4">
            <a:alphaModFix/>
          </a:blip>
          <a:srcRect b="0" l="0" r="0" t="0"/>
          <a:stretch/>
        </p:blipFill>
        <p:spPr>
          <a:xfrm>
            <a:off x="17405103" y="458194"/>
            <a:ext cx="1914137" cy="712237"/>
          </a:xfrm>
          <a:prstGeom prst="rect">
            <a:avLst/>
          </a:prstGeom>
          <a:noFill/>
          <a:ln>
            <a:noFill/>
          </a:ln>
        </p:spPr>
      </p:pic>
      <p:sp>
        <p:nvSpPr>
          <p:cNvPr id="89" name="Google Shape;89;p10"/>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sp>
        <p:nvSpPr>
          <p:cNvPr id="90" name="Google Shape;90;p10"/>
          <p:cNvSpPr txBox="1"/>
          <p:nvPr>
            <p:ph idx="1" type="body"/>
          </p:nvPr>
        </p:nvSpPr>
        <p:spPr>
          <a:xfrm>
            <a:off x="11107925" y="3344736"/>
            <a:ext cx="8211315" cy="911089"/>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1" name="Google Shape;91;p10"/>
          <p:cNvSpPr txBox="1"/>
          <p:nvPr>
            <p:ph type="title"/>
          </p:nvPr>
        </p:nvSpPr>
        <p:spPr>
          <a:xfrm>
            <a:off x="11107925" y="2271023"/>
            <a:ext cx="8211315" cy="911089"/>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 name="Google Shape;92;p10"/>
          <p:cNvSpPr txBox="1"/>
          <p:nvPr>
            <p:ph idx="2" type="body"/>
          </p:nvPr>
        </p:nvSpPr>
        <p:spPr>
          <a:xfrm>
            <a:off x="11107925" y="4483209"/>
            <a:ext cx="8211315" cy="570782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10"/>
          <p:cNvSpPr/>
          <p:nvPr>
            <p:ph idx="3" type="pic"/>
          </p:nvPr>
        </p:nvSpPr>
        <p:spPr>
          <a:xfrm>
            <a:off x="0" y="0"/>
            <a:ext cx="10202755" cy="113157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Титульный слайд">
  <p:cSld name="1_Титульный слайд">
    <p:bg>
      <p:bgPr>
        <a:blipFill>
          <a:blip r:embed="rId2">
            <a:alphaModFix/>
          </a:blip>
          <a:stretch>
            <a:fillRect/>
          </a:stretch>
        </a:blipFill>
      </p:bgPr>
    </p:bg>
    <p:spTree>
      <p:nvGrpSpPr>
        <p:cNvPr id="96" name="Shape 96"/>
        <p:cNvGrpSpPr/>
        <p:nvPr/>
      </p:nvGrpSpPr>
      <p:grpSpPr>
        <a:xfrm>
          <a:off x="0" y="0"/>
          <a:ext cx="0" cy="0"/>
          <a:chOff x="0" y="0"/>
          <a:chExt cx="0" cy="0"/>
        </a:xfrm>
      </p:grpSpPr>
      <p:pic>
        <p:nvPicPr>
          <p:cNvPr id="97" name="Google Shape;97;p12"/>
          <p:cNvPicPr preferRelativeResize="0"/>
          <p:nvPr/>
        </p:nvPicPr>
        <p:blipFill rotWithShape="1">
          <a:blip r:embed="rId3">
            <a:alphaModFix/>
          </a:blip>
          <a:srcRect b="0" l="0" r="0" t="0"/>
          <a:stretch/>
        </p:blipFill>
        <p:spPr>
          <a:xfrm>
            <a:off x="8063346" y="-3760202"/>
            <a:ext cx="15445312" cy="14464127"/>
          </a:xfrm>
          <a:prstGeom prst="rect">
            <a:avLst/>
          </a:prstGeom>
          <a:noFill/>
          <a:ln>
            <a:noFill/>
          </a:ln>
        </p:spPr>
      </p:pic>
      <p:sp>
        <p:nvSpPr>
          <p:cNvPr id="98" name="Google Shape;98;p12"/>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pic>
        <p:nvPicPr>
          <p:cNvPr id="99" name="Google Shape;99;p12"/>
          <p:cNvPicPr preferRelativeResize="0"/>
          <p:nvPr/>
        </p:nvPicPr>
        <p:blipFill rotWithShape="1">
          <a:blip r:embed="rId4">
            <a:alphaModFix/>
          </a:blip>
          <a:srcRect b="0" l="0" r="0" t="0"/>
          <a:stretch/>
        </p:blipFill>
        <p:spPr>
          <a:xfrm>
            <a:off x="13009876" y="458195"/>
            <a:ext cx="6407295" cy="564628"/>
          </a:xfrm>
          <a:prstGeom prst="rect">
            <a:avLst/>
          </a:prstGeom>
          <a:noFill/>
          <a:ln>
            <a:noFill/>
          </a:ln>
        </p:spPr>
      </p:pic>
      <p:sp>
        <p:nvSpPr>
          <p:cNvPr id="100" name="Google Shape;100;p12"/>
          <p:cNvSpPr txBox="1"/>
          <p:nvPr>
            <p:ph idx="1" type="subTitle"/>
          </p:nvPr>
        </p:nvSpPr>
        <p:spPr>
          <a:xfrm>
            <a:off x="906400" y="5923756"/>
            <a:ext cx="15078075" cy="2732088"/>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01" name="Google Shape;101;p12"/>
          <p:cNvSpPr txBox="1"/>
          <p:nvPr>
            <p:ph type="title"/>
          </p:nvPr>
        </p:nvSpPr>
        <p:spPr>
          <a:xfrm>
            <a:off x="906400" y="3471862"/>
            <a:ext cx="17338675" cy="2185988"/>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dk1"/>
              </a:buClr>
              <a:buSzPts val="4800"/>
              <a:buFont typeface="Arial"/>
              <a:buNone/>
              <a:defRPr b="1" i="0" sz="4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12"/>
          <p:cNvSpPr txBox="1"/>
          <p:nvPr>
            <p:ph idx="11" type="ftr"/>
          </p:nvPr>
        </p:nvSpPr>
        <p:spPr>
          <a:xfrm>
            <a:off x="906400" y="10759710"/>
            <a:ext cx="6433312" cy="395969"/>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id="103" name="Google Shape;103;p12"/>
          <p:cNvPicPr preferRelativeResize="0"/>
          <p:nvPr/>
        </p:nvPicPr>
        <p:blipFill rotWithShape="1">
          <a:blip r:embed="rId5">
            <a:alphaModFix/>
          </a:blip>
          <a:srcRect b="0" l="0" r="0" t="0"/>
          <a:stretch/>
        </p:blipFill>
        <p:spPr>
          <a:xfrm>
            <a:off x="906400" y="714058"/>
            <a:ext cx="3177669" cy="1182388"/>
          </a:xfrm>
          <a:prstGeom prst="rect">
            <a:avLst/>
          </a:prstGeom>
          <a:noFill/>
          <a:ln>
            <a:noFill/>
          </a:ln>
        </p:spPr>
      </p:pic>
    </p:spTree>
  </p:cSld>
  <p:clrMapOvr>
    <a:masterClrMapping/>
  </p:clrMapOvr>
  <p:extLst>
    <p:ext uri="{DCECCB84-F9BA-43D5-87BE-67443E8EF086}">
      <p15:sldGuideLst>
        <p15:guide id="1" pos="57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p:cSld name="Титульный слайд">
    <p:bg>
      <p:bgPr>
        <a:blipFill>
          <a:blip r:embed="rId2">
            <a:alphaModFix/>
          </a:blip>
          <a:stretch>
            <a:fillRect/>
          </a:stretch>
        </a:blipFill>
      </p:bgPr>
    </p:bg>
    <p:spTree>
      <p:nvGrpSpPr>
        <p:cNvPr id="104" name="Shape 104"/>
        <p:cNvGrpSpPr/>
        <p:nvPr/>
      </p:nvGrpSpPr>
      <p:grpSpPr>
        <a:xfrm>
          <a:off x="0" y="0"/>
          <a:ext cx="0" cy="0"/>
          <a:chOff x="0" y="0"/>
          <a:chExt cx="0" cy="0"/>
        </a:xfrm>
      </p:grpSpPr>
      <p:sp>
        <p:nvSpPr>
          <p:cNvPr id="105" name="Google Shape;105;p13"/>
          <p:cNvSpPr txBox="1"/>
          <p:nvPr>
            <p:ph idx="1" type="subTitle"/>
          </p:nvPr>
        </p:nvSpPr>
        <p:spPr>
          <a:xfrm>
            <a:off x="888112" y="5923756"/>
            <a:ext cx="15078075" cy="2732088"/>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pic>
        <p:nvPicPr>
          <p:cNvPr id="106" name="Google Shape;106;p13"/>
          <p:cNvPicPr preferRelativeResize="0"/>
          <p:nvPr/>
        </p:nvPicPr>
        <p:blipFill rotWithShape="1">
          <a:blip r:embed="rId3">
            <a:alphaModFix/>
          </a:blip>
          <a:srcRect b="0" l="0" r="0" t="0"/>
          <a:stretch/>
        </p:blipFill>
        <p:spPr>
          <a:xfrm rot="175391">
            <a:off x="5474785" y="-2762628"/>
            <a:ext cx="17590815" cy="16840956"/>
          </a:xfrm>
          <a:prstGeom prst="rect">
            <a:avLst/>
          </a:prstGeom>
          <a:noFill/>
          <a:ln>
            <a:noFill/>
          </a:ln>
        </p:spPr>
      </p:pic>
      <p:sp>
        <p:nvSpPr>
          <p:cNvPr id="107" name="Google Shape;107;p13"/>
          <p:cNvSpPr txBox="1"/>
          <p:nvPr>
            <p:ph type="title"/>
          </p:nvPr>
        </p:nvSpPr>
        <p:spPr>
          <a:xfrm>
            <a:off x="888112" y="3471862"/>
            <a:ext cx="17338675" cy="2185988"/>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dk1"/>
              </a:buClr>
              <a:buSzPts val="4800"/>
              <a:buFont typeface="Arial"/>
              <a:buNone/>
              <a:defRPr b="1" i="0" sz="4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 name="Google Shape;108;p13"/>
          <p:cNvSpPr txBox="1"/>
          <p:nvPr>
            <p:ph idx="11" type="ftr"/>
          </p:nvPr>
        </p:nvSpPr>
        <p:spPr>
          <a:xfrm>
            <a:off x="888112" y="10759710"/>
            <a:ext cx="6433312" cy="395969"/>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9" name="Google Shape;109;p13"/>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ru-RU"/>
              <a:t>‹#›</a:t>
            </a:fld>
            <a:endParaRPr/>
          </a:p>
        </p:txBody>
      </p:sp>
      <p:pic>
        <p:nvPicPr>
          <p:cNvPr id="110" name="Google Shape;110;p13"/>
          <p:cNvPicPr preferRelativeResize="0"/>
          <p:nvPr/>
        </p:nvPicPr>
        <p:blipFill rotWithShape="1">
          <a:blip r:embed="rId4">
            <a:alphaModFix/>
          </a:blip>
          <a:srcRect b="0" l="0" r="0" t="0"/>
          <a:stretch/>
        </p:blipFill>
        <p:spPr>
          <a:xfrm>
            <a:off x="888112" y="714058"/>
            <a:ext cx="3177669" cy="1182388"/>
          </a:xfrm>
          <a:prstGeom prst="rect">
            <a:avLst/>
          </a:prstGeom>
          <a:noFill/>
          <a:ln>
            <a:noFill/>
          </a:ln>
        </p:spPr>
      </p:pic>
      <p:pic>
        <p:nvPicPr>
          <p:cNvPr id="111" name="Google Shape;111;p13"/>
          <p:cNvPicPr preferRelativeResize="0"/>
          <p:nvPr/>
        </p:nvPicPr>
        <p:blipFill rotWithShape="1">
          <a:blip r:embed="rId5">
            <a:alphaModFix/>
          </a:blip>
          <a:srcRect b="0" l="0" r="0" t="0"/>
          <a:stretch/>
        </p:blipFill>
        <p:spPr>
          <a:xfrm>
            <a:off x="13009876" y="458195"/>
            <a:ext cx="6407295" cy="564628"/>
          </a:xfrm>
          <a:prstGeom prst="rect">
            <a:avLst/>
          </a:prstGeom>
          <a:noFill/>
          <a:ln>
            <a:noFill/>
          </a:ln>
        </p:spPr>
      </p:pic>
    </p:spTree>
  </p:cSld>
  <p:clrMapOvr>
    <a:masterClrMapping/>
  </p:clrMapOvr>
  <p:extLst>
    <p:ext uri="{DCECCB84-F9BA-43D5-87BE-67443E8EF086}">
      <p15:sldGuideLst>
        <p15:guide id="1" pos="54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Титульный слайд">
  <p:cSld name="3_Титульный слайд">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p14"/>
          <p:cNvSpPr txBox="1"/>
          <p:nvPr>
            <p:ph idx="1" type="subTitle"/>
          </p:nvPr>
        </p:nvSpPr>
        <p:spPr>
          <a:xfrm>
            <a:off x="941613" y="5923756"/>
            <a:ext cx="8769552" cy="2732088"/>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14" name="Google Shape;114;p14"/>
          <p:cNvSpPr txBox="1"/>
          <p:nvPr>
            <p:ph type="title"/>
          </p:nvPr>
        </p:nvSpPr>
        <p:spPr>
          <a:xfrm>
            <a:off x="941613" y="3471862"/>
            <a:ext cx="8769552" cy="2185988"/>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115" name="Google Shape;115;p14"/>
          <p:cNvPicPr preferRelativeResize="0"/>
          <p:nvPr/>
        </p:nvPicPr>
        <p:blipFill rotWithShape="1">
          <a:blip r:embed="rId3">
            <a:alphaModFix/>
          </a:blip>
          <a:srcRect b="0" l="0" r="0" t="0"/>
          <a:stretch/>
        </p:blipFill>
        <p:spPr>
          <a:xfrm>
            <a:off x="7297805" y="-1758684"/>
            <a:ext cx="15018686" cy="15364879"/>
          </a:xfrm>
          <a:prstGeom prst="rect">
            <a:avLst/>
          </a:prstGeom>
          <a:noFill/>
          <a:ln>
            <a:noFill/>
          </a:ln>
        </p:spPr>
      </p:pic>
      <p:sp>
        <p:nvSpPr>
          <p:cNvPr id="116" name="Google Shape;116;p14"/>
          <p:cNvSpPr txBox="1"/>
          <p:nvPr>
            <p:ph idx="11" type="ftr"/>
          </p:nvPr>
        </p:nvSpPr>
        <p:spPr>
          <a:xfrm>
            <a:off x="941613" y="10759711"/>
            <a:ext cx="6433312" cy="184666"/>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SzPts val="1400"/>
              <a:buNone/>
              <a:defRPr b="0" i="0" sz="1400" u="none" cap="none" strike="noStrike">
                <a:solidFill>
                  <a:srgbClr val="20D7C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17" name="Google Shape;117;p14"/>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1pPr>
            <a:lvl2pPr indent="0" lvl="1"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2pPr>
            <a:lvl3pPr indent="0" lvl="2"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3pPr>
            <a:lvl4pPr indent="0" lvl="3"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4pPr>
            <a:lvl5pPr indent="0" lvl="4"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5pPr>
            <a:lvl6pPr indent="0" lvl="5"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6pPr>
            <a:lvl7pPr indent="0" lvl="6"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7pPr>
            <a:lvl8pPr indent="0" lvl="7"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8pPr>
            <a:lvl9pPr indent="0" lvl="8"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RU"/>
              <a:t>‹#›</a:t>
            </a:fld>
            <a:endParaRPr/>
          </a:p>
        </p:txBody>
      </p:sp>
      <p:pic>
        <p:nvPicPr>
          <p:cNvPr id="118" name="Google Shape;118;p14"/>
          <p:cNvPicPr preferRelativeResize="0"/>
          <p:nvPr/>
        </p:nvPicPr>
        <p:blipFill rotWithShape="1">
          <a:blip r:embed="rId4">
            <a:alphaModFix/>
          </a:blip>
          <a:srcRect b="0" l="0" r="0" t="0"/>
          <a:stretch/>
        </p:blipFill>
        <p:spPr>
          <a:xfrm>
            <a:off x="942976" y="756372"/>
            <a:ext cx="3049855" cy="1109038"/>
          </a:xfrm>
          <a:prstGeom prst="rect">
            <a:avLst/>
          </a:prstGeom>
          <a:noFill/>
          <a:ln>
            <a:noFill/>
          </a:ln>
        </p:spPr>
      </p:pic>
      <p:pic>
        <p:nvPicPr>
          <p:cNvPr id="119" name="Google Shape;119;p14"/>
          <p:cNvPicPr preferRelativeResize="0"/>
          <p:nvPr/>
        </p:nvPicPr>
        <p:blipFill rotWithShape="1">
          <a:blip r:embed="rId5">
            <a:alphaModFix/>
          </a:blip>
          <a:srcRect b="0" l="0" r="0" t="0"/>
          <a:stretch/>
        </p:blipFill>
        <p:spPr>
          <a:xfrm>
            <a:off x="13009876" y="458195"/>
            <a:ext cx="6407295" cy="564628"/>
          </a:xfrm>
          <a:prstGeom prst="rect">
            <a:avLst/>
          </a:prstGeom>
          <a:noFill/>
          <a:ln>
            <a:noFill/>
          </a:ln>
        </p:spPr>
      </p:pic>
    </p:spTree>
  </p:cSld>
  <p:clrMapOvr>
    <a:masterClrMapping/>
  </p:clrMapOvr>
  <p:extLst>
    <p:ext uri="{DCECCB84-F9BA-43D5-87BE-67443E8EF086}">
      <p15:sldGuideLst>
        <p15:guide id="1" pos="571">
          <p15:clr>
            <a:srgbClr val="FBAE40"/>
          </p15:clr>
        </p15:guide>
        <p15:guide id="2" orient="horz" pos="6535">
          <p15:clr>
            <a:srgbClr val="FBAE40"/>
          </p15:clr>
        </p15:guide>
        <p15:guide id="3"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Титульный слайд">
  <p:cSld name="4_Титульный слайд">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15"/>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1pPr>
            <a:lvl2pPr indent="0" lvl="1"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2pPr>
            <a:lvl3pPr indent="0" lvl="2"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3pPr>
            <a:lvl4pPr indent="0" lvl="3"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4pPr>
            <a:lvl5pPr indent="0" lvl="4"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5pPr>
            <a:lvl6pPr indent="0" lvl="5"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6pPr>
            <a:lvl7pPr indent="0" lvl="6"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7pPr>
            <a:lvl8pPr indent="0" lvl="7"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8pPr>
            <a:lvl9pPr indent="0" lvl="8"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RU"/>
              <a:t>‹#›</a:t>
            </a:fld>
            <a:endParaRPr/>
          </a:p>
        </p:txBody>
      </p:sp>
      <p:pic>
        <p:nvPicPr>
          <p:cNvPr id="122" name="Google Shape;122;p15"/>
          <p:cNvPicPr preferRelativeResize="0"/>
          <p:nvPr/>
        </p:nvPicPr>
        <p:blipFill rotWithShape="1">
          <a:blip r:embed="rId3">
            <a:alphaModFix/>
          </a:blip>
          <a:srcRect b="0" l="0" r="0" t="0"/>
          <a:stretch/>
        </p:blipFill>
        <p:spPr>
          <a:xfrm>
            <a:off x="942976" y="756372"/>
            <a:ext cx="3049855" cy="1109038"/>
          </a:xfrm>
          <a:prstGeom prst="rect">
            <a:avLst/>
          </a:prstGeom>
          <a:noFill/>
          <a:ln>
            <a:noFill/>
          </a:ln>
        </p:spPr>
      </p:pic>
      <p:pic>
        <p:nvPicPr>
          <p:cNvPr id="123" name="Google Shape;123;p15"/>
          <p:cNvPicPr preferRelativeResize="0"/>
          <p:nvPr/>
        </p:nvPicPr>
        <p:blipFill rotWithShape="1">
          <a:blip r:embed="rId4">
            <a:alphaModFix/>
          </a:blip>
          <a:srcRect b="0" l="0" r="0" t="0"/>
          <a:stretch/>
        </p:blipFill>
        <p:spPr>
          <a:xfrm>
            <a:off x="13009876" y="458195"/>
            <a:ext cx="6407295" cy="564628"/>
          </a:xfrm>
          <a:prstGeom prst="rect">
            <a:avLst/>
          </a:prstGeom>
          <a:noFill/>
          <a:ln>
            <a:noFill/>
          </a:ln>
        </p:spPr>
      </p:pic>
      <p:sp>
        <p:nvSpPr>
          <p:cNvPr id="124" name="Google Shape;124;p15"/>
          <p:cNvSpPr txBox="1"/>
          <p:nvPr>
            <p:ph idx="1" type="subTitle"/>
          </p:nvPr>
        </p:nvSpPr>
        <p:spPr>
          <a:xfrm>
            <a:off x="941613" y="5923756"/>
            <a:ext cx="8769552" cy="2732088"/>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25" name="Google Shape;125;p15"/>
          <p:cNvSpPr txBox="1"/>
          <p:nvPr>
            <p:ph type="title"/>
          </p:nvPr>
        </p:nvSpPr>
        <p:spPr>
          <a:xfrm>
            <a:off x="941613" y="3471862"/>
            <a:ext cx="8769552" cy="2185988"/>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 name="Google Shape;126;p15"/>
          <p:cNvSpPr txBox="1"/>
          <p:nvPr>
            <p:ph idx="11" type="ftr"/>
          </p:nvPr>
        </p:nvSpPr>
        <p:spPr>
          <a:xfrm>
            <a:off x="941613" y="10759711"/>
            <a:ext cx="6433312" cy="184666"/>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SzPts val="1400"/>
              <a:buNone/>
              <a:defRPr b="0" i="0" sz="1400" u="none" cap="none" strike="noStrike">
                <a:solidFill>
                  <a:srgbClr val="20D7C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pos="571">
          <p15:clr>
            <a:srgbClr val="FBAE40"/>
          </p15:clr>
        </p15:guide>
        <p15:guide id="2" orient="horz" pos="6535">
          <p15:clr>
            <a:srgbClr val="FBAE40"/>
          </p15:clr>
        </p15:guide>
        <p15:guide id="3"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Титульный слайд">
  <p:cSld name="2_Титульный слайд">
    <p:bg>
      <p:bgPr>
        <a:blipFill>
          <a:blip r:embed="rId2">
            <a:alphaModFix/>
          </a:blip>
          <a:stretch>
            <a:fillRect/>
          </a:stretch>
        </a:blipFill>
      </p:bgPr>
    </p:bg>
    <p:spTree>
      <p:nvGrpSpPr>
        <p:cNvPr id="127" name="Shape 127"/>
        <p:cNvGrpSpPr/>
        <p:nvPr/>
      </p:nvGrpSpPr>
      <p:grpSpPr>
        <a:xfrm>
          <a:off x="0" y="0"/>
          <a:ext cx="0" cy="0"/>
          <a:chOff x="0" y="0"/>
          <a:chExt cx="0" cy="0"/>
        </a:xfrm>
      </p:grpSpPr>
      <p:pic>
        <p:nvPicPr>
          <p:cNvPr id="128" name="Google Shape;128;p16"/>
          <p:cNvPicPr preferRelativeResize="0"/>
          <p:nvPr/>
        </p:nvPicPr>
        <p:blipFill rotWithShape="1">
          <a:blip r:embed="rId3">
            <a:alphaModFix/>
          </a:blip>
          <a:srcRect b="31480" l="9099" r="12464" t="15719"/>
          <a:stretch/>
        </p:blipFill>
        <p:spPr>
          <a:xfrm>
            <a:off x="5163451" y="-2088439"/>
            <a:ext cx="18969642" cy="13404139"/>
          </a:xfrm>
          <a:prstGeom prst="rect">
            <a:avLst/>
          </a:prstGeom>
          <a:noFill/>
          <a:ln>
            <a:noFill/>
          </a:ln>
        </p:spPr>
      </p:pic>
      <p:sp>
        <p:nvSpPr>
          <p:cNvPr id="129" name="Google Shape;129;p16"/>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1pPr>
            <a:lvl2pPr indent="0" lvl="1"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2pPr>
            <a:lvl3pPr indent="0" lvl="2"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3pPr>
            <a:lvl4pPr indent="0" lvl="3"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4pPr>
            <a:lvl5pPr indent="0" lvl="4"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5pPr>
            <a:lvl6pPr indent="0" lvl="5"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6pPr>
            <a:lvl7pPr indent="0" lvl="6"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7pPr>
            <a:lvl8pPr indent="0" lvl="7"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8pPr>
            <a:lvl9pPr indent="0" lvl="8" marL="0" algn="r">
              <a:lnSpc>
                <a:spcPct val="100000"/>
              </a:lnSpc>
              <a:spcBef>
                <a:spcPts val="0"/>
              </a:spcBef>
              <a:spcAft>
                <a:spcPts val="0"/>
              </a:spcAft>
              <a:buNone/>
              <a:defRPr b="0" i="0" sz="1200" u="none" cap="none" strike="noStrike">
                <a:solidFill>
                  <a:srgbClr val="20D7C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RU"/>
              <a:t>‹#›</a:t>
            </a:fld>
            <a:endParaRPr/>
          </a:p>
        </p:txBody>
      </p:sp>
      <p:pic>
        <p:nvPicPr>
          <p:cNvPr id="130" name="Google Shape;130;p16"/>
          <p:cNvPicPr preferRelativeResize="0"/>
          <p:nvPr/>
        </p:nvPicPr>
        <p:blipFill rotWithShape="1">
          <a:blip r:embed="rId4">
            <a:alphaModFix/>
          </a:blip>
          <a:srcRect b="0" l="0" r="0" t="0"/>
          <a:stretch/>
        </p:blipFill>
        <p:spPr>
          <a:xfrm>
            <a:off x="942976" y="756372"/>
            <a:ext cx="3049855" cy="1109038"/>
          </a:xfrm>
          <a:prstGeom prst="rect">
            <a:avLst/>
          </a:prstGeom>
          <a:noFill/>
          <a:ln>
            <a:noFill/>
          </a:ln>
        </p:spPr>
      </p:pic>
      <p:pic>
        <p:nvPicPr>
          <p:cNvPr id="131" name="Google Shape;131;p16"/>
          <p:cNvPicPr preferRelativeResize="0"/>
          <p:nvPr/>
        </p:nvPicPr>
        <p:blipFill rotWithShape="1">
          <a:blip r:embed="rId5">
            <a:alphaModFix/>
          </a:blip>
          <a:srcRect b="0" l="0" r="0" t="0"/>
          <a:stretch/>
        </p:blipFill>
        <p:spPr>
          <a:xfrm>
            <a:off x="13009876" y="458195"/>
            <a:ext cx="6407295" cy="564628"/>
          </a:xfrm>
          <a:prstGeom prst="rect">
            <a:avLst/>
          </a:prstGeom>
          <a:noFill/>
          <a:ln>
            <a:noFill/>
          </a:ln>
        </p:spPr>
      </p:pic>
      <p:sp>
        <p:nvSpPr>
          <p:cNvPr id="132" name="Google Shape;132;p16"/>
          <p:cNvSpPr txBox="1"/>
          <p:nvPr>
            <p:ph idx="1" type="subTitle"/>
          </p:nvPr>
        </p:nvSpPr>
        <p:spPr>
          <a:xfrm>
            <a:off x="941613" y="5923756"/>
            <a:ext cx="8769552" cy="2732088"/>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33" name="Google Shape;133;p16"/>
          <p:cNvSpPr txBox="1"/>
          <p:nvPr>
            <p:ph type="title"/>
          </p:nvPr>
        </p:nvSpPr>
        <p:spPr>
          <a:xfrm>
            <a:off x="941613" y="3471862"/>
            <a:ext cx="8769552" cy="2185988"/>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4" name="Google Shape;134;p16"/>
          <p:cNvSpPr txBox="1"/>
          <p:nvPr>
            <p:ph idx="11" type="ftr"/>
          </p:nvPr>
        </p:nvSpPr>
        <p:spPr>
          <a:xfrm>
            <a:off x="941613" y="10759711"/>
            <a:ext cx="6433312" cy="184666"/>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SzPts val="1400"/>
              <a:buNone/>
              <a:defRPr b="0" i="0" sz="1400" u="none" cap="none" strike="noStrike">
                <a:solidFill>
                  <a:srgbClr val="20D7C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pos="571">
          <p15:clr>
            <a:srgbClr val="FBAE40"/>
          </p15:clr>
        </p15:guide>
        <p15:guide id="2" orient="horz" pos="6535">
          <p15:clr>
            <a:srgbClr val="FBAE40"/>
          </p15:clr>
        </p15:guide>
        <p15:guide id="3"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4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p11"/>
          <p:cNvSpPr txBox="1"/>
          <p:nvPr>
            <p:ph idx="12" type="sldNum"/>
          </p:nvPr>
        </p:nvSpPr>
        <p:spPr>
          <a:xfrm>
            <a:off x="14648272" y="10759710"/>
            <a:ext cx="4623943" cy="395969"/>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75707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7"/>
          <p:cNvSpPr txBox="1"/>
          <p:nvPr>
            <p:ph type="ctrTitle"/>
          </p:nvPr>
        </p:nvSpPr>
        <p:spPr>
          <a:xfrm>
            <a:off x="888112" y="3574472"/>
            <a:ext cx="7400004" cy="3171782"/>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lt1"/>
              </a:buClr>
              <a:buSzPts val="6000"/>
              <a:buFont typeface="Arial"/>
              <a:buNone/>
            </a:pPr>
            <a:r>
              <a:rPr lang="ru-RU"/>
              <a:t>Фронтовое видеонаблюдение</a:t>
            </a:r>
            <a:endParaRPr/>
          </a:p>
        </p:txBody>
      </p:sp>
      <p:sp>
        <p:nvSpPr>
          <p:cNvPr id="140" name="Google Shape;140;p17"/>
          <p:cNvSpPr txBox="1"/>
          <p:nvPr>
            <p:ph idx="1" type="subTitle"/>
          </p:nvPr>
        </p:nvSpPr>
        <p:spPr>
          <a:xfrm>
            <a:off x="888112" y="7242047"/>
            <a:ext cx="7400004" cy="248844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2400"/>
              <a:buNone/>
            </a:pPr>
            <a:r>
              <a:rPr lang="ru-RU"/>
              <a:t>Аппаратное решение для раннего обнаружения противника из опорного пункта</a:t>
            </a:r>
            <a:endParaRPr/>
          </a:p>
        </p:txBody>
      </p:sp>
      <p:sp>
        <p:nvSpPr>
          <p:cNvPr id="141" name="Google Shape;141;p17"/>
          <p:cNvSpPr txBox="1"/>
          <p:nvPr>
            <p:ph idx="2" type="body"/>
          </p:nvPr>
        </p:nvSpPr>
        <p:spPr>
          <a:xfrm>
            <a:off x="910336" y="10374313"/>
            <a:ext cx="3678238" cy="5318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20D7C0"/>
              </a:buClr>
              <a:buSzPts val="1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8"/>
          <p:cNvSpPr txBox="1"/>
          <p:nvPr>
            <p:ph idx="1" type="body"/>
          </p:nvPr>
        </p:nvSpPr>
        <p:spPr>
          <a:xfrm>
            <a:off x="894610" y="1589100"/>
            <a:ext cx="18138300" cy="113580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Вооруженные Силы РФ нуждаются в массовом и недорогом средстве раннего обнаружения противника. По некоторым соображениям, на эту роль не годятся “модные” в данный момент времени беспилотные авиационные системы</a:t>
            </a:r>
            <a:endParaRPr/>
          </a:p>
          <a:p>
            <a:pPr indent="0" lvl="0" marL="15875" rtl="0" algn="l">
              <a:lnSpc>
                <a:spcPct val="90000"/>
              </a:lnSpc>
              <a:spcBef>
                <a:spcPts val="0"/>
              </a:spcBef>
              <a:spcAft>
                <a:spcPts val="0"/>
              </a:spcAft>
              <a:buClr>
                <a:schemeClr val="dk1"/>
              </a:buClr>
              <a:buSzPts val="2800"/>
              <a:buNone/>
            </a:pPr>
            <a:r>
              <a:t/>
            </a:r>
            <a:endParaRPr/>
          </a:p>
        </p:txBody>
      </p:sp>
      <p:sp>
        <p:nvSpPr>
          <p:cNvPr id="147" name="Google Shape;147;p18"/>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Актуальность проекта</a:t>
            </a:r>
            <a:endParaRPr/>
          </a:p>
        </p:txBody>
      </p:sp>
      <p:sp>
        <p:nvSpPr>
          <p:cNvPr id="148" name="Google Shape;148;p18"/>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Ранее, в частности, в мое время (</a:t>
            </a:r>
            <a:r>
              <a:rPr lang="ru-RU"/>
              <a:t>я участник контртеррористической операции в Чеченской Республике в 1999-2000 годах) такая проблема и выглядела иначе, и решалась тоже иначе. </a:t>
            </a:r>
            <a:br>
              <a:rPr lang="ru-RU"/>
            </a:br>
            <a:r>
              <a:rPr lang="ru-RU"/>
              <a:t>Весьма распространённых ныне беспилотников просто не было в армии, и потому проблема раннего обнаружения противника обеспечивалась традиционным способом: наблюдением за своим сектором обстрела в бинокли и прицелы. Не всегда с функцией ночного видения (это тоже был дефицит). В связи с этим, в тёмное время суток, зачастую просто не предпринимались штурмовые действия. тёмное время суток было “не нашим” временем суточной боевой активности.</a:t>
            </a:r>
            <a:br>
              <a:rPr lang="ru-RU"/>
            </a:br>
            <a:br>
              <a:rPr lang="ru-RU"/>
            </a:br>
            <a:endParaRPr/>
          </a:p>
        </p:txBody>
      </p:sp>
      <p:sp>
        <p:nvSpPr>
          <p:cNvPr id="149" name="Google Shape;149;p18"/>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p>
            <a:pPr indent="0" lvl="0" marL="15875" rtl="0" algn="l">
              <a:spcBef>
                <a:spcPts val="0"/>
              </a:spcBef>
              <a:spcAft>
                <a:spcPts val="0"/>
              </a:spcAft>
              <a:buClr>
                <a:schemeClr val="dk1"/>
              </a:buClr>
              <a:buSzPts val="2000"/>
              <a:buNone/>
            </a:pPr>
            <a:r>
              <a:rPr lang="ru-RU"/>
              <a:t>В ходе Специальной Военной Операции выяснилось, что и для раннего обнаружения наступающего противника, и для обеспечения собственного наступления, можно использовать беспилотные авиационные системы. Однако, их, судя по некоторым признакам, не хватает даже у нашего противника, а не только у нас. Именно поэтому с первых дней, даже до объявления режима СВО, противник широко использует разведки боем небольшими группами на боевых машинах либо пикапах - лишь предполагая, где может находится противник (то есть, наши позиции).</a:t>
            </a:r>
            <a:br>
              <a:rPr lang="ru-RU"/>
            </a:br>
            <a:r>
              <a:rPr lang="ru-RU"/>
              <a:t>Следовательно, по грубым прикидкам, проблема раннего обнаружение противника средствами БАС не может быть покрыта полностью в рамках СВО в ближайший год-два.</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ph idx="1" type="body"/>
          </p:nvPr>
        </p:nvSpPr>
        <p:spPr>
          <a:xfrm>
            <a:off x="894589" y="1813822"/>
            <a:ext cx="8793162" cy="91109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Отсутствие бюджетного средства раннего обнаружения противника в войсках</a:t>
            </a:r>
            <a:endParaRPr/>
          </a:p>
          <a:p>
            <a:pPr indent="0" lvl="0" marL="15875" rtl="0" algn="l">
              <a:lnSpc>
                <a:spcPct val="90000"/>
              </a:lnSpc>
              <a:spcBef>
                <a:spcPts val="0"/>
              </a:spcBef>
              <a:spcAft>
                <a:spcPts val="0"/>
              </a:spcAft>
              <a:buClr>
                <a:schemeClr val="dk1"/>
              </a:buClr>
              <a:buSzPts val="2800"/>
              <a:buNone/>
            </a:pPr>
            <a:r>
              <a:t/>
            </a:r>
            <a:endParaRPr/>
          </a:p>
          <a:p>
            <a:pPr indent="0" lvl="0" marL="15875" rtl="0" algn="l">
              <a:lnSpc>
                <a:spcPct val="90000"/>
              </a:lnSpc>
              <a:spcBef>
                <a:spcPts val="1000"/>
              </a:spcBef>
              <a:spcAft>
                <a:spcPts val="0"/>
              </a:spcAft>
              <a:buClr>
                <a:schemeClr val="dk1"/>
              </a:buClr>
              <a:buSzPts val="2800"/>
              <a:buNone/>
            </a:pPr>
            <a:r>
              <a:t/>
            </a:r>
            <a:endParaRPr/>
          </a:p>
        </p:txBody>
      </p:sp>
      <p:sp>
        <p:nvSpPr>
          <p:cNvPr id="155" name="Google Shape;155;p19"/>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Проблема</a:t>
            </a:r>
            <a:endParaRPr/>
          </a:p>
        </p:txBody>
      </p:sp>
      <p:sp>
        <p:nvSpPr>
          <p:cNvPr id="156" name="Google Shape;156;p19"/>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p>
            <a:pPr indent="0" lvl="0" marL="15875" rtl="0" algn="l">
              <a:spcBef>
                <a:spcPts val="0"/>
              </a:spcBef>
              <a:spcAft>
                <a:spcPts val="0"/>
              </a:spcAft>
              <a:buClr>
                <a:schemeClr val="dk1"/>
              </a:buClr>
              <a:buSzPts val="2000"/>
              <a:buNone/>
            </a:pPr>
            <a:r>
              <a:rPr lang="ru-RU"/>
              <a:t>В качестве средства раннего обнаружения противника на линии боевого соприкосновения в данный момент используются беспилотные авиационные системы, но у них есть серьёзный недостаток, чтобы они не стали массовыми: относительная дороговизна. </a:t>
            </a:r>
            <a:br>
              <a:rPr lang="ru-RU"/>
            </a:br>
            <a:r>
              <a:rPr lang="ru-RU"/>
              <a:t>Даже если речь не идёт о предстоящем наступлении, просто для того, чтобы обеспечить бесперебойное патрулирование района расположения опорного пункта, необходимо минимум 3 беспилотника.</a:t>
            </a:r>
            <a:br>
              <a:rPr lang="ru-RU"/>
            </a:br>
            <a:r>
              <a:rPr lang="ru-RU"/>
              <a:t>В силу своих технико-тактических характеристик, у них ограниченный заряд батареи (или топливный бак, если мы говорим о дронах с двигателем внутреннего сгорания), и, в итоге, каждый дрон нуждается в периодической подзарядке, что вынуждает периодически выводить беспилотник из режима патрулирования для подзарядки (или заправки).</a:t>
            </a:r>
            <a:br>
              <a:rPr lang="ru-RU"/>
            </a:br>
            <a:r>
              <a:rPr lang="ru-RU"/>
              <a:t>В это время, на смену заправляемому дрону, для того, чтобы патрулирование не прекращалось, в воздух поднимается другой дрон. В то же время, время зарядки/заправки заряжаемого дрона может быть больше, чем максимальное время патрулирования в различных погодных условиях и с разной степенью износа батарей. Для этого, в целях обеспечения бесперебойного наблюдения, нужен третий дрон.</a:t>
            </a:r>
            <a:br>
              <a:rPr lang="ru-RU"/>
            </a:br>
            <a:r>
              <a:rPr lang="ru-RU"/>
              <a:t>Скорее всего, в реальных сегодняшних боевых условиях, на каждый отдельно взятый опорный пункт есть лишь один беспилотник (собранный волонтёрами, либо трофейный), или даже ни одного. </a:t>
            </a:r>
            <a:br>
              <a:rPr lang="ru-RU"/>
            </a:br>
            <a:r>
              <a:rPr lang="ru-RU"/>
              <a:t>Раннее обнаружение противника осуществляется, как и в моё время, то есть, почти четверть века назад, а именно, посредством визуального контроля непосредственно своими глазами, в ночной бинокль или ночной же прицел.</a:t>
            </a:r>
            <a:endParaRPr/>
          </a:p>
        </p:txBody>
      </p:sp>
      <p:sp>
        <p:nvSpPr>
          <p:cNvPr id="157" name="Google Shape;157;p19"/>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p>
            <a:pPr indent="0" lvl="0" marL="15875" rtl="0" algn="l">
              <a:spcBef>
                <a:spcPts val="0"/>
              </a:spcBef>
              <a:spcAft>
                <a:spcPts val="0"/>
              </a:spcAft>
              <a:buClr>
                <a:schemeClr val="dk1"/>
              </a:buClr>
              <a:buSzPts val="2000"/>
              <a:buNone/>
            </a:pPr>
            <a:r>
              <a:rPr lang="ru-RU"/>
              <a:t>Итак, на сегодняшний день в войсках используется 2 способа раннего обнаружения: использование беспилотных авиационных систем военного или коммерческого назначения, либо визуального наблюдения в ночный прицелы и бинокли в темное время суток.</a:t>
            </a:r>
            <a:br>
              <a:rPr lang="ru-RU"/>
            </a:br>
            <a:r>
              <a:rPr lang="ru-RU"/>
              <a:t>Недостатком первого способа является дороговизна и потому недоступность бесперебойного наблюдения в массе. </a:t>
            </a:r>
            <a:br>
              <a:rPr lang="ru-RU"/>
            </a:br>
            <a:r>
              <a:rPr lang="ru-RU"/>
              <a:t>У способа визуального контроля есть следующие недостатки:</a:t>
            </a:r>
            <a:br>
              <a:rPr lang="ru-RU"/>
            </a:br>
            <a:r>
              <a:rPr lang="ru-RU"/>
              <a:t>- любой ночной прицел виден в другой ночной прицел (противником).</a:t>
            </a:r>
            <a:br>
              <a:rPr lang="ru-RU"/>
            </a:br>
            <a:r>
              <a:rPr lang="ru-RU"/>
              <a:t>Следовательно, наблюдатель может быть поражён вражеским снайпером</a:t>
            </a:r>
            <a:br>
              <a:rPr lang="ru-RU"/>
            </a:br>
            <a:r>
              <a:rPr lang="ru-RU"/>
              <a:t>- для того, чтобы грамотно вести наблюдение, иногда приходится занимать позицию под открытым небом, иной раз в суровых погодных условиях</a:t>
            </a:r>
            <a:br>
              <a:rPr lang="ru-RU"/>
            </a:br>
            <a:r>
              <a:rPr lang="ru-RU"/>
              <a:t>- для полного обзора бывает недостаточно одной пары глаз в каждый момент времени. </a:t>
            </a:r>
            <a:br>
              <a:rPr lang="ru-RU"/>
            </a:br>
            <a:r>
              <a:rPr lang="ru-RU"/>
              <a:t>Все эти проблемы можно решить достаточно простым способом: фронтовое видеонаблюдение. Система видеонаблюдения лишена всех этих недостатков.</a:t>
            </a:r>
            <a:br>
              <a:rPr lang="ru-RU"/>
            </a:br>
            <a:r>
              <a:rPr lang="ru-RU"/>
              <a:t>Конечно, видеорегистратор с комплектом из четырех камер с ИК подсветкой не такой продвинутый, как хороший ночной прицел, но хорошее изображение на 50-70 метров от точки наблюдения обеспечивает, плюс расстояние от собственно регистратора с монитором (70-100 метров) достаточны для раннего обнаружения противника.</a:t>
            </a:r>
            <a:br>
              <a:rPr lang="ru-RU"/>
            </a:br>
            <a:r>
              <a:rPr lang="ru-RU"/>
              <a:t>Кроме того, все 4 стороны наблюдения может контролировать один человек, и, в случае обнаружения видеонаблюдения противником, ничего фатального не произойдет: в худшем случае, противник поразит камеру ценой ориентировочно 3000 рублей, но не бойца</a:t>
            </a:r>
            <a:endParaRPr/>
          </a:p>
          <a:p>
            <a:pPr indent="0" lvl="0" marL="15875" rtl="0" algn="l">
              <a:lnSpc>
                <a:spcPct val="90000"/>
              </a:lnSpc>
              <a:spcBef>
                <a:spcPts val="0"/>
              </a:spcBef>
              <a:spcAft>
                <a:spcPts val="0"/>
              </a:spcAft>
              <a:buClr>
                <a:schemeClr val="dk1"/>
              </a:buClr>
              <a:buSzPts val="2000"/>
              <a:buNone/>
            </a:pPr>
            <a:r>
              <a:t/>
            </a:r>
            <a:endParaRPr/>
          </a:p>
        </p:txBody>
      </p:sp>
      <p:sp>
        <p:nvSpPr>
          <p:cNvPr id="158" name="Google Shape;158;p19"/>
          <p:cNvSpPr txBox="1"/>
          <p:nvPr>
            <p:ph idx="4" type="body"/>
          </p:nvPr>
        </p:nvSpPr>
        <p:spPr>
          <a:xfrm>
            <a:off x="10495788" y="1813822"/>
            <a:ext cx="8841739" cy="91109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Почему существующих вариантов решения </a:t>
            </a:r>
            <a:br>
              <a:rPr lang="ru-RU"/>
            </a:br>
            <a:r>
              <a:rPr lang="ru-RU"/>
              <a:t>не достаточно?</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0"/>
          <p:cNvSpPr txBox="1"/>
          <p:nvPr>
            <p:ph idx="1" type="body"/>
          </p:nvPr>
        </p:nvSpPr>
        <p:spPr>
          <a:xfrm>
            <a:off x="894598" y="1728875"/>
            <a:ext cx="18424800" cy="91110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sz="2000"/>
              <a:t>Система видеонаблюдения, адаптированная для работы в полевых (фронтовых) условиях (далее везде - фронтовое видеонаблюдение)</a:t>
            </a:r>
            <a:r>
              <a:rPr lang="ru-RU" sz="2800"/>
              <a:t>.</a:t>
            </a:r>
            <a:endParaRPr/>
          </a:p>
          <a:p>
            <a:pPr indent="0" lvl="0" marL="15875" rtl="0" algn="l">
              <a:lnSpc>
                <a:spcPct val="90000"/>
              </a:lnSpc>
              <a:spcBef>
                <a:spcPts val="1000"/>
              </a:spcBef>
              <a:spcAft>
                <a:spcPts val="0"/>
              </a:spcAft>
              <a:buClr>
                <a:schemeClr val="dk1"/>
              </a:buClr>
              <a:buSzPts val="2800"/>
              <a:buNone/>
            </a:pPr>
            <a:r>
              <a:t/>
            </a:r>
            <a:endParaRPr sz="2800"/>
          </a:p>
        </p:txBody>
      </p:sp>
      <p:sp>
        <p:nvSpPr>
          <p:cNvPr id="164" name="Google Shape;164;p20"/>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Решение</a:t>
            </a:r>
            <a:endParaRPr/>
          </a:p>
        </p:txBody>
      </p:sp>
      <p:sp>
        <p:nvSpPr>
          <p:cNvPr id="165" name="Google Shape;165;p20"/>
          <p:cNvSpPr txBox="1"/>
          <p:nvPr>
            <p:ph idx="2" type="body"/>
          </p:nvPr>
        </p:nvSpPr>
        <p:spPr>
          <a:xfrm>
            <a:off x="894600" y="7500925"/>
            <a:ext cx="18424800" cy="311280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За основу взят беспроводной комплект видеонаблюдения на 4 уличные камеры 5MP с видеорегистратором и 12-дюймовым монитором Kvadro Vision Planshet 5.0R тайваньского производителя. По ТТХ производителя, возможна передача беспроводного сигнала на расстояние до 300 метров. То есть, при наличии помех (например, РЭБ) расстояние от камеры до видеорегистратора должно быть сокращено до 50-70 метров.</a:t>
            </a:r>
            <a:br>
              <a:rPr lang="ru-RU"/>
            </a:br>
            <a:r>
              <a:rPr lang="ru-RU"/>
              <a:t>Поскольку основа антенны камеры представляет собой экранированный провод, можно изготавливать антенну самостоятельно для усиления сигнала.</a:t>
            </a:r>
            <a:br>
              <a:rPr lang="ru-RU"/>
            </a:br>
            <a:r>
              <a:rPr lang="ru-RU"/>
              <a:t>Кроме того, система предусматривает питание от источника постоянного тока напряжением 12В силой 1А на каждое из 5 устройств (4 камеры + видеорегистратор с монитором): за основу взят автомобильный аккумулятор емкостью 60 ампер/час. </a:t>
            </a:r>
            <a:br>
              <a:rPr lang="ru-RU"/>
            </a:br>
            <a:r>
              <a:rPr lang="ru-RU"/>
              <a:t>Для питания используется двужильный аудиопровод 1,5 мм с контактом DC12 на стороне устройства и клеммами на стороне источника питания.</a:t>
            </a:r>
            <a:br>
              <a:rPr lang="ru-RU"/>
            </a:br>
            <a:r>
              <a:rPr lang="ru-RU"/>
              <a:t>Штатив, приспособленный для быстрой установки на грунт любой твердости, выполнен на основе 3-х ножек из гладкой стальной арматуры 8 мм длиной 300 мм с заострёнными концами и промышленного уголка с отверстиями под винты 60*60 мм (в кустарных условиях используется 2 уголка, чтобы не прожигать насквозь при сварке). В заводских условиях можно изготовить уголок из более толстого куска проката при помощи токарного станка</a:t>
            </a:r>
            <a:endParaRPr/>
          </a:p>
        </p:txBody>
      </p:sp>
      <p:pic>
        <p:nvPicPr>
          <p:cNvPr id="166" name="Google Shape;166;p20"/>
          <p:cNvPicPr preferRelativeResize="0"/>
          <p:nvPr/>
        </p:nvPicPr>
        <p:blipFill>
          <a:blip r:embed="rId3">
            <a:alphaModFix/>
          </a:blip>
          <a:stretch>
            <a:fillRect/>
          </a:stretch>
        </p:blipFill>
        <p:spPr>
          <a:xfrm>
            <a:off x="4439350" y="2418850"/>
            <a:ext cx="8781774" cy="49698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1"/>
          <p:cNvSpPr txBox="1"/>
          <p:nvPr>
            <p:ph idx="1" type="body"/>
          </p:nvPr>
        </p:nvSpPr>
        <p:spPr>
          <a:xfrm>
            <a:off x="894605" y="1589100"/>
            <a:ext cx="13937100" cy="113580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В данный момент в Вооруженных Силах и прочих силовых структурах не существует настолько дешевого средства раннего обнаружения противника, чтобы стать массовым</a:t>
            </a:r>
            <a:r>
              <a:rPr lang="ru-RU" sz="2800"/>
              <a:t>.</a:t>
            </a:r>
            <a:endParaRPr/>
          </a:p>
        </p:txBody>
      </p:sp>
      <p:sp>
        <p:nvSpPr>
          <p:cNvPr id="172" name="Google Shape;172;p21"/>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Рынок</a:t>
            </a:r>
            <a:endParaRPr/>
          </a:p>
        </p:txBody>
      </p:sp>
      <p:sp>
        <p:nvSpPr>
          <p:cNvPr id="173" name="Google Shape;173;p21"/>
          <p:cNvSpPr txBox="1"/>
          <p:nvPr>
            <p:ph idx="2" type="body"/>
          </p:nvPr>
        </p:nvSpPr>
        <p:spPr>
          <a:xfrm>
            <a:off x="894575" y="8334371"/>
            <a:ext cx="18432600" cy="216300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Ниша бюджетных средств раннего обнаружения противника в данный момент пустует. Существующие средства раннего обнаружения (БАС) не дёшевы, и потому полностью закрыть круглосуточную потребность для обеспечения раннего обнаружения по всей линии боевого соприкосновения неспособны.</a:t>
            </a:r>
            <a:endParaRPr/>
          </a:p>
          <a:p>
            <a:pPr indent="0" lvl="0" marL="15875" rtl="0" algn="l">
              <a:lnSpc>
                <a:spcPct val="90000"/>
              </a:lnSpc>
              <a:spcBef>
                <a:spcPts val="0"/>
              </a:spcBef>
              <a:spcAft>
                <a:spcPts val="0"/>
              </a:spcAft>
              <a:buClr>
                <a:schemeClr val="dk1"/>
              </a:buClr>
              <a:buSzPts val="2000"/>
              <a:buNone/>
            </a:pPr>
            <a:r>
              <a:rPr lang="ru-RU"/>
              <a:t>Обнаруживать противника на всём протяжении линии боевого соприкосновения при помощи видеорегистратора с ИК-подсветкой дешевле, чем с использованием беспилотника, и значительно безопаснее, чем при помощи стандартного визуального наблюдения.</a:t>
            </a:r>
            <a:br>
              <a:rPr lang="ru-RU"/>
            </a:br>
            <a:r>
              <a:rPr lang="ru-RU"/>
              <a:t>Таким образом, основной рынок: Министерство Обороны РФ и прочие силовые ведомства</a:t>
            </a:r>
            <a:endParaRPr/>
          </a:p>
        </p:txBody>
      </p:sp>
      <p:pic>
        <p:nvPicPr>
          <p:cNvPr id="174" name="Google Shape;174;p21"/>
          <p:cNvPicPr preferRelativeResize="0"/>
          <p:nvPr/>
        </p:nvPicPr>
        <p:blipFill>
          <a:blip r:embed="rId3">
            <a:alphaModFix/>
          </a:blip>
          <a:stretch>
            <a:fillRect/>
          </a:stretch>
        </p:blipFill>
        <p:spPr>
          <a:xfrm>
            <a:off x="3775975" y="2724900"/>
            <a:ext cx="6967725" cy="5090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2"/>
          <p:cNvSpPr txBox="1"/>
          <p:nvPr>
            <p:ph idx="1" type="body"/>
          </p:nvPr>
        </p:nvSpPr>
        <p:spPr>
          <a:xfrm>
            <a:off x="894589" y="1728887"/>
            <a:ext cx="9741216" cy="91109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Зарабатывать планируется на государственных тендерах</a:t>
            </a:r>
            <a:endParaRPr/>
          </a:p>
        </p:txBody>
      </p:sp>
      <p:sp>
        <p:nvSpPr>
          <p:cNvPr id="180" name="Google Shape;180;p22"/>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Бизнес-модель</a:t>
            </a:r>
            <a:endParaRPr/>
          </a:p>
        </p:txBody>
      </p:sp>
      <p:sp>
        <p:nvSpPr>
          <p:cNvPr id="181" name="Google Shape;181;p22"/>
          <p:cNvSpPr txBox="1"/>
          <p:nvPr>
            <p:ph idx="2" type="body"/>
          </p:nvPr>
        </p:nvSpPr>
        <p:spPr>
          <a:xfrm>
            <a:off x="894588" y="2942400"/>
            <a:ext cx="18424652" cy="7554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Поскольку я представитель самого себя, то самый “быстрый” путь для выхода на рынок: получение патента на полезную модель, </a:t>
            </a:r>
            <a:endParaRPr/>
          </a:p>
          <a:p>
            <a:pPr indent="0" lvl="0" marL="15875" rtl="0" algn="l">
              <a:lnSpc>
                <a:spcPct val="90000"/>
              </a:lnSpc>
              <a:spcBef>
                <a:spcPts val="0"/>
              </a:spcBef>
              <a:spcAft>
                <a:spcPts val="0"/>
              </a:spcAft>
              <a:buClr>
                <a:schemeClr val="dk1"/>
              </a:buClr>
              <a:buSzPts val="2000"/>
              <a:buNone/>
            </a:pPr>
            <a:r>
              <a:rPr lang="ru-RU"/>
              <a:t>затем собрать команду и получить венчурные инвестиции. При этом только первый шаг займёт, ориентировочно, год времени.</a:t>
            </a:r>
            <a:br>
              <a:rPr lang="ru-RU"/>
            </a:br>
            <a:r>
              <a:rPr lang="ru-RU"/>
              <a:t>К тому же, в процессе доработки изделия (а доработка в процессе перманентного получения обратной связи от конечного пользователя: зампотех батальона, как минимум - точно понадобится, и не раз).</a:t>
            </a:r>
            <a:br>
              <a:rPr lang="ru-RU"/>
            </a:br>
            <a:r>
              <a:rPr lang="ru-RU"/>
              <a:t>К сожалению, я ограничен во времени как для получения патента, так и для оперативного получении обратной связи (для этого нужен пропуск в зону боевых действий)</a:t>
            </a:r>
            <a:endParaRPr/>
          </a:p>
          <a:p>
            <a:pPr indent="0" lvl="0" marL="15875" rtl="0" algn="l">
              <a:lnSpc>
                <a:spcPct val="90000"/>
              </a:lnSpc>
              <a:spcBef>
                <a:spcPts val="0"/>
              </a:spcBef>
              <a:spcAft>
                <a:spcPts val="0"/>
              </a:spcAft>
              <a:buClr>
                <a:schemeClr val="dk1"/>
              </a:buClr>
              <a:buSzPts val="2000"/>
              <a:buNone/>
            </a:pPr>
            <a:r>
              <a:rPr lang="ru-RU"/>
              <a:t>В противном случае, обратная связь бывает несвоевременной (с задержкой в несколько недель) и неполной (без возможности задать уточняющие вопросы конечному пользователю: получается “испорченный телефон”).</a:t>
            </a:r>
            <a:br>
              <a:rPr lang="ru-RU"/>
            </a:br>
            <a:r>
              <a:rPr lang="ru-RU"/>
              <a:t>И финансы здесь не единственная проблема, и даже не основная: можно многое делать из собственных средств. Основное - пропуск в зону боевых действий для оперативного получения обратной связи от конечных пользователей.</a:t>
            </a:r>
            <a:br>
              <a:rPr lang="ru-RU"/>
            </a:br>
            <a:r>
              <a:rPr lang="ru-RU"/>
              <a:t>В связи с вышеперечисленным, основная моя задача: найти не столько инвестора, сколько промоутера. То есть, предприятие, и так уже занятое разработкой продукции для ОПК, куда я перешёл бы со своими наработками.</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3"/>
          <p:cNvSpPr txBox="1"/>
          <p:nvPr>
            <p:ph idx="1" type="body"/>
          </p:nvPr>
        </p:nvSpPr>
        <p:spPr>
          <a:xfrm>
            <a:off x="894588" y="1589088"/>
            <a:ext cx="11358372" cy="1135824"/>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Кустарно изготовленные комплекты</a:t>
            </a:r>
            <a:endParaRPr/>
          </a:p>
        </p:txBody>
      </p:sp>
      <p:sp>
        <p:nvSpPr>
          <p:cNvPr id="187" name="Google Shape;187;p23"/>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Текущие результаты</a:t>
            </a:r>
            <a:endParaRPr/>
          </a:p>
        </p:txBody>
      </p:sp>
      <p:sp>
        <p:nvSpPr>
          <p:cNvPr id="188" name="Google Shape;188;p23"/>
          <p:cNvSpPr txBox="1"/>
          <p:nvPr>
            <p:ph idx="2" type="body"/>
          </p:nvPr>
        </p:nvSpPr>
        <p:spPr>
          <a:xfrm>
            <a:off x="894587" y="2942400"/>
            <a:ext cx="18432491" cy="7554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На данный момент было собрано и отправлено в зону военных действий (район Бахмута) 2 кустарно собранных комплекта, и ещё один подготовлен к отправке.</a:t>
            </a:r>
            <a:br>
              <a:rPr lang="ru-RU"/>
            </a:br>
            <a:r>
              <a:rPr lang="ru-RU"/>
              <a:t>Каждый следующий комплект изготавливался с учетом обратной связи, с учетом всех недостатков предыдущего.</a:t>
            </a:r>
            <a:br>
              <a:rPr lang="ru-RU"/>
            </a:br>
            <a:r>
              <a:rPr lang="ru-RU"/>
              <a:t>Первый комплект, на 2 видеокамеры с дальностью на 100 метров без учета помех, жёстко смонтированные на штативе, в основании которого был заострённый штырь для установки, был передан в часть через бойца, прибывшего в отпуск (в Ростов-на-Дону).</a:t>
            </a:r>
            <a:br>
              <a:rPr lang="ru-RU"/>
            </a:br>
            <a:r>
              <a:rPr lang="ru-RU"/>
              <a:t>Второй комплект, с учетом пожеланий, переданных через третий лиц (комплект на 4 беспроводные камеры, с дальностью беспроводной связи 300 метрво без помех, но всё ещё на нерегулируемом основании), послал адресно, в дивизию.</a:t>
            </a:r>
            <a:br>
              <a:rPr lang="ru-RU"/>
            </a:br>
            <a:r>
              <a:rPr lang="ru-RU"/>
              <a:t>Подготовлен третий комплект, с учетом всех прежних недостатков, для презентации.</a:t>
            </a:r>
            <a:br>
              <a:rPr lang="ru-RU"/>
            </a:br>
            <a:br>
              <a:rPr lang="ru-RU"/>
            </a:br>
            <a:r>
              <a:rPr lang="ru-RU"/>
              <a:t>Проект потенциально масштабируется в двух направлениях:</a:t>
            </a:r>
            <a:br>
              <a:rPr lang="ru-RU"/>
            </a:br>
            <a:r>
              <a:rPr lang="ru-RU"/>
              <a:t>1) Периферийном: оснащение гнезда камеры дистанционным управлением оружием (например, противотанковый гранатомет)</a:t>
            </a:r>
            <a:br>
              <a:rPr lang="ru-RU"/>
            </a:br>
            <a:r>
              <a:rPr lang="ru-RU"/>
              <a:t>2) Центральном: обработка видеосигнала с распознаванием образа и формирование зукового сигнала, передача части оцифрованеного изображения на центральный сервер</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24"/>
          <p:cNvPicPr preferRelativeResize="0"/>
          <p:nvPr/>
        </p:nvPicPr>
        <p:blipFill rotWithShape="1">
          <a:blip r:embed="rId3">
            <a:alphaModFix amt="48000"/>
          </a:blip>
          <a:srcRect b="34928" l="12508" r="19245" t="15043"/>
          <a:stretch/>
        </p:blipFill>
        <p:spPr>
          <a:xfrm>
            <a:off x="7370064" y="1096849"/>
            <a:ext cx="13331952" cy="10218851"/>
          </a:xfrm>
          <a:prstGeom prst="rect">
            <a:avLst/>
          </a:prstGeom>
          <a:noFill/>
          <a:ln>
            <a:noFill/>
          </a:ln>
        </p:spPr>
      </p:pic>
      <p:sp>
        <p:nvSpPr>
          <p:cNvPr id="194" name="Google Shape;194;p24"/>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Пока в команде только я.</a:t>
            </a:r>
            <a:endParaRPr/>
          </a:p>
        </p:txBody>
      </p:sp>
      <p:sp>
        <p:nvSpPr>
          <p:cNvPr id="195" name="Google Shape;195;p24"/>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Команда</a:t>
            </a:r>
            <a:endParaRPr/>
          </a:p>
        </p:txBody>
      </p:sp>
      <p:sp>
        <p:nvSpPr>
          <p:cNvPr id="196" name="Google Shape;196;p24"/>
          <p:cNvSpPr txBox="1"/>
          <p:nvPr>
            <p:ph idx="2" type="body"/>
          </p:nvPr>
        </p:nvSpPr>
        <p:spPr>
          <a:xfrm>
            <a:off x="894588" y="7261819"/>
            <a:ext cx="4134612" cy="210312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rPr lang="ru-RU"/>
              <a:t>Лидер команды. Изготовление образцов кустарным способом, создание 3D-модели для серийного производства.</a:t>
            </a:r>
            <a:br>
              <a:rPr lang="ru-RU"/>
            </a:br>
            <a:endParaRPr/>
          </a:p>
        </p:txBody>
      </p:sp>
      <p:pic>
        <p:nvPicPr>
          <p:cNvPr id="197" name="Google Shape;197;p24"/>
          <p:cNvPicPr preferRelativeResize="0"/>
          <p:nvPr>
            <p:ph idx="3" type="pic"/>
          </p:nvPr>
        </p:nvPicPr>
        <p:blipFill rotWithShape="1">
          <a:blip r:embed="rId4">
            <a:alphaModFix/>
          </a:blip>
          <a:srcRect b="0" l="39" r="29" t="0"/>
          <a:stretch/>
        </p:blipFill>
        <p:spPr>
          <a:xfrm>
            <a:off x="895350" y="3949700"/>
            <a:ext cx="2139950" cy="2141538"/>
          </a:xfrm>
          <a:prstGeom prst="rect">
            <a:avLst/>
          </a:prstGeom>
          <a:noFill/>
          <a:ln>
            <a:noFill/>
          </a:ln>
        </p:spPr>
      </p:pic>
      <p:sp>
        <p:nvSpPr>
          <p:cNvPr id="198" name="Google Shape;198;p24"/>
          <p:cNvSpPr txBox="1"/>
          <p:nvPr>
            <p:ph idx="4" type="body"/>
          </p:nvPr>
        </p:nvSpPr>
        <p:spPr>
          <a:xfrm>
            <a:off x="894588" y="6621739"/>
            <a:ext cx="4134612" cy="438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a:t>Малюгин Виктор</a:t>
            </a:r>
            <a:endParaRPr/>
          </a:p>
        </p:txBody>
      </p:sp>
      <p:sp>
        <p:nvSpPr>
          <p:cNvPr id="199" name="Google Shape;199;p24"/>
          <p:cNvSpPr txBox="1"/>
          <p:nvPr>
            <p:ph idx="5" type="body"/>
          </p:nvPr>
        </p:nvSpPr>
        <p:spPr>
          <a:xfrm>
            <a:off x="5644134" y="7261819"/>
            <a:ext cx="4134612" cy="210312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t/>
            </a:r>
            <a:endParaRPr/>
          </a:p>
        </p:txBody>
      </p:sp>
      <p:sp>
        <p:nvSpPr>
          <p:cNvPr id="200" name="Google Shape;200;p24"/>
          <p:cNvSpPr/>
          <p:nvPr>
            <p:ph idx="6" type="pic"/>
          </p:nvPr>
        </p:nvSpPr>
        <p:spPr>
          <a:xfrm>
            <a:off x="5644896" y="3949700"/>
            <a:ext cx="2139950" cy="2141538"/>
          </a:xfrm>
          <a:prstGeom prst="rect">
            <a:avLst/>
          </a:prstGeom>
          <a:noFill/>
          <a:ln>
            <a:noFill/>
          </a:ln>
        </p:spPr>
      </p:sp>
      <p:sp>
        <p:nvSpPr>
          <p:cNvPr id="201" name="Google Shape;201;p24"/>
          <p:cNvSpPr txBox="1"/>
          <p:nvPr>
            <p:ph idx="7" type="body"/>
          </p:nvPr>
        </p:nvSpPr>
        <p:spPr>
          <a:xfrm>
            <a:off x="5644134" y="6621739"/>
            <a:ext cx="4134612" cy="438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t/>
            </a:r>
            <a:endParaRPr/>
          </a:p>
        </p:txBody>
      </p:sp>
      <p:sp>
        <p:nvSpPr>
          <p:cNvPr id="202" name="Google Shape;202;p24"/>
          <p:cNvSpPr txBox="1"/>
          <p:nvPr>
            <p:ph idx="8" type="body"/>
          </p:nvPr>
        </p:nvSpPr>
        <p:spPr>
          <a:xfrm>
            <a:off x="10393680" y="7261819"/>
            <a:ext cx="4134612" cy="210312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t/>
            </a:r>
            <a:endParaRPr/>
          </a:p>
        </p:txBody>
      </p:sp>
      <p:sp>
        <p:nvSpPr>
          <p:cNvPr id="203" name="Google Shape;203;p24"/>
          <p:cNvSpPr/>
          <p:nvPr>
            <p:ph idx="9" type="pic"/>
          </p:nvPr>
        </p:nvSpPr>
        <p:spPr>
          <a:xfrm>
            <a:off x="10394442" y="3949700"/>
            <a:ext cx="2139950" cy="2141538"/>
          </a:xfrm>
          <a:prstGeom prst="rect">
            <a:avLst/>
          </a:prstGeom>
          <a:noFill/>
          <a:ln>
            <a:noFill/>
          </a:ln>
        </p:spPr>
      </p:sp>
      <p:sp>
        <p:nvSpPr>
          <p:cNvPr id="204" name="Google Shape;204;p24"/>
          <p:cNvSpPr txBox="1"/>
          <p:nvPr>
            <p:ph idx="13" type="body"/>
          </p:nvPr>
        </p:nvSpPr>
        <p:spPr>
          <a:xfrm>
            <a:off x="10393680" y="6621739"/>
            <a:ext cx="4134612" cy="438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t/>
            </a:r>
            <a:endParaRPr/>
          </a:p>
        </p:txBody>
      </p:sp>
      <p:sp>
        <p:nvSpPr>
          <p:cNvPr id="205" name="Google Shape;205;p24"/>
          <p:cNvSpPr txBox="1"/>
          <p:nvPr>
            <p:ph idx="14" type="body"/>
          </p:nvPr>
        </p:nvSpPr>
        <p:spPr>
          <a:xfrm>
            <a:off x="15143226" y="7261819"/>
            <a:ext cx="4134612" cy="2103120"/>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t/>
            </a:r>
            <a:endParaRPr/>
          </a:p>
        </p:txBody>
      </p:sp>
      <p:sp>
        <p:nvSpPr>
          <p:cNvPr id="206" name="Google Shape;206;p24"/>
          <p:cNvSpPr/>
          <p:nvPr>
            <p:ph idx="15" type="pic"/>
          </p:nvPr>
        </p:nvSpPr>
        <p:spPr>
          <a:xfrm>
            <a:off x="15143988" y="3949700"/>
            <a:ext cx="2139950" cy="2141538"/>
          </a:xfrm>
          <a:prstGeom prst="rect">
            <a:avLst/>
          </a:prstGeom>
          <a:noFill/>
          <a:ln>
            <a:noFill/>
          </a:ln>
        </p:spPr>
      </p:sp>
      <p:sp>
        <p:nvSpPr>
          <p:cNvPr id="207" name="Google Shape;207;p24"/>
          <p:cNvSpPr txBox="1"/>
          <p:nvPr>
            <p:ph idx="16" type="body"/>
          </p:nvPr>
        </p:nvSpPr>
        <p:spPr>
          <a:xfrm>
            <a:off x="15143226" y="6621739"/>
            <a:ext cx="4134612" cy="438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5"/>
          <p:cNvSpPr txBox="1"/>
          <p:nvPr>
            <p:ph idx="1" type="body"/>
          </p:nvPr>
        </p:nvSpPr>
        <p:spPr>
          <a:xfrm>
            <a:off x="894588" y="1589088"/>
            <a:ext cx="9741217" cy="1135824"/>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800"/>
              <a:buNone/>
            </a:pPr>
            <a:r>
              <a:rPr lang="ru-RU" sz="2800"/>
              <a:t>Планы развития, потребности и предложение для того, кому вы адресуете презентацию.</a:t>
            </a:r>
            <a:endParaRPr/>
          </a:p>
        </p:txBody>
      </p:sp>
      <p:sp>
        <p:nvSpPr>
          <p:cNvPr id="213" name="Google Shape;213;p25"/>
          <p:cNvSpPr txBox="1"/>
          <p:nvPr>
            <p:ph type="title"/>
          </p:nvPr>
        </p:nvSpPr>
        <p:spPr>
          <a:xfrm>
            <a:off x="894588" y="515375"/>
            <a:ext cx="9741217" cy="9110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b="1" lang="ru-RU"/>
              <a:t>Планы развития</a:t>
            </a:r>
            <a:endParaRPr/>
          </a:p>
        </p:txBody>
      </p:sp>
      <p:sp>
        <p:nvSpPr>
          <p:cNvPr id="214" name="Google Shape;214;p25"/>
          <p:cNvSpPr txBox="1"/>
          <p:nvPr>
            <p:ph idx="2" type="body"/>
          </p:nvPr>
        </p:nvSpPr>
        <p:spPr>
          <a:xfrm>
            <a:off x="894588" y="2942400"/>
            <a:ext cx="8793162" cy="7554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t/>
            </a:r>
            <a:endParaRPr/>
          </a:p>
        </p:txBody>
      </p:sp>
      <p:sp>
        <p:nvSpPr>
          <p:cNvPr id="215" name="Google Shape;215;p25"/>
          <p:cNvSpPr txBox="1"/>
          <p:nvPr>
            <p:ph idx="3" type="body"/>
          </p:nvPr>
        </p:nvSpPr>
        <p:spPr>
          <a:xfrm>
            <a:off x="10544366" y="2942400"/>
            <a:ext cx="8793162" cy="7554912"/>
          </a:xfrm>
          <a:prstGeom prst="rect">
            <a:avLst/>
          </a:prstGeom>
          <a:noFill/>
          <a:ln>
            <a:noFill/>
          </a:ln>
        </p:spPr>
        <p:txBody>
          <a:bodyPr anchorCtr="0" anchor="t" bIns="0" lIns="0" spcFirstLastPara="1" rIns="0" wrap="square" tIns="0">
            <a:noAutofit/>
          </a:bodyPr>
          <a:lstStyle/>
          <a:p>
            <a:pPr indent="0" lvl="0" marL="15875" rtl="0" algn="l">
              <a:lnSpc>
                <a:spcPct val="90000"/>
              </a:lnSpc>
              <a:spcBef>
                <a:spcPts val="0"/>
              </a:spcBef>
              <a:spcAft>
                <a:spcPts val="0"/>
              </a:spcAft>
              <a:buClr>
                <a:schemeClr val="dk1"/>
              </a:buClr>
              <a:buSzPts val="2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6"/>
          <p:cNvSpPr txBox="1"/>
          <p:nvPr>
            <p:ph idx="1" type="subTitle"/>
          </p:nvPr>
        </p:nvSpPr>
        <p:spPr>
          <a:xfrm>
            <a:off x="906463" y="7631892"/>
            <a:ext cx="9733829" cy="2732088"/>
          </a:xfrm>
          <a:prstGeom prst="rect">
            <a:avLst/>
          </a:prstGeom>
          <a:noFill/>
          <a:ln>
            <a:noFill/>
          </a:ln>
        </p:spPr>
        <p:txBody>
          <a:bodyPr anchorCtr="0" anchor="t" bIns="0" lIns="0" spcFirstLastPara="1" rIns="0" wrap="square" tIns="0">
            <a:noAutofit/>
          </a:bodyPr>
          <a:lstStyle/>
          <a:p>
            <a:pPr indent="-228600" lvl="0" marL="228600" marR="0" rtl="0" algn="l">
              <a:lnSpc>
                <a:spcPct val="242222"/>
              </a:lnSpc>
              <a:spcBef>
                <a:spcPts val="0"/>
              </a:spcBef>
              <a:spcAft>
                <a:spcPts val="0"/>
              </a:spcAft>
              <a:buClr>
                <a:schemeClr val="dk1"/>
              </a:buClr>
              <a:buSzPts val="1800"/>
              <a:buFont typeface="Arial"/>
              <a:buNone/>
            </a:pPr>
            <a:r>
              <a:rPr b="0" i="0" lang="ru-RU" sz="1800" u="none" cap="none" strike="noStrike">
                <a:solidFill>
                  <a:schemeClr val="dk1"/>
                </a:solidFill>
                <a:latin typeface="Arial"/>
                <a:ea typeface="Arial"/>
                <a:cs typeface="Arial"/>
                <a:sym typeface="Arial"/>
              </a:rPr>
              <a:t>Сайт </a:t>
            </a:r>
            <a:endParaRPr/>
          </a:p>
          <a:p>
            <a:pPr indent="-228600" lvl="0" marL="228600" marR="0" rtl="0" algn="l">
              <a:lnSpc>
                <a:spcPct val="242222"/>
              </a:lnSpc>
              <a:spcBef>
                <a:spcPts val="1000"/>
              </a:spcBef>
              <a:spcAft>
                <a:spcPts val="0"/>
              </a:spcAft>
              <a:buClr>
                <a:schemeClr val="dk1"/>
              </a:buClr>
              <a:buSzPts val="1800"/>
              <a:buFont typeface="Arial"/>
              <a:buNone/>
            </a:pPr>
            <a:r>
              <a:rPr b="0" i="0" lang="ru-RU" sz="1800" u="none" cap="none" strike="noStrike">
                <a:solidFill>
                  <a:schemeClr val="dk1"/>
                </a:solidFill>
                <a:latin typeface="Arial"/>
                <a:ea typeface="Arial"/>
                <a:cs typeface="Arial"/>
                <a:sym typeface="Arial"/>
              </a:rPr>
              <a:t>Телефон</a:t>
            </a:r>
            <a:endParaRPr/>
          </a:p>
          <a:p>
            <a:pPr indent="-228600" lvl="0" marL="228600" marR="0" rtl="0" algn="l">
              <a:lnSpc>
                <a:spcPct val="242222"/>
              </a:lnSpc>
              <a:spcBef>
                <a:spcPts val="1000"/>
              </a:spcBef>
              <a:spcAft>
                <a:spcPts val="0"/>
              </a:spcAft>
              <a:buClr>
                <a:schemeClr val="dk1"/>
              </a:buClr>
              <a:buSzPts val="1800"/>
              <a:buFont typeface="Arial"/>
              <a:buNone/>
            </a:pPr>
            <a:r>
              <a:rPr b="0" i="0" lang="ru-RU" sz="1800" u="none" cap="none" strike="noStrike">
                <a:solidFill>
                  <a:schemeClr val="dk1"/>
                </a:solidFill>
                <a:latin typeface="Arial"/>
                <a:ea typeface="Arial"/>
                <a:cs typeface="Arial"/>
                <a:sym typeface="Arial"/>
              </a:rPr>
              <a:t>email</a:t>
            </a:r>
            <a:endParaRPr b="0" i="0" sz="1800" u="none" cap="none" strike="noStrike">
              <a:solidFill>
                <a:schemeClr val="dk1"/>
              </a:solidFill>
              <a:latin typeface="Arial"/>
              <a:ea typeface="Arial"/>
              <a:cs typeface="Arial"/>
              <a:sym typeface="Arial"/>
            </a:endParaRPr>
          </a:p>
        </p:txBody>
      </p:sp>
      <p:sp>
        <p:nvSpPr>
          <p:cNvPr id="221" name="Google Shape;221;p26"/>
          <p:cNvSpPr txBox="1"/>
          <p:nvPr>
            <p:ph type="title"/>
          </p:nvPr>
        </p:nvSpPr>
        <p:spPr>
          <a:xfrm>
            <a:off x="906464" y="4564856"/>
            <a:ext cx="9733828" cy="2185988"/>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4800"/>
              <a:buFont typeface="Arial"/>
              <a:buNone/>
            </a:pPr>
            <a:r>
              <a:rPr b="1" lang="ru-RU"/>
              <a:t>Контакты</a:t>
            </a:r>
            <a:endParaRPr/>
          </a:p>
        </p:txBody>
      </p:sp>
      <p:sp>
        <p:nvSpPr>
          <p:cNvPr id="222" name="Google Shape;222;p26"/>
          <p:cNvSpPr txBox="1"/>
          <p:nvPr/>
        </p:nvSpPr>
        <p:spPr>
          <a:xfrm>
            <a:off x="2668761" y="7631892"/>
            <a:ext cx="9733829" cy="2732088"/>
          </a:xfrm>
          <a:prstGeom prst="rect">
            <a:avLst/>
          </a:prstGeom>
          <a:noFill/>
          <a:ln>
            <a:noFill/>
          </a:ln>
        </p:spPr>
        <p:txBody>
          <a:bodyPr anchorCtr="0" anchor="t" bIns="0" lIns="0" spcFirstLastPara="1" rIns="0" wrap="square" tIns="0">
            <a:noAutofit/>
          </a:bodyPr>
          <a:lstStyle/>
          <a:p>
            <a:pPr indent="0" lvl="0" marL="0" marR="0" rtl="0" algn="l">
              <a:lnSpc>
                <a:spcPct val="155714"/>
              </a:lnSpc>
              <a:spcBef>
                <a:spcPts val="0"/>
              </a:spcBef>
              <a:spcAft>
                <a:spcPts val="0"/>
              </a:spcAft>
              <a:buClr>
                <a:schemeClr val="dk1"/>
              </a:buClr>
              <a:buSzPts val="2800"/>
              <a:buFont typeface="Arial"/>
              <a:buNone/>
            </a:pPr>
            <a:r>
              <a:rPr b="0" i="0" lang="ru-RU" sz="2800" u="none" cap="none" strike="noStrike">
                <a:solidFill>
                  <a:schemeClr val="dk1"/>
                </a:solidFill>
                <a:latin typeface="Arial"/>
                <a:ea typeface="Arial"/>
                <a:cs typeface="Arial"/>
                <a:sym typeface="Arial"/>
              </a:rPr>
              <a:t>Website.ru </a:t>
            </a:r>
            <a:endParaRPr/>
          </a:p>
          <a:p>
            <a:pPr indent="0" lvl="0" marL="0" marR="0" rtl="0" algn="l">
              <a:lnSpc>
                <a:spcPct val="155714"/>
              </a:lnSpc>
              <a:spcBef>
                <a:spcPts val="1000"/>
              </a:spcBef>
              <a:spcAft>
                <a:spcPts val="0"/>
              </a:spcAft>
              <a:buClr>
                <a:schemeClr val="dk1"/>
              </a:buClr>
              <a:buSzPts val="2800"/>
              <a:buFont typeface="Arial"/>
              <a:buNone/>
            </a:pPr>
            <a:r>
              <a:rPr b="0" i="0" lang="ru-RU" sz="2800" u="none" cap="none" strike="noStrike">
                <a:solidFill>
                  <a:schemeClr val="dk1"/>
                </a:solidFill>
                <a:latin typeface="Arial"/>
                <a:ea typeface="Arial"/>
                <a:cs typeface="Arial"/>
                <a:sym typeface="Arial"/>
              </a:rPr>
              <a:t>+7 (903) 232-</a:t>
            </a:r>
            <a:r>
              <a:rPr lang="ru-RU" sz="2800">
                <a:solidFill>
                  <a:schemeClr val="dk1"/>
                </a:solidFill>
              </a:rPr>
              <a:t>44</a:t>
            </a:r>
            <a:r>
              <a:rPr b="0" i="0" lang="ru-RU" sz="2800" u="none" cap="none" strike="noStrike">
                <a:solidFill>
                  <a:schemeClr val="dk1"/>
                </a:solidFill>
                <a:latin typeface="Arial"/>
                <a:ea typeface="Arial"/>
                <a:cs typeface="Arial"/>
                <a:sym typeface="Arial"/>
              </a:rPr>
              <a:t>-</a:t>
            </a:r>
            <a:r>
              <a:rPr lang="ru-RU" sz="2800">
                <a:solidFill>
                  <a:schemeClr val="dk1"/>
                </a:solidFill>
              </a:rPr>
              <a:t>68</a:t>
            </a:r>
            <a:endParaRPr/>
          </a:p>
          <a:p>
            <a:pPr indent="0" lvl="0" marL="0" marR="0" rtl="0" algn="l">
              <a:lnSpc>
                <a:spcPct val="155714"/>
              </a:lnSpc>
              <a:spcBef>
                <a:spcPts val="1000"/>
              </a:spcBef>
              <a:spcAft>
                <a:spcPts val="0"/>
              </a:spcAft>
              <a:buClr>
                <a:schemeClr val="dk1"/>
              </a:buClr>
              <a:buSzPts val="2800"/>
              <a:buFont typeface="Arial"/>
              <a:buNone/>
            </a:pPr>
            <a:r>
              <a:rPr lang="ru-RU" sz="2800">
                <a:solidFill>
                  <a:schemeClr val="dk1"/>
                </a:solidFill>
              </a:rPr>
              <a:t>viktor.malugin</a:t>
            </a:r>
            <a:r>
              <a:rPr b="0" i="0" lang="ru-RU" sz="2800" u="none" cap="none" strike="noStrike">
                <a:solidFill>
                  <a:schemeClr val="dk1"/>
                </a:solidFill>
                <a:latin typeface="Arial"/>
                <a:ea typeface="Arial"/>
                <a:cs typeface="Arial"/>
                <a:sym typeface="Arial"/>
              </a:rPr>
              <a:t>@</a:t>
            </a:r>
            <a:r>
              <a:rPr lang="ru-RU" sz="2800">
                <a:solidFill>
                  <a:schemeClr val="dk1"/>
                </a:solidFill>
              </a:rPr>
              <a:t>yandex</a:t>
            </a:r>
            <a:r>
              <a:rPr b="0" i="0" lang="ru-RU" sz="2800" u="none" cap="none" strike="noStrike">
                <a:solidFill>
                  <a:schemeClr val="dk1"/>
                </a:solidFill>
                <a:latin typeface="Arial"/>
                <a:ea typeface="Arial"/>
                <a:cs typeface="Arial"/>
                <a:sym typeface="Arial"/>
              </a:rPr>
              <a:t>.ru</a:t>
            </a:r>
            <a:endParaRPr b="0" i="0" sz="28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РАЗДЕЛИТЕЛ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ОБЛОЖКИ">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