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0" r:id="rId2"/>
    <p:sldId id="281" r:id="rId3"/>
    <p:sldId id="286" r:id="rId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08" d="100"/>
          <a:sy n="108" d="100"/>
        </p:scale>
        <p:origin x="396" y="10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687481" y="453321"/>
            <a:ext cx="824020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Зеленые вертикали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Вуз: Кузбасская государственная сельскохозяйственная академия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336583" y="1551565"/>
            <a:ext cx="4989789" cy="3754870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9F00FF"/>
                </a:solidFill>
              </a:rPr>
              <a:t>Какую проблему решаем: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4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Наш ВУЗ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Направлен на увеличение зеленых пространств городской среды города, </a:t>
            </a:r>
            <a:br>
              <a:rPr lang="ru-RU" dirty="0"/>
            </a:br>
            <a:r>
              <a:rPr lang="ru-RU" dirty="0"/>
              <a:t>но сталкивается с определенными барьерами: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1) Повышается плотность застройки за счет уменьшения  озеленения дворовых и санитарно-защитных пространств;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2) Климатические особенности не позволяют формировать «вертикальное озеленение» домов, как это делают в странах с более теплым климатов,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 существующие	решения повышения зеленых насаждений осуществляется за счет больших площадей и не позволяют эти барьеры преодолеть.</a:t>
            </a:r>
            <a:endParaRPr lang="ru-RU" sz="14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096000" y="1551565"/>
            <a:ext cx="4989790" cy="4339645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Какое решение предлагаем: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Для	населения города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наше	озеленение балконных пространств в едином стилевом направлении позволит повысить площадь зеленых насаждений, экологическую обстановку промышленного региона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 в отличие от	аналоговых решений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/>
              <a:t>будет иметь:</a:t>
            </a:r>
            <a:endParaRPr lang="ru-RU" dirty="0"/>
          </a:p>
          <a:p>
            <a:pPr marL="457200" lvl="8" indent="-4572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Улучшение качество воздуха в квартирах за счет озеленения балконных фасадов;</a:t>
            </a:r>
          </a:p>
          <a:p>
            <a:pPr marL="457200" lvl="8" indent="-4572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 Больший ассортимент растений соответствующий суровым климатическим условиям</a:t>
            </a:r>
          </a:p>
          <a:p>
            <a:pPr marL="457200" lvl="8" indent="-4572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Мобильность контейнерных растений на фасадах позволяет переводить растения на зимнее хранение  в соответствующие условия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ее 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17840" y="20008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и 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910567"/>
            <a:ext cx="6150090" cy="1692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Команда: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Жилка Юлия Владимировна – лидер, аналитик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Харина Юлия Викторовна – менеджер по связям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" name="Google Shape;61;p13">
            <a:extLst>
              <a:ext uri="{FF2B5EF4-FFF2-40B4-BE49-F238E27FC236}">
                <a16:creationId xmlns:a16="http://schemas.microsoft.com/office/drawing/2014/main" id="{9488D5C0-67DF-417F-9682-E9633B65FCF8}"/>
              </a:ext>
            </a:extLst>
          </p:cNvPr>
          <p:cNvSpPr txBox="1"/>
          <p:nvPr/>
        </p:nvSpPr>
        <p:spPr>
          <a:xfrm>
            <a:off x="523739" y="1232249"/>
            <a:ext cx="10688758" cy="1235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b="1" dirty="0">
                <a:latin typeface="Gilroy-Light"/>
                <a:ea typeface="PT Sans"/>
                <a:cs typeface="PT Sans"/>
                <a:sym typeface="PT Sans"/>
              </a:rPr>
              <a:t>Цель:</a:t>
            </a:r>
          </a:p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-RU" dirty="0">
                <a:latin typeface="Gilroy-Light"/>
                <a:ea typeface="PT Sans"/>
                <a:cs typeface="PT Sans"/>
                <a:sym typeface="PT Sans"/>
              </a:rPr>
              <a:t>провести анализ технических характеристик потенциальных мест размещения, подобрать ассортимент соответствующий климатическим особенностям и техническим характеристикам, просчитать риски  проекта и примерную стоимость, формирование базы контактов организаций, занимающихся застройкой многоквартирных домов. </a:t>
            </a:r>
            <a:endParaRPr lang="ru-RU" b="1" dirty="0">
              <a:latin typeface="Gilroy-Light"/>
              <a:ea typeface="PT Sans"/>
              <a:cs typeface="PT Sans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3091</TotalTime>
  <Words>218</Words>
  <Application>Microsoft Office PowerPoint</Application>
  <PresentationFormat>Широкоэкранный</PresentationFormat>
  <Paragraphs>28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Данил</cp:lastModifiedBy>
  <cp:revision>32</cp:revision>
  <dcterms:modified xsi:type="dcterms:W3CDTF">2023-10-10T15:24:16Z</dcterms:modified>
</cp:coreProperties>
</file>