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itchFamily="2" charset="-52"/>
      <p:regular r:id="rId28"/>
      <p:bold r:id="rId29"/>
      <p:italic r:id="rId30"/>
      <p:boldItalic r:id="rId31"/>
    </p:embeddedFont>
    <p:embeddedFont>
      <p:font typeface="Raleway SemiBold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2A77A2B-3866-4162-9A26-85DB57AF71A3}">
  <a:tblStyle styleId="{62A77A2B-3866-4162-9A26-85DB57AF71A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4660"/>
  </p:normalViewPr>
  <p:slideViewPr>
    <p:cSldViewPr snapToGrid="0">
      <p:cViewPr>
        <p:scale>
          <a:sx n="125" d="100"/>
          <a:sy n="125" d="100"/>
        </p:scale>
        <p:origin x="115" y="-13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 err="1"/>
              <a:t>Худодень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l="10654" r="56081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265432" y="1446591"/>
            <a:ext cx="6153300" cy="3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  <a:buSzPct val="142857"/>
              <a:buFont typeface="Arial" panose="020B0604020202020204" pitchFamily="34" charset="0"/>
              <a:buChar char="•"/>
            </a:pPr>
            <a:r>
              <a:rPr lang="ru-RU" sz="1600" dirty="0"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Многие люди сталкиваются с проблемами пищеварения которые требуют специального рациона питания. </a:t>
            </a:r>
            <a:r>
              <a:rPr lang="ru-RU" sz="1600" dirty="0">
                <a:latin typeface="Raleway" pitchFamily="2" charset="-52"/>
              </a:rPr>
              <a:t> 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Font typeface="Arial" panose="020B0604020202020204" pitchFamily="34" charset="0"/>
              <a:buChar char="•"/>
            </a:pPr>
            <a:r>
              <a:rPr lang="ru-RU" sz="1600" dirty="0">
                <a:latin typeface="Raleway" pitchFamily="2" charset="-52"/>
              </a:rPr>
              <a:t>Все больше людей становятся осознанными потребителями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Создание приложения для подбора индивидуального рациона питания может способствовать повышению осведомленности о здоровом питании и правильном выборе продуктов</a:t>
            </a:r>
            <a:endParaRPr lang="ru-RU" sz="1600" dirty="0">
              <a:latin typeface="Raleway" pitchFamily="2" charset="-52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7" y="2216829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600" dirty="0">
                <a:solidFill>
                  <a:srgbClr val="132C40"/>
                </a:solidFill>
              </a:rPr>
              <a:t>Среди нашей ЦА выделяется несколько групп:</a:t>
            </a:r>
          </a:p>
          <a:p>
            <a:pPr marL="444500" indent="-342900"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Спортсмены</a:t>
            </a:r>
          </a:p>
          <a:p>
            <a:pPr marL="444500" indent="-342900"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Вегетарианцы</a:t>
            </a:r>
          </a:p>
          <a:p>
            <a:pPr marL="444500" indent="-342900"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Люди с пищевыми аллергиями</a:t>
            </a:r>
          </a:p>
          <a:p>
            <a:pPr marL="444500" indent="-342900"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Люди с хроническими заболеваниями </a:t>
            </a:r>
          </a:p>
          <a:p>
            <a:pPr marL="444500" indent="-342900"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Люди, желающие снизить вес</a:t>
            </a: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7" y="2151390"/>
            <a:ext cx="6568200" cy="22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>
                <a:solidFill>
                  <a:srgbClr val="132C40"/>
                </a:solidFill>
              </a:rPr>
              <a:t>Основные проблемы нашего клиента: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32C40"/>
                </a:solidFill>
              </a:rPr>
              <a:t>Недостаток энергии и усталость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32C40"/>
                </a:solidFill>
              </a:rPr>
              <a:t>Нехватка информации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32C40"/>
                </a:solidFill>
              </a:rPr>
              <a:t>Проблемы с пищеварением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32C40"/>
                </a:solidFill>
              </a:rPr>
              <a:t>Хронические заболевания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32C40"/>
                </a:solidFill>
              </a:rPr>
              <a:t>Проблемы с весом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25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3111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ru" sz="1600" dirty="0">
                <a:solidFill>
                  <a:srgbClr val="132C40"/>
                </a:solidFill>
              </a:rPr>
              <a:t>   Создание приложения для подбора рациона питания 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Задел: Программа для </a:t>
            </a:r>
            <a:r>
              <a:rPr lang="en-US" sz="1600" dirty="0">
                <a:solidFill>
                  <a:srgbClr val="132C40"/>
                </a:solidFill>
              </a:rPr>
              <a:t>android/IOS </a:t>
            </a:r>
            <a:endParaRPr lang="ru-RU" sz="16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Мы даем: Экономию времени, здоровье, комфорт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2C40"/>
                </a:solidFill>
              </a:rPr>
              <a:t>Клиент получает: сформированный рацион питания за короткий срок</a:t>
            </a: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32276" y="1371187"/>
            <a:ext cx="5118900" cy="3373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ХудоДень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людям нуждающимся в особом рационе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они хотят быстро и просто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составления рациона питания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мобильного приложения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 индивидуальный рацион питания исходя из особенностей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76;p29">
            <a:extLst>
              <a:ext uri="{FF2B5EF4-FFF2-40B4-BE49-F238E27FC236}">
                <a16:creationId xmlns:a16="http://schemas.microsoft.com/office/drawing/2014/main" id="{40F35DF0-291D-4F7F-A633-90969C132A71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77;p29">
            <a:extLst>
              <a:ext uri="{FF2B5EF4-FFF2-40B4-BE49-F238E27FC236}">
                <a16:creationId xmlns:a16="http://schemas.microsoft.com/office/drawing/2014/main" id="{9B311F2A-90C6-4374-A353-062A54DCB1B4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78;p29">
            <a:extLst>
              <a:ext uri="{FF2B5EF4-FFF2-40B4-BE49-F238E27FC236}">
                <a16:creationId xmlns:a16="http://schemas.microsoft.com/office/drawing/2014/main" id="{2A11E17A-8EAF-4BE3-8C99-60BFE09BFCA0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79;p29">
            <a:extLst>
              <a:ext uri="{FF2B5EF4-FFF2-40B4-BE49-F238E27FC236}">
                <a16:creationId xmlns:a16="http://schemas.microsoft.com/office/drawing/2014/main" id="{9A8A48B7-36C1-4731-B5D0-8000EB0C4C3A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56817" y="2088579"/>
            <a:ext cx="79932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Мы работаем на рынке </a:t>
            </a:r>
            <a:r>
              <a:rPr lang="en-US" sz="1600" dirty="0"/>
              <a:t>B2C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Наша ЦА - это 60% населения России (88 млн человек)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Наше решение будет стоить 359 рублей в месяц- это 315 млд рублей ежемесячно (Максимально)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Сможем заработать в первый год – 63 млн рублей </a:t>
            </a:r>
            <a:endParaRPr sz="1600"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 txBox="1">
            <a:spLocks noGrp="1"/>
          </p:cNvSpPr>
          <p:nvPr>
            <p:ph type="body" idx="1"/>
          </p:nvPr>
        </p:nvSpPr>
        <p:spPr>
          <a:xfrm>
            <a:off x="401716" y="2088579"/>
            <a:ext cx="79932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Мы будем делать приложение с системой подписки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Это будет стоить 359 рублей в месяц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У нас будут покупать подписку на приложение 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Дополнительно мы можем зарабатывать на продаже умных весов и фитнес браслетов</a:t>
            </a:r>
            <a:endParaRPr sz="1600" dirty="0"/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sz="1600" dirty="0"/>
              <a:t>Разработка и проработка гипотезы востребованности подобного решения </a:t>
            </a:r>
            <a:endParaRPr sz="1600" dirty="0"/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4DD494-E0DD-4A48-B9CF-1458A15A9B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31" t="22257" r="622" b="42"/>
          <a:stretch/>
        </p:blipFill>
        <p:spPr>
          <a:xfrm flipH="1">
            <a:off x="6300832" y="1140931"/>
            <a:ext cx="1652400" cy="220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2" name="Google Shape;232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02F40F-6BB6-4E69-88B9-2067079556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7" t="23397" r="28956" b="7470"/>
          <a:stretch/>
        </p:blipFill>
        <p:spPr>
          <a:xfrm>
            <a:off x="522166" y="1136646"/>
            <a:ext cx="1651691" cy="22022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8A0D6D-C38A-4F73-B50E-F51EA3F2AA68}"/>
              </a:ext>
            </a:extLst>
          </p:cNvPr>
          <p:cNvSpPr txBox="1"/>
          <p:nvPr/>
        </p:nvSpPr>
        <p:spPr>
          <a:xfrm>
            <a:off x="543143" y="3515368"/>
            <a:ext cx="1609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Федоров Никита </a:t>
            </a:r>
          </a:p>
          <a:p>
            <a:r>
              <a:rPr lang="ru-RU" dirty="0"/>
              <a:t>Лидер проекта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0BA8A9-A8D1-4084-ACD0-C4208289F672}"/>
              </a:ext>
            </a:extLst>
          </p:cNvPr>
          <p:cNvSpPr txBox="1"/>
          <p:nvPr/>
        </p:nvSpPr>
        <p:spPr>
          <a:xfrm>
            <a:off x="2500355" y="3483633"/>
            <a:ext cx="1566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Останина Алёна</a:t>
            </a:r>
          </a:p>
          <a:p>
            <a:r>
              <a:rPr lang="ru-RU" dirty="0"/>
              <a:t>Маркетолог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63D485-450E-40AA-959F-311353405690}"/>
              </a:ext>
            </a:extLst>
          </p:cNvPr>
          <p:cNvSpPr txBox="1"/>
          <p:nvPr/>
        </p:nvSpPr>
        <p:spPr>
          <a:xfrm>
            <a:off x="6322518" y="3483633"/>
            <a:ext cx="1255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Пестов Иван</a:t>
            </a:r>
          </a:p>
          <a:p>
            <a:r>
              <a:rPr lang="ru-RU" dirty="0"/>
              <a:t>Аналитик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72D4AE-6477-4414-A20B-33CD0E97EAE4}"/>
              </a:ext>
            </a:extLst>
          </p:cNvPr>
          <p:cNvSpPr txBox="1"/>
          <p:nvPr/>
        </p:nvSpPr>
        <p:spPr>
          <a:xfrm>
            <a:off x="4414285" y="3483633"/>
            <a:ext cx="1755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Моргун Владислав</a:t>
            </a:r>
          </a:p>
          <a:p>
            <a:r>
              <a:rPr lang="ru-RU" dirty="0"/>
              <a:t>Технолог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100207-5DBC-4E0E-92B4-C80B9E3A1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448770" y="1136646"/>
            <a:ext cx="1652400" cy="220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48EA3B-F0BA-4B0A-A564-AFE51E1B20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746" r="19922" b="19877"/>
          <a:stretch/>
        </p:blipFill>
        <p:spPr>
          <a:xfrm flipH="1">
            <a:off x="4373519" y="1136646"/>
            <a:ext cx="1649128" cy="220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6" name="Google Shape;256;p35"/>
          <p:cNvGraphicFramePr/>
          <p:nvPr>
            <p:extLst>
              <p:ext uri="{D42A27DB-BD31-4B8C-83A1-F6EECF244321}">
                <p14:modId xmlns:p14="http://schemas.microsoft.com/office/powerpoint/2010/main" val="406139325"/>
              </p:ext>
            </p:extLst>
          </p:nvPr>
        </p:nvGraphicFramePr>
        <p:xfrm>
          <a:off x="530715" y="2064325"/>
          <a:ext cx="7532025" cy="2159420"/>
        </p:xfrm>
        <a:graphic>
          <a:graphicData uri="http://schemas.openxmlformats.org/drawingml/2006/table">
            <a:tbl>
              <a:tblPr>
                <a:noFill/>
                <a:tableStyleId>{62A77A2B-3866-4162-9A26-85DB57AF71A3}</a:tableStyleId>
              </a:tblPr>
              <a:tblGrid>
                <a:gridCol w="3463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6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600" u="none" strike="noStrike" cap="none" dirty="0"/>
                        <a:t>Поиск инвестиций/</a:t>
                      </a:r>
                      <a:r>
                        <a:rPr lang="ru-RU" sz="1600" u="none" strike="noStrike" cap="none" dirty="0" err="1"/>
                        <a:t>Фондрайзинг</a:t>
                      </a:r>
                      <a:r>
                        <a:rPr lang="ru-RU" sz="1600" u="none" strike="noStrike" cap="none" dirty="0"/>
                        <a:t> </a:t>
                      </a:r>
                      <a:endParaRPr sz="16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Никита Фёдоров 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600" u="none" strike="noStrike" cap="none" dirty="0"/>
                        <a:t>Поиск команды программистов </a:t>
                      </a:r>
                      <a:endParaRPr sz="16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 Пестов 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83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600" u="none" strike="noStrike" cap="none" dirty="0"/>
                        <a:t>Поиск специалистов- диетологов</a:t>
                      </a:r>
                      <a:endParaRPr sz="16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 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Алёна Останина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83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600" u="none" strike="noStrike" cap="none" dirty="0"/>
                        <a:t>Написание ТЗ для программистов </a:t>
                      </a:r>
                      <a:endParaRPr sz="1600" u="none" strike="noStrike" cap="none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</a:t>
                      </a:r>
                      <a:r>
                        <a:rPr lang="ru-RU" sz="16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неделии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Владислав Моргун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4208370"/>
                  </a:ext>
                </a:extLst>
              </a:tr>
            </a:tbl>
          </a:graphicData>
        </a:graphic>
      </p:graphicFrame>
      <p:sp>
        <p:nvSpPr>
          <p:cNvPr id="257" name="Google Shape;257;p35"/>
          <p:cNvSpPr txBox="1"/>
          <p:nvPr/>
        </p:nvSpPr>
        <p:spPr>
          <a:xfrm>
            <a:off x="530715" y="1521918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>
                <a:solidFill>
                  <a:srgbClr val="132C40"/>
                </a:solidFill>
              </a:rPr>
              <a:t>Телефон: 89967086127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rgbClr val="132C40"/>
                </a:solidFill>
              </a:rPr>
              <a:t>E-mail</a:t>
            </a:r>
            <a:r>
              <a:rPr lang="ru-RU" sz="1600" dirty="0">
                <a:solidFill>
                  <a:srgbClr val="132C40"/>
                </a:solidFill>
              </a:rPr>
              <a:t>:</a:t>
            </a:r>
            <a:r>
              <a:rPr lang="en-US" sz="1600" dirty="0">
                <a:solidFill>
                  <a:srgbClr val="132C40"/>
                </a:solidFill>
              </a:rPr>
              <a:t>nf50281@gmail.com 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 err="1">
                <a:solidFill>
                  <a:srgbClr val="132C40"/>
                </a:solidFill>
              </a:rPr>
              <a:t>vk</a:t>
            </a:r>
            <a:r>
              <a:rPr lang="en-US" sz="1600" dirty="0">
                <a:solidFill>
                  <a:srgbClr val="132C40"/>
                </a:solidFill>
              </a:rPr>
              <a:t>: vk.com/</a:t>
            </a:r>
            <a:r>
              <a:rPr lang="en-US" sz="1600" dirty="0" err="1">
                <a:solidFill>
                  <a:srgbClr val="132C40"/>
                </a:solidFill>
              </a:rPr>
              <a:t>ozvelikij</a:t>
            </a:r>
            <a:endParaRPr lang="en-US" sz="1600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 err="1">
                <a:solidFill>
                  <a:srgbClr val="132C40"/>
                </a:solidFill>
              </a:rPr>
              <a:t>Tg</a:t>
            </a:r>
            <a:r>
              <a:rPr lang="en-US" sz="1600" dirty="0">
                <a:solidFill>
                  <a:srgbClr val="132C40"/>
                </a:solidFill>
              </a:rPr>
              <a:t>: @CielBlack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329</Words>
  <Application>Microsoft Office PowerPoint</Application>
  <PresentationFormat>Экран (16:9)</PresentationFormat>
  <Paragraphs>83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Raleway</vt:lpstr>
      <vt:lpstr>Arial</vt:lpstr>
      <vt:lpstr>Century Gothic</vt:lpstr>
      <vt:lpstr>Raleway SemiBold</vt:lpstr>
      <vt:lpstr>Calibri</vt:lpstr>
      <vt:lpstr>Helvetica Neue</vt:lpstr>
      <vt:lpstr>Simple Light</vt:lpstr>
      <vt:lpstr>Simple Light</vt:lpstr>
      <vt:lpstr>Худодень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user</dc:creator>
  <cp:lastModifiedBy>Bog Nikita</cp:lastModifiedBy>
  <cp:revision>21</cp:revision>
  <dcterms:modified xsi:type="dcterms:W3CDTF">2023-10-26T03:52:40Z</dcterms:modified>
</cp:coreProperties>
</file>