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6"/>
  </p:notesMasterIdLst>
  <p:sldIdLst>
    <p:sldId id="256" r:id="rId3"/>
    <p:sldId id="288" r:id="rId4"/>
    <p:sldId id="259" r:id="rId5"/>
    <p:sldId id="271" r:id="rId6"/>
    <p:sldId id="266" r:id="rId7"/>
    <p:sldId id="290" r:id="rId8"/>
    <p:sldId id="292" r:id="rId9"/>
    <p:sldId id="286" r:id="rId10"/>
    <p:sldId id="278" r:id="rId11"/>
    <p:sldId id="262" r:id="rId12"/>
    <p:sldId id="263" r:id="rId13"/>
    <p:sldId id="264" r:id="rId14"/>
    <p:sldId id="291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C1F9"/>
    <a:srgbClr val="F8E0FE"/>
    <a:srgbClr val="A821AF"/>
    <a:srgbClr val="FF9900"/>
    <a:srgbClr val="FF9933"/>
    <a:srgbClr val="E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85" autoAdjust="0"/>
    <p:restoredTop sz="94660"/>
  </p:normalViewPr>
  <p:slideViewPr>
    <p:cSldViewPr snapToGrid="0">
      <p:cViewPr varScale="1">
        <p:scale>
          <a:sx n="80" d="100"/>
          <a:sy n="80" d="100"/>
        </p:scale>
        <p:origin x="60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microsoft.com/office/2016/11/relationships/changesInfo" Target="changesInfos/changesInfo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Ирина Гордикова" userId="467af6756e519038" providerId="LiveId" clId="{35858EDC-4C80-4351-A8AE-DA1184F051A5}"/>
    <pc:docChg chg="custSel addSld delSld modSld">
      <pc:chgData name="Ирина Гордикова" userId="467af6756e519038" providerId="LiveId" clId="{35858EDC-4C80-4351-A8AE-DA1184F051A5}" dt="2024-10-26T06:26:14.080" v="227" actId="47"/>
      <pc:docMkLst>
        <pc:docMk/>
      </pc:docMkLst>
      <pc:sldChg chg="modSp mod">
        <pc:chgData name="Ирина Гордикова" userId="467af6756e519038" providerId="LiveId" clId="{35858EDC-4C80-4351-A8AE-DA1184F051A5}" dt="2024-10-26T06:16:14.833" v="65" actId="20577"/>
        <pc:sldMkLst>
          <pc:docMk/>
          <pc:sldMk cId="2725831776" sldId="264"/>
        </pc:sldMkLst>
        <pc:spChg chg="mod">
          <ac:chgData name="Ирина Гордикова" userId="467af6756e519038" providerId="LiveId" clId="{35858EDC-4C80-4351-A8AE-DA1184F051A5}" dt="2024-10-26T06:16:14.833" v="65" actId="20577"/>
          <ac:spMkLst>
            <pc:docMk/>
            <pc:sldMk cId="2725831776" sldId="264"/>
            <ac:spMk id="3" creationId="{0A0D5661-4472-D9A8-3B4E-C1A8621563BC}"/>
          </ac:spMkLst>
        </pc:spChg>
      </pc:sldChg>
      <pc:sldChg chg="modSp add mod">
        <pc:chgData name="Ирина Гордикова" userId="467af6756e519038" providerId="LiveId" clId="{35858EDC-4C80-4351-A8AE-DA1184F051A5}" dt="2024-10-26T06:23:02.508" v="139" actId="20577"/>
        <pc:sldMkLst>
          <pc:docMk/>
          <pc:sldMk cId="0" sldId="278"/>
        </pc:sldMkLst>
        <pc:spChg chg="mod">
          <ac:chgData name="Ирина Гордикова" userId="467af6756e519038" providerId="LiveId" clId="{35858EDC-4C80-4351-A8AE-DA1184F051A5}" dt="2024-10-26T06:23:02.508" v="139" actId="20577"/>
          <ac:spMkLst>
            <pc:docMk/>
            <pc:sldMk cId="0" sldId="278"/>
            <ac:spMk id="1179" creationId="{00000000-0000-0000-0000-000000000000}"/>
          </ac:spMkLst>
        </pc:spChg>
      </pc:sldChg>
      <pc:sldChg chg="modSp mod">
        <pc:chgData name="Ирина Гордикова" userId="467af6756e519038" providerId="LiveId" clId="{35858EDC-4C80-4351-A8AE-DA1184F051A5}" dt="2024-10-26T06:25:43.997" v="226" actId="20577"/>
        <pc:sldMkLst>
          <pc:docMk/>
          <pc:sldMk cId="0" sldId="286"/>
        </pc:sldMkLst>
        <pc:spChg chg="mod">
          <ac:chgData name="Ирина Гордикова" userId="467af6756e519038" providerId="LiveId" clId="{35858EDC-4C80-4351-A8AE-DA1184F051A5}" dt="2024-10-26T06:25:43.997" v="226" actId="20577"/>
          <ac:spMkLst>
            <pc:docMk/>
            <pc:sldMk cId="0" sldId="286"/>
            <ac:spMk id="5" creationId="{58026E4E-30E8-6457-BA47-50891DEED172}"/>
          </ac:spMkLst>
        </pc:spChg>
        <pc:spChg chg="mod">
          <ac:chgData name="Ирина Гордикова" userId="467af6756e519038" providerId="LiveId" clId="{35858EDC-4C80-4351-A8AE-DA1184F051A5}" dt="2024-10-26T06:21:30.038" v="113" actId="255"/>
          <ac:spMkLst>
            <pc:docMk/>
            <pc:sldMk cId="0" sldId="286"/>
            <ac:spMk id="1539" creationId="{00000000-0000-0000-0000-000000000000}"/>
          </ac:spMkLst>
        </pc:spChg>
        <pc:spChg chg="mod">
          <ac:chgData name="Ирина Гордикова" userId="467af6756e519038" providerId="LiveId" clId="{35858EDC-4C80-4351-A8AE-DA1184F051A5}" dt="2024-10-26T06:22:29.374" v="116" actId="207"/>
          <ac:spMkLst>
            <pc:docMk/>
            <pc:sldMk cId="0" sldId="286"/>
            <ac:spMk id="1541" creationId="{00000000-0000-0000-0000-000000000000}"/>
          </ac:spMkLst>
        </pc:spChg>
      </pc:sldChg>
      <pc:sldChg chg="del">
        <pc:chgData name="Ирина Гордикова" userId="467af6756e519038" providerId="LiveId" clId="{35858EDC-4C80-4351-A8AE-DA1184F051A5}" dt="2024-10-26T06:26:14.080" v="227" actId="47"/>
        <pc:sldMkLst>
          <pc:docMk/>
          <pc:sldMk cId="1342047442" sldId="287"/>
        </pc:sldMkLst>
      </pc:sldChg>
    </pc:docChg>
  </pc:docChgLst>
  <pc:docChgLst>
    <pc:chgData name="Иван Зайцев" userId="4970833848a448fd" providerId="LiveId" clId="{82D71095-3D41-4C96-8ED2-6EFB333BBEFE}"/>
    <pc:docChg chg="undo custSel addSld delSld modSld">
      <pc:chgData name="Иван Зайцев" userId="4970833848a448fd" providerId="LiveId" clId="{82D71095-3D41-4C96-8ED2-6EFB333BBEFE}" dt="2024-10-31T07:32:14.254" v="86" actId="120"/>
      <pc:docMkLst>
        <pc:docMk/>
      </pc:docMkLst>
      <pc:sldChg chg="modSp mod">
        <pc:chgData name="Иван Зайцев" userId="4970833848a448fd" providerId="LiveId" clId="{82D71095-3D41-4C96-8ED2-6EFB333BBEFE}" dt="2024-10-31T07:32:14.254" v="86" actId="120"/>
        <pc:sldMkLst>
          <pc:docMk/>
          <pc:sldMk cId="0" sldId="286"/>
        </pc:sldMkLst>
        <pc:spChg chg="mod">
          <ac:chgData name="Иван Зайцев" userId="4970833848a448fd" providerId="LiveId" clId="{82D71095-3D41-4C96-8ED2-6EFB333BBEFE}" dt="2024-10-31T07:32:14.254" v="86" actId="120"/>
          <ac:spMkLst>
            <pc:docMk/>
            <pc:sldMk cId="0" sldId="286"/>
            <ac:spMk id="1539" creationId="{00000000-0000-0000-0000-000000000000}"/>
          </ac:spMkLst>
        </pc:spChg>
      </pc:sldChg>
      <pc:sldChg chg="modSp mod">
        <pc:chgData name="Иван Зайцев" userId="4970833848a448fd" providerId="LiveId" clId="{82D71095-3D41-4C96-8ED2-6EFB333BBEFE}" dt="2024-10-26T09:22:18.449" v="11" actId="1076"/>
        <pc:sldMkLst>
          <pc:docMk/>
          <pc:sldMk cId="707754115" sldId="290"/>
        </pc:sldMkLst>
        <pc:spChg chg="mod">
          <ac:chgData name="Иван Зайцев" userId="4970833848a448fd" providerId="LiveId" clId="{82D71095-3D41-4C96-8ED2-6EFB333BBEFE}" dt="2024-10-26T09:22:18.449" v="11" actId="1076"/>
          <ac:spMkLst>
            <pc:docMk/>
            <pc:sldMk cId="707754115" sldId="290"/>
            <ac:spMk id="2" creationId="{89ECF888-EE18-EDF2-314D-4D6CE40E9744}"/>
          </ac:spMkLst>
        </pc:spChg>
        <pc:graphicFrameChg chg="mod modGraphic">
          <ac:chgData name="Иван Зайцев" userId="4970833848a448fd" providerId="LiveId" clId="{82D71095-3D41-4C96-8ED2-6EFB333BBEFE}" dt="2024-10-26T09:22:15.762" v="10" actId="1076"/>
          <ac:graphicFrameMkLst>
            <pc:docMk/>
            <pc:sldMk cId="707754115" sldId="290"/>
            <ac:graphicFrameMk id="4" creationId="{242A8979-D3A6-03F1-C435-ABB949A6ECDA}"/>
          </ac:graphicFrameMkLst>
        </pc:graphicFrameChg>
      </pc:sldChg>
      <pc:sldChg chg="addSp modSp mod">
        <pc:chgData name="Иван Зайцев" userId="4970833848a448fd" providerId="LiveId" clId="{82D71095-3D41-4C96-8ED2-6EFB333BBEFE}" dt="2024-10-26T11:01:08.810" v="84" actId="1076"/>
        <pc:sldMkLst>
          <pc:docMk/>
          <pc:sldMk cId="1255354117" sldId="291"/>
        </pc:sldMkLst>
        <pc:grpChg chg="mod">
          <ac:chgData name="Иван Зайцев" userId="4970833848a448fd" providerId="LiveId" clId="{82D71095-3D41-4C96-8ED2-6EFB333BBEFE}" dt="2024-10-26T11:00:35.444" v="80" actId="14100"/>
          <ac:grpSpMkLst>
            <pc:docMk/>
            <pc:sldMk cId="1255354117" sldId="291"/>
            <ac:grpSpMk id="10" creationId="{8A0386EC-E396-2846-12BE-73DF1D918844}"/>
          </ac:grpSpMkLst>
        </pc:grpChg>
        <pc:picChg chg="add mod">
          <ac:chgData name="Иван Зайцев" userId="4970833848a448fd" providerId="LiveId" clId="{82D71095-3D41-4C96-8ED2-6EFB333BBEFE}" dt="2024-10-26T11:00:59.037" v="83" actId="1076"/>
          <ac:picMkLst>
            <pc:docMk/>
            <pc:sldMk cId="1255354117" sldId="291"/>
            <ac:picMk id="3" creationId="{3A52D20A-DB21-FF57-6CA3-B93FC9FFD62C}"/>
          </ac:picMkLst>
        </pc:picChg>
        <pc:picChg chg="mod">
          <ac:chgData name="Иван Зайцев" userId="4970833848a448fd" providerId="LiveId" clId="{82D71095-3D41-4C96-8ED2-6EFB333BBEFE}" dt="2024-10-26T11:01:08.810" v="84" actId="1076"/>
          <ac:picMkLst>
            <pc:docMk/>
            <pc:sldMk cId="1255354117" sldId="291"/>
            <ac:picMk id="5" creationId="{320E8BA6-FEE2-B144-9D6D-6F8C3AE9C903}"/>
          </ac:picMkLst>
        </pc:picChg>
      </pc:sldChg>
      <pc:sldChg chg="addSp delSp modSp new mod">
        <pc:chgData name="Иван Зайцев" userId="4970833848a448fd" providerId="LiveId" clId="{82D71095-3D41-4C96-8ED2-6EFB333BBEFE}" dt="2024-10-26T10:02:05.729" v="79" actId="20577"/>
        <pc:sldMkLst>
          <pc:docMk/>
          <pc:sldMk cId="337332724" sldId="292"/>
        </pc:sldMkLst>
        <pc:spChg chg="mod">
          <ac:chgData name="Иван Зайцев" userId="4970833848a448fd" providerId="LiveId" clId="{82D71095-3D41-4C96-8ED2-6EFB333BBEFE}" dt="2024-10-26T10:02:05.729" v="79" actId="20577"/>
          <ac:spMkLst>
            <pc:docMk/>
            <pc:sldMk cId="337332724" sldId="292"/>
            <ac:spMk id="2" creationId="{9CED6C1C-6628-CA02-A093-49583F200BD9}"/>
          </ac:spMkLst>
        </pc:spChg>
        <pc:spChg chg="mod">
          <ac:chgData name="Иван Зайцев" userId="4970833848a448fd" providerId="LiveId" clId="{82D71095-3D41-4C96-8ED2-6EFB333BBEFE}" dt="2024-10-26T09:28:15.178" v="48" actId="1076"/>
          <ac:spMkLst>
            <pc:docMk/>
            <pc:sldMk cId="337332724" sldId="292"/>
            <ac:spMk id="3" creationId="{AD1AE0F6-1ED2-304F-6EDF-F71A2493DD33}"/>
          </ac:spMkLst>
        </pc:spChg>
        <pc:spChg chg="add del">
          <ac:chgData name="Иван Зайцев" userId="4970833848a448fd" providerId="LiveId" clId="{82D71095-3D41-4C96-8ED2-6EFB333BBEFE}" dt="2024-10-26T09:27:01.571" v="43" actId="11529"/>
          <ac:spMkLst>
            <pc:docMk/>
            <pc:sldMk cId="337332724" sldId="292"/>
            <ac:spMk id="4" creationId="{407F8D41-4795-1A02-E577-456136900F91}"/>
          </ac:spMkLst>
        </pc:spChg>
        <pc:spChg chg="add mod ord">
          <ac:chgData name="Иван Зайцев" userId="4970833848a448fd" providerId="LiveId" clId="{82D71095-3D41-4C96-8ED2-6EFB333BBEFE}" dt="2024-10-26T09:28:15.178" v="48" actId="1076"/>
          <ac:spMkLst>
            <pc:docMk/>
            <pc:sldMk cId="337332724" sldId="292"/>
            <ac:spMk id="5" creationId="{0314D904-3BE3-DBD0-7EEB-7B7801B011D8}"/>
          </ac:spMkLst>
        </pc:spChg>
      </pc:sldChg>
      <pc:sldChg chg="new del">
        <pc:chgData name="Иван Зайцев" userId="4970833848a448fd" providerId="LiveId" clId="{82D71095-3D41-4C96-8ED2-6EFB333BBEFE}" dt="2024-10-26T09:22:24.840" v="13" actId="680"/>
        <pc:sldMkLst>
          <pc:docMk/>
          <pc:sldMk cId="3988760703" sldId="29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BD3CE9-D262-4F82-9A8B-59777B0B8B96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944953-01B5-44B4-AB85-6CDC6FC27E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107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8e8b782381_0_4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8e8b782381_0_4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g8a1b6e5601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7" name="Google Shape;827;g8a1b6e5601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g8e8b782381_0_7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3" name="Google Shape;593;g8e8b782381_0_7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6" name="Google Shape;1526;g8e8b782381_0_16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7" name="Google Shape;1527;g8e8b782381_0_16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" name="Google Shape;1167;g8e8b782381_0_9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8" name="Google Shape;1168;g8e8b782381_0_9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F047D9-4617-BE5F-C168-2D2F6C8E3F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1F26AEF-5B51-2103-21B7-8960FF6563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8CB05F2-B70C-FF0F-3D9D-87775C8C3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3480A-02C4-46DA-A07E-FE377D4BF89E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A23DABB-979F-B29C-1ED7-C0FF89E1F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4117D69-4DE7-04A8-C1B6-87E6DAEC9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AB45F-7826-4303-9C74-099A1DB8DF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1892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5B705D-0C13-3915-7855-89A8F4357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790318-3F91-B9FC-C977-B0ECF84CE6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8A1E74-B530-DF5B-5BE3-0F922E8E5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3480A-02C4-46DA-A07E-FE377D4BF89E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BB0DF6-6814-66EC-7781-326334577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35ECAD-9585-8B20-21A7-97FA8EF51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AB45F-7826-4303-9C74-099A1DB8DF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5507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6D480D-3AE8-555D-97D5-7050A9830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0099AC2-EDAE-AEC3-5FF4-74EF7A3729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522207-A8CE-34DA-9728-86C56F194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3480A-02C4-46DA-A07E-FE377D4BF89E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C0FF1D7-BFA7-1332-6C1F-1CC2C1646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5DA639A-403A-F544-020F-5B40C839A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AB45F-7826-4303-9C74-099A1DB8DF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2381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6F105F-BEB4-DF0A-9D61-C63962746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67E5C9-B6B6-5AE4-5335-52B725AF20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1123B16-F4DF-C455-4B76-A0AA930FC7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88DA5F4-9871-258F-270D-3B4FB569B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3480A-02C4-46DA-A07E-FE377D4BF89E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8D5021F-9E5C-9410-B255-BF4C98580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BC696C3-32E0-5D8F-A0D7-CDCB1F9C1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AB45F-7826-4303-9C74-099A1DB8DF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6657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1A5C56-8C18-80DA-9989-2F2259C5D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F0BAFFD-AAE0-B354-20FF-1E4E7BBBC0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53BDA46-7298-F4CF-0062-FF3B9764F1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50CE1BC-7733-98A2-8F20-0A3D67AFE8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916A302-E763-F5CF-8AC3-70586B7712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0AF1049-DEF6-4E1B-EB1A-4F3FF5704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3480A-02C4-46DA-A07E-FE377D4BF89E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F8D4A9C-0677-3B4C-B99E-1A9090EAE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C574A88-5780-6ED0-BDA9-DEAE23EC3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AB45F-7826-4303-9C74-099A1DB8DF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961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93FDDC-0B96-218D-10A3-B87E93E38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B6BF8C6-28D2-1B9B-370F-92555E79F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3480A-02C4-46DA-A07E-FE377D4BF89E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DC691D3-16D6-6578-EE86-3F4A4B61E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F4B87F6-C947-2BB4-8414-8B91241EF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AB45F-7826-4303-9C74-099A1DB8DF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1149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C974D9D-4CAD-5F28-7723-29CCEFAA2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3480A-02C4-46DA-A07E-FE377D4BF89E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AF06A89-E361-334E-46A9-E0C9FB764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DEEC67B-E26E-1621-51F2-B4D4FC37E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AB45F-7826-4303-9C74-099A1DB8DF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3838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AC3CFC-721C-3155-B315-B01BF1269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E1A5721-5162-965E-4C25-567DBE29A5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919CC9C-947E-C461-5B58-0D2695DDBF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71B31B4-BC43-9DD0-4E53-070D370A5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3480A-02C4-46DA-A07E-FE377D4BF89E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D43C037-10D0-6D2F-834A-BBBAFA123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7174CB5-5735-115E-9643-1EE015FF4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AB45F-7826-4303-9C74-099A1DB8DF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9331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272DF2-CA94-176D-B4C8-6A1968457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A3814BD-03B1-1020-6F56-3AD3EC8AA6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18A5EE8-2926-0285-BD97-4F9D199875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38AF641-26F3-FC89-1926-8708E6DFC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3480A-02C4-46DA-A07E-FE377D4BF89E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C71D17C-EA8A-DA47-051E-6E1E5119C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2891F88-CB00-68DE-6B2F-8E177B143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AB45F-7826-4303-9C74-099A1DB8DF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1856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45CF62-203C-0291-D0EB-E3BF5B51F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BC030A7-0854-31FC-4C3D-79968C7229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229FA7-7C9A-5802-AAD9-F681EE2E3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3480A-02C4-46DA-A07E-FE377D4BF89E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628731-7D1C-0803-3E61-8CA1E05C2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FFA876-1BE5-B75A-3555-F7C0D5EE8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AB45F-7826-4303-9C74-099A1DB8DF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8500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B45AD9F-788A-1D0C-35C5-BA1EB0A554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C787C9A-FA2E-F500-9FB0-48CB232C61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14B2F51-A62F-25EF-D895-0169C5089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3480A-02C4-46DA-A07E-FE377D4BF89E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D327C56-50E9-F905-7801-AF398393D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968831-6760-23E9-4A2E-6CDA109A0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AB45F-7826-4303-9C74-099A1DB8DF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65295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6289367" y="1707200"/>
            <a:ext cx="4582000" cy="28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 sz="6933"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4500"/>
              <a:buNone/>
              <a:defRPr sz="6000"/>
            </a:lvl2pPr>
            <a:lvl3pPr lvl="2" algn="r">
              <a:spcBef>
                <a:spcPts val="0"/>
              </a:spcBef>
              <a:spcAft>
                <a:spcPts val="0"/>
              </a:spcAft>
              <a:buSzPts val="4500"/>
              <a:buNone/>
              <a:defRPr sz="6000"/>
            </a:lvl3pPr>
            <a:lvl4pPr lvl="3" algn="r">
              <a:spcBef>
                <a:spcPts val="0"/>
              </a:spcBef>
              <a:spcAft>
                <a:spcPts val="0"/>
              </a:spcAft>
              <a:buSzPts val="4500"/>
              <a:buNone/>
              <a:defRPr sz="6000"/>
            </a:lvl4pPr>
            <a:lvl5pPr lvl="4" algn="r">
              <a:spcBef>
                <a:spcPts val="0"/>
              </a:spcBef>
              <a:spcAft>
                <a:spcPts val="0"/>
              </a:spcAft>
              <a:buSzPts val="4500"/>
              <a:buNone/>
              <a:defRPr sz="6000"/>
            </a:lvl5pPr>
            <a:lvl6pPr lvl="5" algn="r">
              <a:spcBef>
                <a:spcPts val="0"/>
              </a:spcBef>
              <a:spcAft>
                <a:spcPts val="0"/>
              </a:spcAft>
              <a:buSzPts val="4500"/>
              <a:buNone/>
              <a:defRPr sz="6000"/>
            </a:lvl6pPr>
            <a:lvl7pPr lvl="6" algn="r">
              <a:spcBef>
                <a:spcPts val="0"/>
              </a:spcBef>
              <a:spcAft>
                <a:spcPts val="0"/>
              </a:spcAft>
              <a:buSzPts val="4500"/>
              <a:buNone/>
              <a:defRPr sz="6000"/>
            </a:lvl7pPr>
            <a:lvl8pPr lvl="7" algn="r">
              <a:spcBef>
                <a:spcPts val="0"/>
              </a:spcBef>
              <a:spcAft>
                <a:spcPts val="0"/>
              </a:spcAft>
              <a:buSzPts val="4500"/>
              <a:buNone/>
              <a:defRPr sz="6000"/>
            </a:lvl8pPr>
            <a:lvl9pPr lvl="8" algn="r">
              <a:spcBef>
                <a:spcPts val="0"/>
              </a:spcBef>
              <a:spcAft>
                <a:spcPts val="0"/>
              </a:spcAft>
              <a:buSzPts val="4500"/>
              <a:buNone/>
              <a:defRPr sz="60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6289367" y="4593600"/>
            <a:ext cx="5260400" cy="5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2133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20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20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20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20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20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20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20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2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110987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2410912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>
            <a:spLocks noGrp="1"/>
          </p:cNvSpPr>
          <p:nvPr>
            <p:ph type="title"/>
          </p:nvPr>
        </p:nvSpPr>
        <p:spPr>
          <a:xfrm>
            <a:off x="947033" y="715533"/>
            <a:ext cx="10298000" cy="64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947033" y="1536633"/>
            <a:ext cx="10298000" cy="460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151279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947033" y="715533"/>
            <a:ext cx="10298000" cy="64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379928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947033" y="715533"/>
            <a:ext cx="10298000" cy="64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10297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769880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3146603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4" name="Google Shape;34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690882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427506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269620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47398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23C1B1-0445-E260-430E-03434FBAB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84CF600-22C4-6019-3BF6-E95882CE3A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66B27F8-2DE6-8295-2FC3-A6D2D07ABE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3480A-02C4-46DA-A07E-FE377D4BF89E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4EACFF-BE5F-41F0-4EFE-4F28F57766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D67D69-1DC1-204A-A4FF-3C6E02AB17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6AB45F-7826-4303-9C74-099A1DB8DF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0188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47033" y="715533"/>
            <a:ext cx="10298000" cy="6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47033" y="1536633"/>
            <a:ext cx="10298000" cy="46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1411852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18" Type="http://schemas.openxmlformats.org/officeDocument/2006/relationships/image" Target="../media/image3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17" Type="http://schemas.openxmlformats.org/officeDocument/2006/relationships/image" Target="../media/image36.png"/><Relationship Id="rId2" Type="http://schemas.openxmlformats.org/officeDocument/2006/relationships/image" Target="../media/image21.png"/><Relationship Id="rId16" Type="http://schemas.openxmlformats.org/officeDocument/2006/relationships/image" Target="../media/image35.png"/><Relationship Id="rId20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19" Type="http://schemas.openxmlformats.org/officeDocument/2006/relationships/image" Target="../media/image38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34F212-D7E3-8569-E549-5A7406CBDE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1844" y="643361"/>
            <a:ext cx="6689128" cy="3798772"/>
          </a:xfrm>
        </p:spPr>
        <p:txBody>
          <a:bodyPr>
            <a:normAutofit/>
          </a:bodyPr>
          <a:lstStyle/>
          <a:p>
            <a:r>
              <a:rPr lang="ru-RU" sz="4000" dirty="0">
                <a:latin typeface="Fira Sans Extra Condensed" panose="020B0503050000020004" pitchFamily="34" charset="0"/>
                <a:ea typeface="Roboto" panose="02000000000000000000" pitchFamily="2" charset="0"/>
                <a:cs typeface="Roboto" panose="02000000000000000000" pitchFamily="2" charset="0"/>
              </a:rPr>
              <a:t>С6 «Серия подкастов и видеороликов для родителей детей с особенностями развития»</a:t>
            </a:r>
            <a:endParaRPr lang="ru-RU" dirty="0">
              <a:latin typeface="Fira Sans Extra Condensed" panose="020B0503050000020004" pitchFamily="34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2DFF5F0-289D-7CA9-3420-9C895B9B7A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3348" y="4552787"/>
            <a:ext cx="7326120" cy="1816386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Южный Федеральный Университет, </a:t>
            </a:r>
            <a:r>
              <a:rPr lang="ru-RU" sz="24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АПиП</a:t>
            </a:r>
            <a:endParaRPr lang="ru-RU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Заказчик – АНО "Ресурсный центр инклюзивных практик "СОДЕЙСТВИЕ"</a:t>
            </a:r>
          </a:p>
          <a:p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Задача проекта: продвижение идеи инклюзии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884448E-238A-F049-B92D-8C5806799F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26" y="58386"/>
            <a:ext cx="1328374" cy="1241977"/>
          </a:xfrm>
          <a:prstGeom prst="rect">
            <a:avLst/>
          </a:prstGeom>
        </p:spPr>
      </p:pic>
      <p:grpSp>
        <p:nvGrpSpPr>
          <p:cNvPr id="5" name="Google Shape;57;p15">
            <a:extLst>
              <a:ext uri="{FF2B5EF4-FFF2-40B4-BE49-F238E27FC236}">
                <a16:creationId xmlns:a16="http://schemas.microsoft.com/office/drawing/2014/main" id="{E9072B2F-485B-27FA-3497-985586B5B597}"/>
              </a:ext>
            </a:extLst>
          </p:cNvPr>
          <p:cNvGrpSpPr/>
          <p:nvPr/>
        </p:nvGrpSpPr>
        <p:grpSpPr>
          <a:xfrm rot="1578645" flipH="1">
            <a:off x="9486955" y="1663762"/>
            <a:ext cx="1987594" cy="2205110"/>
            <a:chOff x="4718425" y="934625"/>
            <a:chExt cx="1467100" cy="1605800"/>
          </a:xfrm>
        </p:grpSpPr>
        <p:cxnSp>
          <p:nvCxnSpPr>
            <p:cNvPr id="6" name="Google Shape;58;p15">
              <a:extLst>
                <a:ext uri="{FF2B5EF4-FFF2-40B4-BE49-F238E27FC236}">
                  <a16:creationId xmlns:a16="http://schemas.microsoft.com/office/drawing/2014/main" id="{B27E3587-BDD9-4AEB-7B1F-1E066AFD6D55}"/>
                </a:ext>
              </a:extLst>
            </p:cNvPr>
            <p:cNvCxnSpPr/>
            <p:nvPr/>
          </p:nvCxnSpPr>
          <p:spPr>
            <a:xfrm>
              <a:off x="5119625" y="1316725"/>
              <a:ext cx="1065900" cy="12237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7" name="Google Shape;59;p15">
              <a:extLst>
                <a:ext uri="{FF2B5EF4-FFF2-40B4-BE49-F238E27FC236}">
                  <a16:creationId xmlns:a16="http://schemas.microsoft.com/office/drawing/2014/main" id="{8F1BAA79-F427-786A-1272-AC934D0A6B4D}"/>
                </a:ext>
              </a:extLst>
            </p:cNvPr>
            <p:cNvSpPr/>
            <p:nvPr/>
          </p:nvSpPr>
          <p:spPr>
            <a:xfrm>
              <a:off x="4718425" y="934625"/>
              <a:ext cx="826800" cy="826800"/>
            </a:xfrm>
            <a:prstGeom prst="ellipse">
              <a:avLst/>
            </a:prstGeom>
            <a:solidFill>
              <a:srgbClr val="FBB831"/>
            </a:solidFill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  <a:tabLst/>
                <a:defRPr/>
              </a:pPr>
              <a:endParaRPr kumimoji="0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8" name="Google Shape;60;p15">
            <a:extLst>
              <a:ext uri="{FF2B5EF4-FFF2-40B4-BE49-F238E27FC236}">
                <a16:creationId xmlns:a16="http://schemas.microsoft.com/office/drawing/2014/main" id="{7C3E3588-9478-4C6D-1C7B-F66F2F00480E}"/>
              </a:ext>
            </a:extLst>
          </p:cNvPr>
          <p:cNvGrpSpPr/>
          <p:nvPr/>
        </p:nvGrpSpPr>
        <p:grpSpPr>
          <a:xfrm rot="1578645" flipH="1">
            <a:off x="7969797" y="2617504"/>
            <a:ext cx="1120129" cy="2290970"/>
            <a:chOff x="6176375" y="2540550"/>
            <a:chExt cx="826800" cy="1668325"/>
          </a:xfrm>
        </p:grpSpPr>
        <p:cxnSp>
          <p:nvCxnSpPr>
            <p:cNvPr id="9" name="Google Shape;61;p15">
              <a:extLst>
                <a:ext uri="{FF2B5EF4-FFF2-40B4-BE49-F238E27FC236}">
                  <a16:creationId xmlns:a16="http://schemas.microsoft.com/office/drawing/2014/main" id="{99E31A2D-6368-724F-A232-09268611BFFD}"/>
                </a:ext>
              </a:extLst>
            </p:cNvPr>
            <p:cNvCxnSpPr/>
            <p:nvPr/>
          </p:nvCxnSpPr>
          <p:spPr>
            <a:xfrm rot="10800000">
              <a:off x="6190500" y="2540550"/>
              <a:ext cx="406200" cy="12810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0" name="Google Shape;62;p15">
              <a:extLst>
                <a:ext uri="{FF2B5EF4-FFF2-40B4-BE49-F238E27FC236}">
                  <a16:creationId xmlns:a16="http://schemas.microsoft.com/office/drawing/2014/main" id="{CABDD121-DD9B-6BE3-54B9-6CC655732168}"/>
                </a:ext>
              </a:extLst>
            </p:cNvPr>
            <p:cNvSpPr/>
            <p:nvPr/>
          </p:nvSpPr>
          <p:spPr>
            <a:xfrm>
              <a:off x="6176375" y="3382075"/>
              <a:ext cx="826800" cy="826800"/>
            </a:xfrm>
            <a:prstGeom prst="ellipse">
              <a:avLst/>
            </a:prstGeom>
            <a:solidFill>
              <a:srgbClr val="FB8569"/>
            </a:solidFill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  <a:tabLst/>
                <a:defRPr/>
              </a:pPr>
              <a:endParaRPr kumimoji="0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1" name="Google Shape;66;p15">
            <a:extLst>
              <a:ext uri="{FF2B5EF4-FFF2-40B4-BE49-F238E27FC236}">
                <a16:creationId xmlns:a16="http://schemas.microsoft.com/office/drawing/2014/main" id="{78F7CC52-87F9-4FCF-7C0E-C4AAAFE69D49}"/>
              </a:ext>
            </a:extLst>
          </p:cNvPr>
          <p:cNvGrpSpPr/>
          <p:nvPr/>
        </p:nvGrpSpPr>
        <p:grpSpPr>
          <a:xfrm rot="1578645" flipH="1">
            <a:off x="7531214" y="1805987"/>
            <a:ext cx="2516160" cy="1004027"/>
            <a:chOff x="6185550" y="1814200"/>
            <a:chExt cx="1857250" cy="731150"/>
          </a:xfrm>
        </p:grpSpPr>
        <p:cxnSp>
          <p:nvCxnSpPr>
            <p:cNvPr id="12" name="Google Shape;67;p15">
              <a:extLst>
                <a:ext uri="{FF2B5EF4-FFF2-40B4-BE49-F238E27FC236}">
                  <a16:creationId xmlns:a16="http://schemas.microsoft.com/office/drawing/2014/main" id="{E74536CC-7D01-2258-1993-B791761B65F1}"/>
                </a:ext>
              </a:extLst>
            </p:cNvPr>
            <p:cNvCxnSpPr/>
            <p:nvPr/>
          </p:nvCxnSpPr>
          <p:spPr>
            <a:xfrm flipH="1">
              <a:off x="6185550" y="2158050"/>
              <a:ext cx="1534500" cy="3873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" name="Google Shape;68;p15">
              <a:extLst>
                <a:ext uri="{FF2B5EF4-FFF2-40B4-BE49-F238E27FC236}">
                  <a16:creationId xmlns:a16="http://schemas.microsoft.com/office/drawing/2014/main" id="{EF70C929-FE3F-FF18-7CBA-D3F297173A22}"/>
                </a:ext>
              </a:extLst>
            </p:cNvPr>
            <p:cNvSpPr/>
            <p:nvPr/>
          </p:nvSpPr>
          <p:spPr>
            <a:xfrm>
              <a:off x="7378300" y="1814200"/>
              <a:ext cx="664500" cy="664500"/>
            </a:xfrm>
            <a:prstGeom prst="ellipse">
              <a:avLst/>
            </a:prstGeom>
            <a:solidFill>
              <a:srgbClr val="FB569C"/>
            </a:solidFill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  <a:tabLst/>
                <a:defRPr/>
              </a:pPr>
              <a:endParaRPr kumimoji="0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4" name="Google Shape;69;p15">
            <a:extLst>
              <a:ext uri="{FF2B5EF4-FFF2-40B4-BE49-F238E27FC236}">
                <a16:creationId xmlns:a16="http://schemas.microsoft.com/office/drawing/2014/main" id="{FE99DF69-E0D0-7E07-4212-F55DF746FEAF}"/>
              </a:ext>
            </a:extLst>
          </p:cNvPr>
          <p:cNvGrpSpPr/>
          <p:nvPr/>
        </p:nvGrpSpPr>
        <p:grpSpPr>
          <a:xfrm rot="1578645" flipH="1">
            <a:off x="8905817" y="3358914"/>
            <a:ext cx="2466914" cy="1254398"/>
            <a:chOff x="4369400" y="2545175"/>
            <a:chExt cx="1820900" cy="913475"/>
          </a:xfrm>
        </p:grpSpPr>
        <p:cxnSp>
          <p:nvCxnSpPr>
            <p:cNvPr id="15" name="Google Shape;70;p15">
              <a:extLst>
                <a:ext uri="{FF2B5EF4-FFF2-40B4-BE49-F238E27FC236}">
                  <a16:creationId xmlns:a16="http://schemas.microsoft.com/office/drawing/2014/main" id="{38B5AD3F-FE9A-10DF-B91D-2F6A20493056}"/>
                </a:ext>
              </a:extLst>
            </p:cNvPr>
            <p:cNvCxnSpPr/>
            <p:nvPr/>
          </p:nvCxnSpPr>
          <p:spPr>
            <a:xfrm rot="10800000" flipH="1">
              <a:off x="4689400" y="2545175"/>
              <a:ext cx="1500900" cy="5928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6" name="Google Shape;71;p15">
              <a:extLst>
                <a:ext uri="{FF2B5EF4-FFF2-40B4-BE49-F238E27FC236}">
                  <a16:creationId xmlns:a16="http://schemas.microsoft.com/office/drawing/2014/main" id="{45512315-292A-C678-6730-42F9FDD68CD4}"/>
                </a:ext>
              </a:extLst>
            </p:cNvPr>
            <p:cNvSpPr/>
            <p:nvPr/>
          </p:nvSpPr>
          <p:spPr>
            <a:xfrm>
              <a:off x="4369400" y="2794150"/>
              <a:ext cx="664500" cy="664500"/>
            </a:xfrm>
            <a:prstGeom prst="ellipse">
              <a:avLst/>
            </a:prstGeom>
            <a:solidFill>
              <a:srgbClr val="9C27B0"/>
            </a:solidFill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  <a:tabLst/>
                <a:defRPr/>
              </a:pPr>
              <a:endParaRPr kumimoji="0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7" name="Google Shape;75;p15">
            <a:extLst>
              <a:ext uri="{FF2B5EF4-FFF2-40B4-BE49-F238E27FC236}">
                <a16:creationId xmlns:a16="http://schemas.microsoft.com/office/drawing/2014/main" id="{BC82C992-D16C-1EBD-3429-0BF69A5139EA}"/>
              </a:ext>
            </a:extLst>
          </p:cNvPr>
          <p:cNvGrpSpPr/>
          <p:nvPr/>
        </p:nvGrpSpPr>
        <p:grpSpPr>
          <a:xfrm rot="1578645" flipH="1">
            <a:off x="7791136" y="2608800"/>
            <a:ext cx="1754910" cy="853728"/>
            <a:chOff x="6190400" y="2545375"/>
            <a:chExt cx="1295350" cy="621700"/>
          </a:xfrm>
        </p:grpSpPr>
        <p:cxnSp>
          <p:nvCxnSpPr>
            <p:cNvPr id="18" name="Google Shape;76;p15">
              <a:extLst>
                <a:ext uri="{FF2B5EF4-FFF2-40B4-BE49-F238E27FC236}">
                  <a16:creationId xmlns:a16="http://schemas.microsoft.com/office/drawing/2014/main" id="{D7AB2DF4-ADC1-FB8B-C7E4-E2A4F1F3E6F6}"/>
                </a:ext>
              </a:extLst>
            </p:cNvPr>
            <p:cNvCxnSpPr/>
            <p:nvPr/>
          </p:nvCxnSpPr>
          <p:spPr>
            <a:xfrm rot="10800000">
              <a:off x="6190400" y="2545375"/>
              <a:ext cx="1085100" cy="4014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9" name="Google Shape;77;p15">
              <a:extLst>
                <a:ext uri="{FF2B5EF4-FFF2-40B4-BE49-F238E27FC236}">
                  <a16:creationId xmlns:a16="http://schemas.microsoft.com/office/drawing/2014/main" id="{9DD7581D-9D96-A2D7-2C9B-1FE908A04055}"/>
                </a:ext>
              </a:extLst>
            </p:cNvPr>
            <p:cNvSpPr/>
            <p:nvPr/>
          </p:nvSpPr>
          <p:spPr>
            <a:xfrm>
              <a:off x="7031550" y="2712875"/>
              <a:ext cx="454200" cy="454200"/>
            </a:xfrm>
            <a:prstGeom prst="ellipse">
              <a:avLst/>
            </a:prstGeom>
            <a:solidFill>
              <a:srgbClr val="FB56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78;p15">
            <a:extLst>
              <a:ext uri="{FF2B5EF4-FFF2-40B4-BE49-F238E27FC236}">
                <a16:creationId xmlns:a16="http://schemas.microsoft.com/office/drawing/2014/main" id="{1C40566E-A977-A3F1-C994-1F4D6EFB9298}"/>
              </a:ext>
            </a:extLst>
          </p:cNvPr>
          <p:cNvGrpSpPr/>
          <p:nvPr/>
        </p:nvGrpSpPr>
        <p:grpSpPr>
          <a:xfrm rot="1578645" flipH="1">
            <a:off x="9292339" y="2858629"/>
            <a:ext cx="1981227" cy="623715"/>
            <a:chOff x="4718425" y="2096250"/>
            <a:chExt cx="1462400" cy="454200"/>
          </a:xfrm>
        </p:grpSpPr>
        <p:cxnSp>
          <p:nvCxnSpPr>
            <p:cNvPr id="21" name="Google Shape;79;p15">
              <a:extLst>
                <a:ext uri="{FF2B5EF4-FFF2-40B4-BE49-F238E27FC236}">
                  <a16:creationId xmlns:a16="http://schemas.microsoft.com/office/drawing/2014/main" id="{7179A55E-5BC1-0379-F380-15933E0357E0}"/>
                </a:ext>
              </a:extLst>
            </p:cNvPr>
            <p:cNvCxnSpPr/>
            <p:nvPr/>
          </p:nvCxnSpPr>
          <p:spPr>
            <a:xfrm>
              <a:off x="4947525" y="2334900"/>
              <a:ext cx="1233300" cy="2055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2" name="Google Shape;80;p15">
              <a:extLst>
                <a:ext uri="{FF2B5EF4-FFF2-40B4-BE49-F238E27FC236}">
                  <a16:creationId xmlns:a16="http://schemas.microsoft.com/office/drawing/2014/main" id="{CEA2536F-2E1C-8236-71C4-52CB92A31A8C}"/>
                </a:ext>
              </a:extLst>
            </p:cNvPr>
            <p:cNvSpPr/>
            <p:nvPr/>
          </p:nvSpPr>
          <p:spPr>
            <a:xfrm>
              <a:off x="4718425" y="2096250"/>
              <a:ext cx="454200" cy="454200"/>
            </a:xfrm>
            <a:prstGeom prst="ellipse">
              <a:avLst/>
            </a:prstGeom>
            <a:solidFill>
              <a:srgbClr val="FB56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3" name="Google Shape;81;p15">
            <a:extLst>
              <a:ext uri="{FF2B5EF4-FFF2-40B4-BE49-F238E27FC236}">
                <a16:creationId xmlns:a16="http://schemas.microsoft.com/office/drawing/2014/main" id="{F6D6DA18-D3F3-ABD7-CBC2-B28339C069DB}"/>
              </a:ext>
            </a:extLst>
          </p:cNvPr>
          <p:cNvGrpSpPr/>
          <p:nvPr/>
        </p:nvGrpSpPr>
        <p:grpSpPr>
          <a:xfrm rot="1578645" flipH="1">
            <a:off x="8423590" y="1622930"/>
            <a:ext cx="1412000" cy="1430616"/>
            <a:chOff x="6185500" y="1498650"/>
            <a:chExt cx="1042238" cy="1041800"/>
          </a:xfrm>
        </p:grpSpPr>
        <p:cxnSp>
          <p:nvCxnSpPr>
            <p:cNvPr id="24" name="Google Shape;82;p15">
              <a:extLst>
                <a:ext uri="{FF2B5EF4-FFF2-40B4-BE49-F238E27FC236}">
                  <a16:creationId xmlns:a16="http://schemas.microsoft.com/office/drawing/2014/main" id="{240CB753-5339-32E8-A7A4-F5BC527DC11B}"/>
                </a:ext>
              </a:extLst>
            </p:cNvPr>
            <p:cNvCxnSpPr/>
            <p:nvPr/>
          </p:nvCxnSpPr>
          <p:spPr>
            <a:xfrm flipH="1">
              <a:off x="6185500" y="1746950"/>
              <a:ext cx="822300" cy="7935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5" name="Google Shape;83;p15">
              <a:extLst>
                <a:ext uri="{FF2B5EF4-FFF2-40B4-BE49-F238E27FC236}">
                  <a16:creationId xmlns:a16="http://schemas.microsoft.com/office/drawing/2014/main" id="{B0E1E14E-311F-4447-7889-C4F8E068E117}"/>
                </a:ext>
              </a:extLst>
            </p:cNvPr>
            <p:cNvSpPr/>
            <p:nvPr/>
          </p:nvSpPr>
          <p:spPr>
            <a:xfrm>
              <a:off x="6773538" y="1498650"/>
              <a:ext cx="454200" cy="454200"/>
            </a:xfrm>
            <a:prstGeom prst="ellipse">
              <a:avLst/>
            </a:prstGeom>
            <a:solidFill>
              <a:srgbClr val="FB85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6" name="Google Shape;84;p15">
            <a:extLst>
              <a:ext uri="{FF2B5EF4-FFF2-40B4-BE49-F238E27FC236}">
                <a16:creationId xmlns:a16="http://schemas.microsoft.com/office/drawing/2014/main" id="{ABA93642-957F-E002-56C8-7087AFEF0A7D}"/>
              </a:ext>
            </a:extLst>
          </p:cNvPr>
          <p:cNvGrpSpPr/>
          <p:nvPr/>
        </p:nvGrpSpPr>
        <p:grpSpPr>
          <a:xfrm rot="1578645" flipH="1">
            <a:off x="8598991" y="2314265"/>
            <a:ext cx="1586716" cy="1608311"/>
            <a:chOff x="5587975" y="1952850"/>
            <a:chExt cx="1171200" cy="1171200"/>
          </a:xfrm>
        </p:grpSpPr>
        <p:sp>
          <p:nvSpPr>
            <p:cNvPr id="27" name="Google Shape;85;p15">
              <a:extLst>
                <a:ext uri="{FF2B5EF4-FFF2-40B4-BE49-F238E27FC236}">
                  <a16:creationId xmlns:a16="http://schemas.microsoft.com/office/drawing/2014/main" id="{1E990E6F-7062-46F6-C553-5E010FCA8FAA}"/>
                </a:ext>
              </a:extLst>
            </p:cNvPr>
            <p:cNvSpPr/>
            <p:nvPr/>
          </p:nvSpPr>
          <p:spPr>
            <a:xfrm>
              <a:off x="5587975" y="1952850"/>
              <a:ext cx="1171200" cy="1171200"/>
            </a:xfrm>
            <a:prstGeom prst="ellipse">
              <a:avLst/>
            </a:pr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8" name="Google Shape;86;p15">
              <a:extLst>
                <a:ext uri="{FF2B5EF4-FFF2-40B4-BE49-F238E27FC236}">
                  <a16:creationId xmlns:a16="http://schemas.microsoft.com/office/drawing/2014/main" id="{EE8AA3AD-02EE-5A19-3F4A-AC10A94200E5}"/>
                </a:ext>
              </a:extLst>
            </p:cNvPr>
            <p:cNvSpPr/>
            <p:nvPr/>
          </p:nvSpPr>
          <p:spPr>
            <a:xfrm>
              <a:off x="5673925" y="2038799"/>
              <a:ext cx="999300" cy="9993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C3EE62C1-0C26-1D2D-CF35-BAF4111CCF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0223" y="2789368"/>
            <a:ext cx="786391" cy="576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115E2E60-3E28-271A-4261-FDA0758B359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457" t="32802" r="8272" b="42834"/>
          <a:stretch/>
        </p:blipFill>
        <p:spPr>
          <a:xfrm rot="330122">
            <a:off x="1683220" y="291832"/>
            <a:ext cx="2937046" cy="875164"/>
          </a:xfrm>
          <a:prstGeom prst="roundRect">
            <a:avLst>
              <a:gd name="adj" fmla="val 50000"/>
            </a:avLst>
          </a:prstGeom>
        </p:spPr>
      </p:pic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E9C0AE14-BBA0-0EC3-A511-9AF26063A596}"/>
              </a:ext>
            </a:extLst>
          </p:cNvPr>
          <p:cNvSpPr/>
          <p:nvPr/>
        </p:nvSpPr>
        <p:spPr>
          <a:xfrm>
            <a:off x="2826625" y="1096376"/>
            <a:ext cx="2487168" cy="30175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1502035-3E57-1D5B-D48B-202C2DBF9DDC}"/>
              </a:ext>
            </a:extLst>
          </p:cNvPr>
          <p:cNvSpPr txBox="1"/>
          <p:nvPr/>
        </p:nvSpPr>
        <p:spPr>
          <a:xfrm>
            <a:off x="4561256" y="33235"/>
            <a:ext cx="9116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dirty="0">
                <a:solidFill>
                  <a:srgbClr val="E00000"/>
                </a:solidFill>
                <a:latin typeface="Aptos Display" panose="020B0004020202020204" pitchFamily="34" charset="0"/>
              </a:rPr>
              <a:t>Х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B81BD5E7-BC12-D1E0-453D-EB2B470209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31177" y="426398"/>
            <a:ext cx="1040230" cy="53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471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E6843F-D857-8F92-404D-36F739435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592" y="324070"/>
            <a:ext cx="6522720" cy="1325563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latin typeface="Fira Sans Extra Condensed" panose="020B0503050000020004" pitchFamily="34" charset="0"/>
              </a:rPr>
              <a:t> АНО "Ресурсный центр инклюзивных практик "СОДЕЙСТВИЕ"</a:t>
            </a:r>
            <a:endParaRPr lang="ru-RU" sz="1800" dirty="0">
              <a:latin typeface="Fira Sans Extra Condensed" panose="020B05030500000200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0E0615-7202-B892-B001-CBF0A0C96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992" y="1847439"/>
            <a:ext cx="7208520" cy="4686491"/>
          </a:xfrm>
        </p:spPr>
        <p:txBody>
          <a:bodyPr>
            <a:normAutofit fontScale="92500" lnSpcReduction="10000"/>
          </a:bodyPr>
          <a:lstStyle/>
          <a:p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Кто мы?</a:t>
            </a:r>
          </a:p>
          <a:p>
            <a:pPr marL="0" indent="4572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Команда психологов, педагогов, специалистов по движению, логопедов, </a:t>
            </a:r>
            <a:r>
              <a:rPr lang="ru-RU" sz="24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игротерапевтов</a:t>
            </a:r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консультантов ранней помощи, которые помогают выстроить путь развития для семьи и ребёнка с ОВЗ.</a:t>
            </a:r>
          </a:p>
          <a:p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Что мы делаем?</a:t>
            </a:r>
          </a:p>
          <a:p>
            <a:pPr marL="0" indent="45000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Организуем и проводим индивидуальные и групповые занятия со специалистами для детей и взрослых с ОВЗ от 0 до 23 лет, инклюзивный лагерь, обучаем родителей и специалистов, информируем сообщество о практиках работы в сфере особого детства с доказанной эффективностью.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FB4EF1C-B91A-913B-8EEB-386D49C1EA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747" t="4174" r="13542" b="8045"/>
          <a:stretch/>
        </p:blipFill>
        <p:spPr>
          <a:xfrm>
            <a:off x="9126184" y="22626"/>
            <a:ext cx="2440975" cy="2454923"/>
          </a:xfrm>
          <a:prstGeom prst="round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A5788DE-7FA7-71AD-1473-DA3D12E5A3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6184" y="2574135"/>
            <a:ext cx="2440974" cy="2440974"/>
          </a:xfrm>
          <a:prstGeom prst="rect">
            <a:avLst/>
          </a:prstGeom>
        </p:spPr>
      </p:pic>
      <p:sp>
        <p:nvSpPr>
          <p:cNvPr id="6" name="Google Shape;523;p24">
            <a:extLst>
              <a:ext uri="{FF2B5EF4-FFF2-40B4-BE49-F238E27FC236}">
                <a16:creationId xmlns:a16="http://schemas.microsoft.com/office/drawing/2014/main" id="{FBEA7837-33C6-D336-01DD-59260704FCAA}"/>
              </a:ext>
            </a:extLst>
          </p:cNvPr>
          <p:cNvSpPr/>
          <p:nvPr/>
        </p:nvSpPr>
        <p:spPr>
          <a:xfrm>
            <a:off x="6939489" y="759958"/>
            <a:ext cx="2186695" cy="937968"/>
          </a:xfrm>
          <a:prstGeom prst="notchedRightArrow">
            <a:avLst>
              <a:gd name="adj1" fmla="val 74710"/>
              <a:gd name="adj2" fmla="val 51726"/>
            </a:avLst>
          </a:prstGeom>
          <a:solidFill>
            <a:srgbClr val="FBB83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sz="1700" kern="0" dirty="0">
                <a:solidFill>
                  <a:srgbClr val="FFFFFF"/>
                </a:solidFill>
                <a:latin typeface="Fira Sans Extra Condensed Medium"/>
                <a:cs typeface="Arial"/>
                <a:sym typeface="Fira Sans Extra Condensed Medium"/>
              </a:rPr>
              <a:t>Группа ВКонтакте</a:t>
            </a:r>
            <a:endParaRPr kumimoji="0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" name="Google Shape;542;p24">
            <a:extLst>
              <a:ext uri="{FF2B5EF4-FFF2-40B4-BE49-F238E27FC236}">
                <a16:creationId xmlns:a16="http://schemas.microsoft.com/office/drawing/2014/main" id="{3EBF322C-5D9F-3977-E42B-90D9AC5138B8}"/>
              </a:ext>
            </a:extLst>
          </p:cNvPr>
          <p:cNvSpPr/>
          <p:nvPr/>
        </p:nvSpPr>
        <p:spPr>
          <a:xfrm>
            <a:off x="6939488" y="3325638"/>
            <a:ext cx="2186695" cy="937967"/>
          </a:xfrm>
          <a:prstGeom prst="notchedRightArrow">
            <a:avLst>
              <a:gd name="adj1" fmla="val 74710"/>
              <a:gd name="adj2" fmla="val 51726"/>
            </a:avLst>
          </a:prstGeom>
          <a:solidFill>
            <a:srgbClr val="9C27B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sz="2000" kern="0" dirty="0">
                <a:solidFill>
                  <a:srgbClr val="FFFFFF"/>
                </a:solidFill>
                <a:latin typeface="Fira Sans Extra Condensed Medium"/>
                <a:cs typeface="Arial"/>
                <a:sym typeface="Fira Sans Extra Condensed Medium"/>
              </a:rPr>
              <a:t>Сайт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" name="Google Shape;1480;p43">
            <a:extLst>
              <a:ext uri="{FF2B5EF4-FFF2-40B4-BE49-F238E27FC236}">
                <a16:creationId xmlns:a16="http://schemas.microsoft.com/office/drawing/2014/main" id="{CF7F1963-53BF-A76E-00AC-EE1E454FC770}"/>
              </a:ext>
            </a:extLst>
          </p:cNvPr>
          <p:cNvSpPr/>
          <p:nvPr/>
        </p:nvSpPr>
        <p:spPr>
          <a:xfrm>
            <a:off x="10143099" y="5366586"/>
            <a:ext cx="616095" cy="801233"/>
          </a:xfrm>
          <a:custGeom>
            <a:avLst/>
            <a:gdLst/>
            <a:ahLst/>
            <a:cxnLst/>
            <a:rect l="l" t="t" r="r" b="b"/>
            <a:pathLst>
              <a:path w="18516" h="23945" extrusionOk="0">
                <a:moveTo>
                  <a:pt x="9657" y="5335"/>
                </a:moveTo>
                <a:lnTo>
                  <a:pt x="9693" y="5882"/>
                </a:lnTo>
                <a:lnTo>
                  <a:pt x="9847" y="7954"/>
                </a:lnTo>
                <a:lnTo>
                  <a:pt x="10074" y="10990"/>
                </a:lnTo>
                <a:lnTo>
                  <a:pt x="9228" y="11812"/>
                </a:lnTo>
                <a:lnTo>
                  <a:pt x="8442" y="10990"/>
                </a:lnTo>
                <a:lnTo>
                  <a:pt x="8669" y="7954"/>
                </a:lnTo>
                <a:lnTo>
                  <a:pt x="8823" y="5882"/>
                </a:lnTo>
                <a:lnTo>
                  <a:pt x="8859" y="5335"/>
                </a:lnTo>
                <a:close/>
                <a:moveTo>
                  <a:pt x="1" y="1"/>
                </a:moveTo>
                <a:cubicBezTo>
                  <a:pt x="465" y="3120"/>
                  <a:pt x="2466" y="5728"/>
                  <a:pt x="5204" y="7049"/>
                </a:cubicBezTo>
                <a:lnTo>
                  <a:pt x="5204" y="15622"/>
                </a:lnTo>
                <a:lnTo>
                  <a:pt x="6168" y="15622"/>
                </a:lnTo>
                <a:lnTo>
                  <a:pt x="6168" y="23944"/>
                </a:lnTo>
                <a:lnTo>
                  <a:pt x="8514" y="23944"/>
                </a:lnTo>
                <a:lnTo>
                  <a:pt x="8514" y="15622"/>
                </a:lnTo>
                <a:lnTo>
                  <a:pt x="10002" y="15622"/>
                </a:lnTo>
                <a:lnTo>
                  <a:pt x="10002" y="23944"/>
                </a:lnTo>
                <a:lnTo>
                  <a:pt x="12348" y="23944"/>
                </a:lnTo>
                <a:lnTo>
                  <a:pt x="12348" y="15622"/>
                </a:lnTo>
                <a:lnTo>
                  <a:pt x="13312" y="15622"/>
                </a:lnTo>
                <a:lnTo>
                  <a:pt x="13312" y="7049"/>
                </a:lnTo>
                <a:cubicBezTo>
                  <a:pt x="16051" y="5728"/>
                  <a:pt x="18051" y="3120"/>
                  <a:pt x="18515" y="1"/>
                </a:cubicBezTo>
                <a:lnTo>
                  <a:pt x="16396" y="1"/>
                </a:lnTo>
                <a:cubicBezTo>
                  <a:pt x="15991" y="2084"/>
                  <a:pt x="14705" y="3846"/>
                  <a:pt x="12931" y="4894"/>
                </a:cubicBezTo>
                <a:cubicBezTo>
                  <a:pt x="12514" y="4215"/>
                  <a:pt x="11752" y="3751"/>
                  <a:pt x="10895" y="3751"/>
                </a:cubicBezTo>
                <a:lnTo>
                  <a:pt x="10074" y="3751"/>
                </a:lnTo>
                <a:lnTo>
                  <a:pt x="9657" y="4870"/>
                </a:lnTo>
                <a:lnTo>
                  <a:pt x="8859" y="4870"/>
                </a:lnTo>
                <a:lnTo>
                  <a:pt x="8442" y="3751"/>
                </a:lnTo>
                <a:lnTo>
                  <a:pt x="7621" y="3751"/>
                </a:lnTo>
                <a:cubicBezTo>
                  <a:pt x="6752" y="3751"/>
                  <a:pt x="5990" y="4215"/>
                  <a:pt x="5573" y="4894"/>
                </a:cubicBezTo>
                <a:cubicBezTo>
                  <a:pt x="3811" y="3846"/>
                  <a:pt x="2525" y="2084"/>
                  <a:pt x="2120" y="1"/>
                </a:cubicBezTo>
                <a:close/>
              </a:path>
            </a:pathLst>
          </a:custGeom>
          <a:solidFill>
            <a:srgbClr val="8225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" name="Google Shape;1479;p43">
            <a:extLst>
              <a:ext uri="{FF2B5EF4-FFF2-40B4-BE49-F238E27FC236}">
                <a16:creationId xmlns:a16="http://schemas.microsoft.com/office/drawing/2014/main" id="{D95C7AA5-790A-6EB8-227F-0B8F92794F50}"/>
              </a:ext>
            </a:extLst>
          </p:cNvPr>
          <p:cNvSpPr/>
          <p:nvPr/>
        </p:nvSpPr>
        <p:spPr>
          <a:xfrm>
            <a:off x="10346671" y="5270000"/>
            <a:ext cx="208950" cy="193171"/>
          </a:xfrm>
          <a:custGeom>
            <a:avLst/>
            <a:gdLst/>
            <a:ahLst/>
            <a:cxnLst/>
            <a:rect l="l" t="t" r="r" b="b"/>
            <a:pathLst>
              <a:path w="5108" h="5109" extrusionOk="0">
                <a:moveTo>
                  <a:pt x="2548" y="0"/>
                </a:moveTo>
                <a:cubicBezTo>
                  <a:pt x="1143" y="0"/>
                  <a:pt x="0" y="1143"/>
                  <a:pt x="0" y="2560"/>
                </a:cubicBezTo>
                <a:cubicBezTo>
                  <a:pt x="0" y="3965"/>
                  <a:pt x="1143" y="5108"/>
                  <a:pt x="2548" y="5108"/>
                </a:cubicBezTo>
                <a:cubicBezTo>
                  <a:pt x="3965" y="5108"/>
                  <a:pt x="5108" y="3965"/>
                  <a:pt x="5108" y="2560"/>
                </a:cubicBezTo>
                <a:cubicBezTo>
                  <a:pt x="5108" y="1143"/>
                  <a:pt x="3965" y="0"/>
                  <a:pt x="2548" y="0"/>
                </a:cubicBezTo>
                <a:close/>
              </a:path>
            </a:pathLst>
          </a:custGeom>
          <a:solidFill>
            <a:srgbClr val="8225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77182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3" name="Google Shape;213;p18"/>
          <p:cNvGrpSpPr/>
          <p:nvPr/>
        </p:nvGrpSpPr>
        <p:grpSpPr>
          <a:xfrm>
            <a:off x="512106" y="1781585"/>
            <a:ext cx="6096194" cy="1784441"/>
            <a:chOff x="710263" y="1452275"/>
            <a:chExt cx="3861913" cy="1086087"/>
          </a:xfrm>
        </p:grpSpPr>
        <p:sp>
          <p:nvSpPr>
            <p:cNvPr id="214" name="Google Shape;214;p18"/>
            <p:cNvSpPr/>
            <p:nvPr/>
          </p:nvSpPr>
          <p:spPr>
            <a:xfrm>
              <a:off x="710275" y="1452275"/>
              <a:ext cx="3861900" cy="4719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853433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buSzPts val="1100"/>
              </a:pPr>
              <a:endParaRPr sz="1867" kern="0" dirty="0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18"/>
            <p:cNvSpPr txBox="1"/>
            <p:nvPr/>
          </p:nvSpPr>
          <p:spPr>
            <a:xfrm>
              <a:off x="710263" y="2003462"/>
              <a:ext cx="22650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600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6" name="Google Shape;216;p18"/>
            <p:cNvSpPr/>
            <p:nvPr/>
          </p:nvSpPr>
          <p:spPr>
            <a:xfrm>
              <a:off x="773579" y="1498027"/>
              <a:ext cx="380400" cy="380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17" name="Google Shape;217;p18"/>
          <p:cNvGrpSpPr/>
          <p:nvPr/>
        </p:nvGrpSpPr>
        <p:grpSpPr>
          <a:xfrm>
            <a:off x="512064" y="3770415"/>
            <a:ext cx="6096237" cy="1835524"/>
            <a:chOff x="710238" y="2943897"/>
            <a:chExt cx="3861940" cy="1117178"/>
          </a:xfrm>
        </p:grpSpPr>
        <p:sp>
          <p:nvSpPr>
            <p:cNvPr id="218" name="Google Shape;218;p18"/>
            <p:cNvSpPr/>
            <p:nvPr/>
          </p:nvSpPr>
          <p:spPr>
            <a:xfrm>
              <a:off x="710278" y="3589175"/>
              <a:ext cx="3861900" cy="4719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853433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buSzPts val="1100"/>
              </a:pPr>
              <a:endParaRPr sz="1867" kern="0" dirty="0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18"/>
            <p:cNvSpPr txBox="1"/>
            <p:nvPr/>
          </p:nvSpPr>
          <p:spPr>
            <a:xfrm>
              <a:off x="710238" y="2943897"/>
              <a:ext cx="22650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600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0" name="Google Shape;220;p18"/>
            <p:cNvSpPr/>
            <p:nvPr/>
          </p:nvSpPr>
          <p:spPr>
            <a:xfrm>
              <a:off x="773579" y="3634937"/>
              <a:ext cx="380400" cy="3804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21" name="Google Shape;221;p18"/>
          <p:cNvGrpSpPr/>
          <p:nvPr/>
        </p:nvGrpSpPr>
        <p:grpSpPr>
          <a:xfrm>
            <a:off x="5661206" y="1781585"/>
            <a:ext cx="6096174" cy="1784431"/>
            <a:chOff x="4572087" y="1452275"/>
            <a:chExt cx="3861900" cy="1086081"/>
          </a:xfrm>
        </p:grpSpPr>
        <p:sp>
          <p:nvSpPr>
            <p:cNvPr id="222" name="Google Shape;222;p18"/>
            <p:cNvSpPr/>
            <p:nvPr/>
          </p:nvSpPr>
          <p:spPr>
            <a:xfrm>
              <a:off x="4572087" y="1452275"/>
              <a:ext cx="3861900" cy="4719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731500" bIns="121900" anchor="ctr" anchorCtr="0">
              <a:noAutofit/>
            </a:bodyPr>
            <a:lstStyle/>
            <a:p>
              <a:pPr algn="r" defTabSz="1219170">
                <a:buClr>
                  <a:srgbClr val="000000"/>
                </a:buClr>
                <a:buSzPts val="1100"/>
              </a:pPr>
              <a:endParaRPr sz="1867" kern="0" dirty="0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18"/>
            <p:cNvSpPr txBox="1"/>
            <p:nvPr/>
          </p:nvSpPr>
          <p:spPr>
            <a:xfrm>
              <a:off x="6168763" y="2003456"/>
              <a:ext cx="22650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r" defTabSz="1219170">
                <a:buClr>
                  <a:srgbClr val="000000"/>
                </a:buClr>
              </a:pPr>
              <a:endParaRPr sz="1600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4" name="Google Shape;224;p18"/>
            <p:cNvSpPr/>
            <p:nvPr/>
          </p:nvSpPr>
          <p:spPr>
            <a:xfrm>
              <a:off x="7990183" y="1498014"/>
              <a:ext cx="380400" cy="3804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25" name="Google Shape;225;p18"/>
          <p:cNvGrpSpPr/>
          <p:nvPr/>
        </p:nvGrpSpPr>
        <p:grpSpPr>
          <a:xfrm>
            <a:off x="5645003" y="3732558"/>
            <a:ext cx="6096174" cy="1835510"/>
            <a:chOff x="4571915" y="2943905"/>
            <a:chExt cx="3861900" cy="1117170"/>
          </a:xfrm>
        </p:grpSpPr>
        <p:sp>
          <p:nvSpPr>
            <p:cNvPr id="226" name="Google Shape;226;p18"/>
            <p:cNvSpPr/>
            <p:nvPr/>
          </p:nvSpPr>
          <p:spPr>
            <a:xfrm>
              <a:off x="4571915" y="3589175"/>
              <a:ext cx="3861900" cy="47190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731500" bIns="121900" anchor="ctr" anchorCtr="0">
              <a:noAutofit/>
            </a:bodyPr>
            <a:lstStyle/>
            <a:p>
              <a:pPr algn="r" defTabSz="1219170">
                <a:buClr>
                  <a:srgbClr val="000000"/>
                </a:buClr>
                <a:buSzPts val="1100"/>
              </a:pPr>
              <a:endParaRPr sz="1867" kern="0" dirty="0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18"/>
            <p:cNvSpPr txBox="1"/>
            <p:nvPr/>
          </p:nvSpPr>
          <p:spPr>
            <a:xfrm>
              <a:off x="6168738" y="2943905"/>
              <a:ext cx="22650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r" defTabSz="1219170">
                <a:buClr>
                  <a:srgbClr val="000000"/>
                </a:buClr>
              </a:pPr>
              <a:endParaRPr sz="1600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8" name="Google Shape;228;p18"/>
            <p:cNvSpPr/>
            <p:nvPr/>
          </p:nvSpPr>
          <p:spPr>
            <a:xfrm>
              <a:off x="7990183" y="3634821"/>
              <a:ext cx="380400" cy="3804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35" name="Google Shape;235;p18"/>
          <p:cNvSpPr/>
          <p:nvPr/>
        </p:nvSpPr>
        <p:spPr>
          <a:xfrm>
            <a:off x="1667109" y="4977737"/>
            <a:ext cx="296546" cy="346500"/>
          </a:xfrm>
          <a:custGeom>
            <a:avLst/>
            <a:gdLst/>
            <a:ahLst/>
            <a:cxnLst/>
            <a:rect l="l" t="t" r="r" b="b"/>
            <a:pathLst>
              <a:path w="17168" h="19273" extrusionOk="0">
                <a:moveTo>
                  <a:pt x="15361" y="1130"/>
                </a:moveTo>
                <a:cubicBezTo>
                  <a:pt x="15671" y="1130"/>
                  <a:pt x="15924" y="1382"/>
                  <a:pt x="15924" y="1696"/>
                </a:cubicBezTo>
                <a:cubicBezTo>
                  <a:pt x="15924" y="2006"/>
                  <a:pt x="15671" y="2259"/>
                  <a:pt x="15361" y="2259"/>
                </a:cubicBezTo>
                <a:lnTo>
                  <a:pt x="1810" y="2259"/>
                </a:lnTo>
                <a:cubicBezTo>
                  <a:pt x="1497" y="2259"/>
                  <a:pt x="1244" y="2006"/>
                  <a:pt x="1244" y="1696"/>
                </a:cubicBezTo>
                <a:cubicBezTo>
                  <a:pt x="1244" y="1382"/>
                  <a:pt x="1497" y="1130"/>
                  <a:pt x="1810" y="1130"/>
                </a:cubicBezTo>
                <a:close/>
                <a:moveTo>
                  <a:pt x="15361" y="11332"/>
                </a:moveTo>
                <a:cubicBezTo>
                  <a:pt x="15671" y="11332"/>
                  <a:pt x="15924" y="11582"/>
                  <a:pt x="15924" y="11895"/>
                </a:cubicBezTo>
                <a:cubicBezTo>
                  <a:pt x="15924" y="12208"/>
                  <a:pt x="15671" y="12461"/>
                  <a:pt x="15361" y="12461"/>
                </a:cubicBezTo>
                <a:lnTo>
                  <a:pt x="1810" y="12461"/>
                </a:lnTo>
                <a:cubicBezTo>
                  <a:pt x="1497" y="12461"/>
                  <a:pt x="1244" y="12208"/>
                  <a:pt x="1244" y="11895"/>
                </a:cubicBezTo>
                <a:cubicBezTo>
                  <a:pt x="1244" y="11582"/>
                  <a:pt x="1497" y="11332"/>
                  <a:pt x="1810" y="11332"/>
                </a:cubicBezTo>
                <a:close/>
                <a:moveTo>
                  <a:pt x="1804" y="0"/>
                </a:moveTo>
                <a:cubicBezTo>
                  <a:pt x="982" y="0"/>
                  <a:pt x="277" y="593"/>
                  <a:pt x="139" y="1404"/>
                </a:cubicBezTo>
                <a:cubicBezTo>
                  <a:pt x="1" y="2217"/>
                  <a:pt x="467" y="3012"/>
                  <a:pt x="1244" y="3286"/>
                </a:cubicBezTo>
                <a:lnTo>
                  <a:pt x="1244" y="10305"/>
                </a:lnTo>
                <a:cubicBezTo>
                  <a:pt x="570" y="10543"/>
                  <a:pt x="118" y="11178"/>
                  <a:pt x="115" y="11895"/>
                </a:cubicBezTo>
                <a:cubicBezTo>
                  <a:pt x="115" y="12831"/>
                  <a:pt x="874" y="13587"/>
                  <a:pt x="1810" y="13590"/>
                </a:cubicBezTo>
                <a:lnTo>
                  <a:pt x="6752" y="13590"/>
                </a:lnTo>
                <a:lnTo>
                  <a:pt x="2518" y="18333"/>
                </a:lnTo>
                <a:cubicBezTo>
                  <a:pt x="2316" y="18565"/>
                  <a:pt x="2337" y="18914"/>
                  <a:pt x="2566" y="19122"/>
                </a:cubicBezTo>
                <a:cubicBezTo>
                  <a:pt x="2674" y="19218"/>
                  <a:pt x="2809" y="19266"/>
                  <a:pt x="2943" y="19266"/>
                </a:cubicBezTo>
                <a:cubicBezTo>
                  <a:pt x="3095" y="19266"/>
                  <a:pt x="3247" y="19205"/>
                  <a:pt x="3358" y="19086"/>
                </a:cubicBezTo>
                <a:lnTo>
                  <a:pt x="8020" y="13867"/>
                </a:lnTo>
                <a:lnTo>
                  <a:pt x="8020" y="18709"/>
                </a:lnTo>
                <a:cubicBezTo>
                  <a:pt x="8020" y="19019"/>
                  <a:pt x="8273" y="19272"/>
                  <a:pt x="8586" y="19272"/>
                </a:cubicBezTo>
                <a:cubicBezTo>
                  <a:pt x="8896" y="19272"/>
                  <a:pt x="9149" y="19019"/>
                  <a:pt x="9149" y="18709"/>
                </a:cubicBezTo>
                <a:lnTo>
                  <a:pt x="9149" y="13867"/>
                </a:lnTo>
                <a:lnTo>
                  <a:pt x="13810" y="19086"/>
                </a:lnTo>
                <a:cubicBezTo>
                  <a:pt x="13922" y="19203"/>
                  <a:pt x="14072" y="19263"/>
                  <a:pt x="14224" y="19263"/>
                </a:cubicBezTo>
                <a:cubicBezTo>
                  <a:pt x="14359" y="19263"/>
                  <a:pt x="14494" y="19215"/>
                  <a:pt x="14602" y="19119"/>
                </a:cubicBezTo>
                <a:cubicBezTo>
                  <a:pt x="14831" y="18914"/>
                  <a:pt x="14852" y="18562"/>
                  <a:pt x="14650" y="18330"/>
                </a:cubicBezTo>
                <a:lnTo>
                  <a:pt x="10417" y="13590"/>
                </a:lnTo>
                <a:lnTo>
                  <a:pt x="15361" y="13590"/>
                </a:lnTo>
                <a:cubicBezTo>
                  <a:pt x="16183" y="13590"/>
                  <a:pt x="16891" y="12997"/>
                  <a:pt x="17029" y="12184"/>
                </a:cubicBezTo>
                <a:cubicBezTo>
                  <a:pt x="17168" y="11374"/>
                  <a:pt x="16701" y="10579"/>
                  <a:pt x="15924" y="10305"/>
                </a:cubicBezTo>
                <a:lnTo>
                  <a:pt x="15924" y="3286"/>
                </a:lnTo>
                <a:cubicBezTo>
                  <a:pt x="16701" y="3012"/>
                  <a:pt x="17168" y="2217"/>
                  <a:pt x="17029" y="1404"/>
                </a:cubicBezTo>
                <a:cubicBezTo>
                  <a:pt x="16891" y="593"/>
                  <a:pt x="16187" y="0"/>
                  <a:pt x="15367" y="0"/>
                </a:cubicBezTo>
                <a:cubicBezTo>
                  <a:pt x="15365" y="0"/>
                  <a:pt x="15363" y="0"/>
                  <a:pt x="15361" y="0"/>
                </a:cubicBezTo>
                <a:lnTo>
                  <a:pt x="1810" y="0"/>
                </a:lnTo>
                <a:cubicBezTo>
                  <a:pt x="1808" y="0"/>
                  <a:pt x="1806" y="0"/>
                  <a:pt x="180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435D74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236" name="Google Shape;236;p18"/>
          <p:cNvGrpSpPr/>
          <p:nvPr/>
        </p:nvGrpSpPr>
        <p:grpSpPr>
          <a:xfrm>
            <a:off x="1628071" y="1955537"/>
            <a:ext cx="292609" cy="346500"/>
            <a:chOff x="6264525" y="842250"/>
            <a:chExt cx="423500" cy="481825"/>
          </a:xfrm>
        </p:grpSpPr>
        <p:sp>
          <p:nvSpPr>
            <p:cNvPr id="237" name="Google Shape;237;p18"/>
            <p:cNvSpPr/>
            <p:nvPr/>
          </p:nvSpPr>
          <p:spPr>
            <a:xfrm>
              <a:off x="6264525" y="1033450"/>
              <a:ext cx="135300" cy="266450"/>
            </a:xfrm>
            <a:custGeom>
              <a:avLst/>
              <a:gdLst/>
              <a:ahLst/>
              <a:cxnLst/>
              <a:rect l="l" t="t" r="r" b="b"/>
              <a:pathLst>
                <a:path w="5412" h="10658" extrusionOk="0">
                  <a:moveTo>
                    <a:pt x="1" y="1"/>
                  </a:moveTo>
                  <a:lnTo>
                    <a:pt x="1" y="9932"/>
                  </a:lnTo>
                  <a:cubicBezTo>
                    <a:pt x="1" y="10182"/>
                    <a:pt x="61" y="10429"/>
                    <a:pt x="169" y="10658"/>
                  </a:cubicBezTo>
                  <a:lnTo>
                    <a:pt x="5412" y="541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435D74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18"/>
            <p:cNvSpPr/>
            <p:nvPr/>
          </p:nvSpPr>
          <p:spPr>
            <a:xfrm>
              <a:off x="6552700" y="1033450"/>
              <a:ext cx="135325" cy="266450"/>
            </a:xfrm>
            <a:custGeom>
              <a:avLst/>
              <a:gdLst/>
              <a:ahLst/>
              <a:cxnLst/>
              <a:rect l="l" t="t" r="r" b="b"/>
              <a:pathLst>
                <a:path w="5413" h="10658" extrusionOk="0">
                  <a:moveTo>
                    <a:pt x="5412" y="1"/>
                  </a:moveTo>
                  <a:lnTo>
                    <a:pt x="1" y="5415"/>
                  </a:lnTo>
                  <a:lnTo>
                    <a:pt x="5243" y="10658"/>
                  </a:lnTo>
                  <a:cubicBezTo>
                    <a:pt x="5352" y="10429"/>
                    <a:pt x="5412" y="10182"/>
                    <a:pt x="5412" y="9932"/>
                  </a:cubicBezTo>
                  <a:lnTo>
                    <a:pt x="541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435D74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18"/>
            <p:cNvSpPr/>
            <p:nvPr/>
          </p:nvSpPr>
          <p:spPr>
            <a:xfrm>
              <a:off x="6462150" y="985275"/>
              <a:ext cx="28025" cy="28250"/>
            </a:xfrm>
            <a:custGeom>
              <a:avLst/>
              <a:gdLst/>
              <a:ahLst/>
              <a:cxnLst/>
              <a:rect l="l" t="t" r="r" b="b"/>
              <a:pathLst>
                <a:path w="1121" h="1130" extrusionOk="0">
                  <a:moveTo>
                    <a:pt x="566" y="1"/>
                  </a:moveTo>
                  <a:cubicBezTo>
                    <a:pt x="253" y="1"/>
                    <a:pt x="0" y="254"/>
                    <a:pt x="0" y="567"/>
                  </a:cubicBezTo>
                  <a:cubicBezTo>
                    <a:pt x="0" y="877"/>
                    <a:pt x="253" y="1130"/>
                    <a:pt x="566" y="1130"/>
                  </a:cubicBezTo>
                  <a:cubicBezTo>
                    <a:pt x="955" y="1130"/>
                    <a:pt x="1060" y="862"/>
                    <a:pt x="1120" y="528"/>
                  </a:cubicBezTo>
                  <a:cubicBezTo>
                    <a:pt x="1102" y="233"/>
                    <a:pt x="862" y="4"/>
                    <a:pt x="5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435D74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18"/>
            <p:cNvSpPr/>
            <p:nvPr/>
          </p:nvSpPr>
          <p:spPr>
            <a:xfrm>
              <a:off x="6288775" y="1182900"/>
              <a:ext cx="375075" cy="141175"/>
            </a:xfrm>
            <a:custGeom>
              <a:avLst/>
              <a:gdLst/>
              <a:ahLst/>
              <a:cxnLst/>
              <a:rect l="l" t="t" r="r" b="b"/>
              <a:pathLst>
                <a:path w="15003" h="5647" extrusionOk="0">
                  <a:moveTo>
                    <a:pt x="5475" y="0"/>
                  </a:moveTo>
                  <a:lnTo>
                    <a:pt x="0" y="5478"/>
                  </a:lnTo>
                  <a:cubicBezTo>
                    <a:pt x="226" y="5586"/>
                    <a:pt x="473" y="5646"/>
                    <a:pt x="726" y="5646"/>
                  </a:cubicBezTo>
                  <a:lnTo>
                    <a:pt x="14277" y="5646"/>
                  </a:lnTo>
                  <a:cubicBezTo>
                    <a:pt x="14527" y="5646"/>
                    <a:pt x="14774" y="5586"/>
                    <a:pt x="15002" y="5478"/>
                  </a:cubicBezTo>
                  <a:lnTo>
                    <a:pt x="952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435D74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18"/>
            <p:cNvSpPr/>
            <p:nvPr/>
          </p:nvSpPr>
          <p:spPr>
            <a:xfrm>
              <a:off x="6278675" y="965325"/>
              <a:ext cx="42350" cy="84725"/>
            </a:xfrm>
            <a:custGeom>
              <a:avLst/>
              <a:gdLst/>
              <a:ahLst/>
              <a:cxnLst/>
              <a:rect l="l" t="t" r="r" b="b"/>
              <a:pathLst>
                <a:path w="1694" h="3389" extrusionOk="0">
                  <a:moveTo>
                    <a:pt x="1693" y="1"/>
                  </a:moveTo>
                  <a:lnTo>
                    <a:pt x="1" y="1693"/>
                  </a:lnTo>
                  <a:lnTo>
                    <a:pt x="1693" y="3388"/>
                  </a:lnTo>
                  <a:lnTo>
                    <a:pt x="169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435D74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18"/>
            <p:cNvSpPr/>
            <p:nvPr/>
          </p:nvSpPr>
          <p:spPr>
            <a:xfrm>
              <a:off x="6631525" y="965325"/>
              <a:ext cx="42400" cy="84725"/>
            </a:xfrm>
            <a:custGeom>
              <a:avLst/>
              <a:gdLst/>
              <a:ahLst/>
              <a:cxnLst/>
              <a:rect l="l" t="t" r="r" b="b"/>
              <a:pathLst>
                <a:path w="1696" h="3389" extrusionOk="0">
                  <a:moveTo>
                    <a:pt x="1" y="1"/>
                  </a:moveTo>
                  <a:lnTo>
                    <a:pt x="1" y="3388"/>
                  </a:lnTo>
                  <a:lnTo>
                    <a:pt x="1696" y="169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435D74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18"/>
            <p:cNvSpPr/>
            <p:nvPr/>
          </p:nvSpPr>
          <p:spPr>
            <a:xfrm>
              <a:off x="6349225" y="842250"/>
              <a:ext cx="254100" cy="312425"/>
            </a:xfrm>
            <a:custGeom>
              <a:avLst/>
              <a:gdLst/>
              <a:ahLst/>
              <a:cxnLst/>
              <a:rect l="l" t="t" r="r" b="b"/>
              <a:pathLst>
                <a:path w="10164" h="12497" extrusionOk="0">
                  <a:moveTo>
                    <a:pt x="5081" y="2333"/>
                  </a:moveTo>
                  <a:cubicBezTo>
                    <a:pt x="5779" y="2333"/>
                    <a:pt x="6477" y="2518"/>
                    <a:pt x="7098" y="2885"/>
                  </a:cubicBezTo>
                  <a:cubicBezTo>
                    <a:pt x="8299" y="3596"/>
                    <a:pt x="9034" y="4891"/>
                    <a:pt x="9034" y="6288"/>
                  </a:cubicBezTo>
                  <a:cubicBezTo>
                    <a:pt x="9034" y="7293"/>
                    <a:pt x="8207" y="7981"/>
                    <a:pt x="7335" y="7981"/>
                  </a:cubicBezTo>
                  <a:cubicBezTo>
                    <a:pt x="6947" y="7981"/>
                    <a:pt x="6550" y="7845"/>
                    <a:pt x="6213" y="7540"/>
                  </a:cubicBezTo>
                  <a:cubicBezTo>
                    <a:pt x="5894" y="7824"/>
                    <a:pt x="5492" y="7968"/>
                    <a:pt x="5089" y="7968"/>
                  </a:cubicBezTo>
                  <a:cubicBezTo>
                    <a:pt x="4739" y="7968"/>
                    <a:pt x="4388" y="7860"/>
                    <a:pt x="4090" y="7640"/>
                  </a:cubicBezTo>
                  <a:cubicBezTo>
                    <a:pt x="3448" y="7170"/>
                    <a:pt x="3222" y="6315"/>
                    <a:pt x="3551" y="5589"/>
                  </a:cubicBezTo>
                  <a:cubicBezTo>
                    <a:pt x="3826" y="4973"/>
                    <a:pt x="4435" y="4593"/>
                    <a:pt x="5087" y="4593"/>
                  </a:cubicBezTo>
                  <a:cubicBezTo>
                    <a:pt x="5205" y="4593"/>
                    <a:pt x="5325" y="4606"/>
                    <a:pt x="5445" y="4632"/>
                  </a:cubicBezTo>
                  <a:cubicBezTo>
                    <a:pt x="6225" y="4800"/>
                    <a:pt x="6779" y="5490"/>
                    <a:pt x="6776" y="6288"/>
                  </a:cubicBezTo>
                  <a:cubicBezTo>
                    <a:pt x="6776" y="6660"/>
                    <a:pt x="7058" y="6846"/>
                    <a:pt x="7340" y="6846"/>
                  </a:cubicBezTo>
                  <a:cubicBezTo>
                    <a:pt x="7623" y="6846"/>
                    <a:pt x="7905" y="6660"/>
                    <a:pt x="7905" y="6288"/>
                  </a:cubicBezTo>
                  <a:cubicBezTo>
                    <a:pt x="7905" y="5288"/>
                    <a:pt x="7378" y="4367"/>
                    <a:pt x="6520" y="3858"/>
                  </a:cubicBezTo>
                  <a:cubicBezTo>
                    <a:pt x="6076" y="3595"/>
                    <a:pt x="5578" y="3463"/>
                    <a:pt x="5080" y="3463"/>
                  </a:cubicBezTo>
                  <a:cubicBezTo>
                    <a:pt x="4614" y="3463"/>
                    <a:pt x="4147" y="3578"/>
                    <a:pt x="3725" y="3810"/>
                  </a:cubicBezTo>
                  <a:cubicBezTo>
                    <a:pt x="2849" y="4288"/>
                    <a:pt x="2295" y="5195"/>
                    <a:pt x="2262" y="6191"/>
                  </a:cubicBezTo>
                  <a:cubicBezTo>
                    <a:pt x="2226" y="7188"/>
                    <a:pt x="2723" y="8128"/>
                    <a:pt x="3563" y="8667"/>
                  </a:cubicBezTo>
                  <a:cubicBezTo>
                    <a:pt x="4023" y="8960"/>
                    <a:pt x="4541" y="9107"/>
                    <a:pt x="5077" y="9107"/>
                  </a:cubicBezTo>
                  <a:cubicBezTo>
                    <a:pt x="5519" y="9107"/>
                    <a:pt x="5973" y="9007"/>
                    <a:pt x="6414" y="8805"/>
                  </a:cubicBezTo>
                  <a:cubicBezTo>
                    <a:pt x="6502" y="8765"/>
                    <a:pt x="6585" y="8746"/>
                    <a:pt x="6664" y="8746"/>
                  </a:cubicBezTo>
                  <a:cubicBezTo>
                    <a:pt x="7191" y="8746"/>
                    <a:pt x="7476" y="9559"/>
                    <a:pt x="6884" y="9832"/>
                  </a:cubicBezTo>
                  <a:cubicBezTo>
                    <a:pt x="6300" y="10100"/>
                    <a:pt x="5685" y="10239"/>
                    <a:pt x="5077" y="10239"/>
                  </a:cubicBezTo>
                  <a:cubicBezTo>
                    <a:pt x="4340" y="10239"/>
                    <a:pt x="3611" y="10036"/>
                    <a:pt x="2954" y="9615"/>
                  </a:cubicBezTo>
                  <a:cubicBezTo>
                    <a:pt x="1777" y="8865"/>
                    <a:pt x="1084" y="7546"/>
                    <a:pt x="1133" y="6152"/>
                  </a:cubicBezTo>
                  <a:cubicBezTo>
                    <a:pt x="1178" y="4755"/>
                    <a:pt x="1958" y="3490"/>
                    <a:pt x="3183" y="2819"/>
                  </a:cubicBezTo>
                  <a:cubicBezTo>
                    <a:pt x="3775" y="2494"/>
                    <a:pt x="4429" y="2333"/>
                    <a:pt x="5081" y="2333"/>
                  </a:cubicBezTo>
                  <a:close/>
                  <a:moveTo>
                    <a:pt x="618" y="0"/>
                  </a:moveTo>
                  <a:cubicBezTo>
                    <a:pt x="277" y="0"/>
                    <a:pt x="0" y="277"/>
                    <a:pt x="0" y="618"/>
                  </a:cubicBezTo>
                  <a:lnTo>
                    <a:pt x="0" y="9441"/>
                  </a:lnTo>
                  <a:lnTo>
                    <a:pt x="3057" y="12497"/>
                  </a:lnTo>
                  <a:lnTo>
                    <a:pt x="7107" y="12497"/>
                  </a:lnTo>
                  <a:lnTo>
                    <a:pt x="10163" y="9441"/>
                  </a:lnTo>
                  <a:lnTo>
                    <a:pt x="10163" y="723"/>
                  </a:lnTo>
                  <a:cubicBezTo>
                    <a:pt x="10163" y="326"/>
                    <a:pt x="9838" y="0"/>
                    <a:pt x="94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435D74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44" name="Google Shape;244;p18"/>
          <p:cNvSpPr txBox="1">
            <a:spLocks noGrp="1"/>
          </p:cNvSpPr>
          <p:nvPr>
            <p:ph type="title"/>
          </p:nvPr>
        </p:nvSpPr>
        <p:spPr>
          <a:xfrm>
            <a:off x="947033" y="715533"/>
            <a:ext cx="10298000" cy="641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ru-RU" sz="3600" dirty="0"/>
              <a:t>Целевая аудитория</a:t>
            </a:r>
            <a:endParaRPr sz="3600" dirty="0"/>
          </a:p>
        </p:txBody>
      </p:sp>
      <p:grpSp>
        <p:nvGrpSpPr>
          <p:cNvPr id="245" name="Google Shape;245;p18"/>
          <p:cNvGrpSpPr/>
          <p:nvPr/>
        </p:nvGrpSpPr>
        <p:grpSpPr>
          <a:xfrm>
            <a:off x="4159436" y="1730519"/>
            <a:ext cx="4238861" cy="4411948"/>
            <a:chOff x="3229375" y="1413975"/>
            <a:chExt cx="2685300" cy="2685300"/>
          </a:xfrm>
        </p:grpSpPr>
        <p:sp>
          <p:nvSpPr>
            <p:cNvPr id="246" name="Google Shape;246;p18"/>
            <p:cNvSpPr/>
            <p:nvPr/>
          </p:nvSpPr>
          <p:spPr>
            <a:xfrm>
              <a:off x="3229375" y="1413975"/>
              <a:ext cx="2685300" cy="26853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18"/>
            <p:cNvSpPr/>
            <p:nvPr/>
          </p:nvSpPr>
          <p:spPr>
            <a:xfrm>
              <a:off x="3479913" y="1664525"/>
              <a:ext cx="2184300" cy="2184300"/>
            </a:xfrm>
            <a:prstGeom prst="ellipse">
              <a:avLst/>
            </a:prstGeom>
            <a:noFill/>
            <a:ln w="9525" cap="flat" cmpd="sng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18"/>
            <p:cNvSpPr/>
            <p:nvPr/>
          </p:nvSpPr>
          <p:spPr>
            <a:xfrm>
              <a:off x="3666663" y="1851275"/>
              <a:ext cx="1810800" cy="18108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6096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100"/>
              </a:pPr>
              <a:endParaRPr sz="1600" kern="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953C9A0-D074-4E1C-B8F9-AE2082E99284}"/>
              </a:ext>
            </a:extLst>
          </p:cNvPr>
          <p:cNvSpPr txBox="1"/>
          <p:nvPr/>
        </p:nvSpPr>
        <p:spPr>
          <a:xfrm>
            <a:off x="4924214" y="3388272"/>
            <a:ext cx="274212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Родители детей, имеющих особенности развития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BFD7396-E3B7-A1BC-0EA5-8B7C4A1909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180" y="2594788"/>
            <a:ext cx="747372" cy="74737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B19339A-CC68-9CA6-7191-45818F2290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1784" y="1989904"/>
            <a:ext cx="436202" cy="37839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75D6919-3172-8904-D78D-ECB1CF828D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914" y="1927679"/>
            <a:ext cx="398058" cy="48762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0F9A5E8-9882-F27A-30BC-F93961B1EF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43261" y="4905794"/>
            <a:ext cx="415899" cy="50947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5DA12B0-349D-C685-2E0B-ECD6384FDF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118" y="5036672"/>
            <a:ext cx="438950" cy="38408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p30"/>
          <p:cNvSpPr txBox="1">
            <a:spLocks noGrp="1"/>
          </p:cNvSpPr>
          <p:nvPr>
            <p:ph type="title"/>
          </p:nvPr>
        </p:nvSpPr>
        <p:spPr>
          <a:xfrm>
            <a:off x="947000" y="548868"/>
            <a:ext cx="10298000" cy="641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ru-RU" sz="3600" dirty="0"/>
              <a:t>Проблемы</a:t>
            </a:r>
            <a:endParaRPr sz="3600" dirty="0"/>
          </a:p>
        </p:txBody>
      </p:sp>
      <p:grpSp>
        <p:nvGrpSpPr>
          <p:cNvPr id="830" name="Google Shape;830;p30"/>
          <p:cNvGrpSpPr/>
          <p:nvPr/>
        </p:nvGrpSpPr>
        <p:grpSpPr>
          <a:xfrm>
            <a:off x="1615093" y="1371601"/>
            <a:ext cx="2492991" cy="4754918"/>
            <a:chOff x="709100" y="1301750"/>
            <a:chExt cx="1557625" cy="3062250"/>
          </a:xfrm>
        </p:grpSpPr>
        <p:sp>
          <p:nvSpPr>
            <p:cNvPr id="831" name="Google Shape;831;p30"/>
            <p:cNvSpPr/>
            <p:nvPr/>
          </p:nvSpPr>
          <p:spPr>
            <a:xfrm>
              <a:off x="709125" y="1758210"/>
              <a:ext cx="1557600" cy="1829100"/>
            </a:xfrm>
            <a:prstGeom prst="snip2SameRect">
              <a:avLst>
                <a:gd name="adj1" fmla="val 16667"/>
                <a:gd name="adj2" fmla="val 0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487667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100"/>
              </a:pPr>
              <a:r>
                <a:rPr lang="ru-RU" sz="1400" dirty="0"/>
                <a:t>Потребность родителей в информации об особенностях воспитания и развития детей с нарушениями различной нозологии</a:t>
              </a:r>
              <a:endParaRPr sz="1400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32" name="Google Shape;832;p30"/>
            <p:cNvSpPr/>
            <p:nvPr/>
          </p:nvSpPr>
          <p:spPr>
            <a:xfrm>
              <a:off x="1039575" y="1301750"/>
              <a:ext cx="891900" cy="891900"/>
            </a:xfrm>
            <a:prstGeom prst="octagon">
              <a:avLst>
                <a:gd name="adj" fmla="val 29289"/>
              </a:avLst>
            </a:prstGeom>
            <a:solidFill>
              <a:srgbClr val="FBB831">
                <a:alpha val="5866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3" name="Google Shape;833;p30"/>
            <p:cNvSpPr/>
            <p:nvPr/>
          </p:nvSpPr>
          <p:spPr>
            <a:xfrm>
              <a:off x="1111200" y="1373373"/>
              <a:ext cx="748500" cy="748500"/>
            </a:xfrm>
            <a:prstGeom prst="octagon">
              <a:avLst>
                <a:gd name="adj" fmla="val 29289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100"/>
              </a:pPr>
              <a:r>
                <a:rPr lang="ru-RU" sz="3600" kern="0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1</a:t>
              </a:r>
              <a:endParaRPr sz="3600" kern="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834" name="Google Shape;834;p30"/>
            <p:cNvSpPr/>
            <p:nvPr/>
          </p:nvSpPr>
          <p:spPr>
            <a:xfrm rot="10800000">
              <a:off x="709100" y="3704300"/>
              <a:ext cx="1557600" cy="659700"/>
            </a:xfrm>
            <a:prstGeom prst="snip2SameRect">
              <a:avLst>
                <a:gd name="adj1" fmla="val 50000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5" name="Google Shape;835;p30"/>
            <p:cNvSpPr/>
            <p:nvPr/>
          </p:nvSpPr>
          <p:spPr>
            <a:xfrm>
              <a:off x="709125" y="3587292"/>
              <a:ext cx="1557600" cy="117000"/>
            </a:xfrm>
            <a:prstGeom prst="rect">
              <a:avLst/>
            </a:prstGeom>
            <a:solidFill>
              <a:srgbClr val="FBB831">
                <a:alpha val="5866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839" name="Google Shape;839;p30"/>
          <p:cNvGrpSpPr/>
          <p:nvPr/>
        </p:nvGrpSpPr>
        <p:grpSpPr>
          <a:xfrm>
            <a:off x="7899547" y="1371600"/>
            <a:ext cx="2625197" cy="4754879"/>
            <a:chOff x="4821375" y="1301775"/>
            <a:chExt cx="1557600" cy="3062225"/>
          </a:xfrm>
        </p:grpSpPr>
        <p:sp>
          <p:nvSpPr>
            <p:cNvPr id="840" name="Google Shape;840;p30"/>
            <p:cNvSpPr/>
            <p:nvPr/>
          </p:nvSpPr>
          <p:spPr>
            <a:xfrm>
              <a:off x="4821375" y="1758210"/>
              <a:ext cx="1557600" cy="1829100"/>
            </a:xfrm>
            <a:prstGeom prst="snip2SameRect">
              <a:avLst>
                <a:gd name="adj1" fmla="val 16667"/>
                <a:gd name="adj2" fmla="val 0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487667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100"/>
              </a:pPr>
              <a:r>
                <a:rPr lang="ru-RU" dirty="0"/>
                <a:t>Недостаточное информирование в области инклюзии родителей детей с ОВЗ</a:t>
              </a:r>
              <a:endParaRPr sz="1200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41" name="Google Shape;841;p30"/>
            <p:cNvSpPr/>
            <p:nvPr/>
          </p:nvSpPr>
          <p:spPr>
            <a:xfrm rot="10800000">
              <a:off x="4821375" y="3704300"/>
              <a:ext cx="1557600" cy="659700"/>
            </a:xfrm>
            <a:prstGeom prst="snip2SameRect">
              <a:avLst>
                <a:gd name="adj1" fmla="val 50000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2" name="Google Shape;842;p30"/>
            <p:cNvSpPr/>
            <p:nvPr/>
          </p:nvSpPr>
          <p:spPr>
            <a:xfrm>
              <a:off x="4821375" y="3587292"/>
              <a:ext cx="1557600" cy="117000"/>
            </a:xfrm>
            <a:prstGeom prst="rect">
              <a:avLst/>
            </a:prstGeom>
            <a:solidFill>
              <a:srgbClr val="FB569C">
                <a:alpha val="584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3" name="Google Shape;843;p30"/>
            <p:cNvSpPr/>
            <p:nvPr/>
          </p:nvSpPr>
          <p:spPr>
            <a:xfrm>
              <a:off x="5154238" y="1301775"/>
              <a:ext cx="891900" cy="891900"/>
            </a:xfrm>
            <a:prstGeom prst="octagon">
              <a:avLst>
                <a:gd name="adj" fmla="val 29289"/>
              </a:avLst>
            </a:prstGeom>
            <a:solidFill>
              <a:srgbClr val="FB569C">
                <a:alpha val="584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4" name="Google Shape;844;p30"/>
            <p:cNvSpPr/>
            <p:nvPr/>
          </p:nvSpPr>
          <p:spPr>
            <a:xfrm>
              <a:off x="5226003" y="1373394"/>
              <a:ext cx="748200" cy="748200"/>
            </a:xfrm>
            <a:prstGeom prst="octagon">
              <a:avLst>
                <a:gd name="adj" fmla="val 2928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100"/>
              </a:pPr>
              <a:r>
                <a:rPr lang="en" sz="3600" kern="0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3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850" name="Google Shape;850;p30"/>
          <p:cNvGrpSpPr/>
          <p:nvPr/>
        </p:nvGrpSpPr>
        <p:grpSpPr>
          <a:xfrm>
            <a:off x="4779140" y="1371601"/>
            <a:ext cx="2492991" cy="4754646"/>
            <a:chOff x="2765238" y="1301925"/>
            <a:chExt cx="1557625" cy="3062075"/>
          </a:xfrm>
        </p:grpSpPr>
        <p:sp>
          <p:nvSpPr>
            <p:cNvPr id="851" name="Google Shape;851;p30"/>
            <p:cNvSpPr/>
            <p:nvPr/>
          </p:nvSpPr>
          <p:spPr>
            <a:xfrm>
              <a:off x="2765263" y="1758210"/>
              <a:ext cx="1557600" cy="1829100"/>
            </a:xfrm>
            <a:prstGeom prst="snip2SameRect">
              <a:avLst>
                <a:gd name="adj1" fmla="val 16667"/>
                <a:gd name="adj2" fmla="val 0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487667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100"/>
              </a:pPr>
              <a:r>
                <a:rPr lang="ru-RU" sz="2000" dirty="0"/>
                <a:t>Трудности  принятия ребенка с особенностями в развитии</a:t>
              </a:r>
              <a:endParaRPr sz="1400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52" name="Google Shape;852;p30"/>
            <p:cNvSpPr/>
            <p:nvPr/>
          </p:nvSpPr>
          <p:spPr>
            <a:xfrm rot="10800000">
              <a:off x="2765238" y="3704300"/>
              <a:ext cx="1557600" cy="659700"/>
            </a:xfrm>
            <a:prstGeom prst="snip2SameRect">
              <a:avLst>
                <a:gd name="adj1" fmla="val 50000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3" name="Google Shape;853;p30"/>
            <p:cNvSpPr/>
            <p:nvPr/>
          </p:nvSpPr>
          <p:spPr>
            <a:xfrm>
              <a:off x="2765263" y="3587292"/>
              <a:ext cx="1557600" cy="117000"/>
            </a:xfrm>
            <a:prstGeom prst="rect">
              <a:avLst/>
            </a:prstGeom>
            <a:solidFill>
              <a:srgbClr val="FB8569">
                <a:alpha val="584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4" name="Google Shape;854;p30"/>
            <p:cNvSpPr/>
            <p:nvPr/>
          </p:nvSpPr>
          <p:spPr>
            <a:xfrm>
              <a:off x="3098263" y="1301925"/>
              <a:ext cx="891600" cy="891600"/>
            </a:xfrm>
            <a:prstGeom prst="octagon">
              <a:avLst>
                <a:gd name="adj" fmla="val 29289"/>
              </a:avLst>
            </a:prstGeom>
            <a:solidFill>
              <a:srgbClr val="FB8569">
                <a:alpha val="584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5" name="Google Shape;855;p30"/>
            <p:cNvSpPr/>
            <p:nvPr/>
          </p:nvSpPr>
          <p:spPr>
            <a:xfrm>
              <a:off x="3169859" y="1373520"/>
              <a:ext cx="747900" cy="747900"/>
            </a:xfrm>
            <a:prstGeom prst="octagon">
              <a:avLst>
                <a:gd name="adj" fmla="val 29289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100"/>
              </a:pPr>
              <a:r>
                <a:rPr lang="en" sz="3600" kern="0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2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8153940-46DC-4E10-1728-3DBBD50A41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1500" y="5229303"/>
            <a:ext cx="661468" cy="66146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A276BB-ED8B-EC30-AE1A-3D99B8EADF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4335" y="5156785"/>
            <a:ext cx="696165" cy="65580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B3E3B41-D062-47BF-6570-0200C4FB8D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4144" y="5222303"/>
            <a:ext cx="600622" cy="58756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25"/>
          <p:cNvSpPr/>
          <p:nvPr/>
        </p:nvSpPr>
        <p:spPr>
          <a:xfrm rot="2700000">
            <a:off x="5510475" y="2019563"/>
            <a:ext cx="1153432" cy="11534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96" name="Google Shape;596;p25"/>
          <p:cNvSpPr/>
          <p:nvPr/>
        </p:nvSpPr>
        <p:spPr>
          <a:xfrm rot="2700000">
            <a:off x="7308633" y="2037417"/>
            <a:ext cx="1153432" cy="115343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97" name="Google Shape;597;p25"/>
          <p:cNvSpPr txBox="1">
            <a:spLocks noGrp="1"/>
          </p:cNvSpPr>
          <p:nvPr>
            <p:ph type="title"/>
          </p:nvPr>
        </p:nvSpPr>
        <p:spPr>
          <a:xfrm>
            <a:off x="947033" y="715533"/>
            <a:ext cx="10298000" cy="641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ru-RU" sz="3600" dirty="0"/>
              <a:t>Какие задачи мы решаем:</a:t>
            </a:r>
            <a:endParaRPr sz="3600" dirty="0"/>
          </a:p>
        </p:txBody>
      </p:sp>
      <p:grpSp>
        <p:nvGrpSpPr>
          <p:cNvPr id="598" name="Google Shape;598;p25"/>
          <p:cNvGrpSpPr/>
          <p:nvPr/>
        </p:nvGrpSpPr>
        <p:grpSpPr>
          <a:xfrm>
            <a:off x="4709159" y="3659700"/>
            <a:ext cx="2889500" cy="2301634"/>
            <a:chOff x="3531870" y="2744775"/>
            <a:chExt cx="2167125" cy="1726226"/>
          </a:xfrm>
        </p:grpSpPr>
        <p:cxnSp>
          <p:nvCxnSpPr>
            <p:cNvPr id="599" name="Google Shape;599;p25"/>
            <p:cNvCxnSpPr>
              <a:cxnSpLocks/>
            </p:cNvCxnSpPr>
            <p:nvPr/>
          </p:nvCxnSpPr>
          <p:spPr>
            <a:xfrm>
              <a:off x="4572000" y="2744775"/>
              <a:ext cx="0" cy="5439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601" name="Google Shape;601;p25"/>
            <p:cNvSpPr txBox="1"/>
            <p:nvPr/>
          </p:nvSpPr>
          <p:spPr>
            <a:xfrm>
              <a:off x="3531870" y="3716201"/>
              <a:ext cx="2167125" cy="75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ru-RU" sz="2000" kern="0" dirty="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Расширение представлений родителей о проблематики инклюзии</a:t>
              </a:r>
              <a:endParaRPr sz="2000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602" name="Google Shape;602;p25"/>
          <p:cNvGrpSpPr/>
          <p:nvPr/>
        </p:nvGrpSpPr>
        <p:grpSpPr>
          <a:xfrm>
            <a:off x="8820568" y="1653134"/>
            <a:ext cx="2544094" cy="1330376"/>
            <a:chOff x="6615425" y="1239850"/>
            <a:chExt cx="1908070" cy="997782"/>
          </a:xfrm>
        </p:grpSpPr>
        <p:sp>
          <p:nvSpPr>
            <p:cNvPr id="603" name="Google Shape;603;p25"/>
            <p:cNvSpPr/>
            <p:nvPr/>
          </p:nvSpPr>
          <p:spPr>
            <a:xfrm>
              <a:off x="6615425" y="1239850"/>
              <a:ext cx="1818356" cy="336900"/>
            </a:xfrm>
            <a:custGeom>
              <a:avLst/>
              <a:gdLst/>
              <a:ahLst/>
              <a:cxnLst/>
              <a:rect l="l" t="t" r="r" b="b"/>
              <a:pathLst>
                <a:path w="71950" h="13476" extrusionOk="0">
                  <a:moveTo>
                    <a:pt x="0" y="13476"/>
                  </a:moveTo>
                  <a:lnTo>
                    <a:pt x="13477" y="0"/>
                  </a:lnTo>
                  <a:lnTo>
                    <a:pt x="7195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04" name="Google Shape;604;p25"/>
            <p:cNvSpPr txBox="1"/>
            <p:nvPr/>
          </p:nvSpPr>
          <p:spPr>
            <a:xfrm>
              <a:off x="6780495" y="1482832"/>
              <a:ext cx="1743000" cy="75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ru-RU" sz="2000" dirty="0"/>
                <a:t>Повышение включенности в данную проблематику</a:t>
              </a:r>
              <a:endParaRPr sz="1400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606" name="Google Shape;606;p25"/>
          <p:cNvSpPr/>
          <p:nvPr/>
        </p:nvSpPr>
        <p:spPr>
          <a:xfrm rot="2700000">
            <a:off x="3713117" y="2037417"/>
            <a:ext cx="1153432" cy="1153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607" name="Google Shape;607;p25"/>
          <p:cNvGrpSpPr/>
          <p:nvPr/>
        </p:nvGrpSpPr>
        <p:grpSpPr>
          <a:xfrm>
            <a:off x="530671" y="1653134"/>
            <a:ext cx="2978459" cy="1745149"/>
            <a:chOff x="398003" y="1239850"/>
            <a:chExt cx="2233844" cy="1093704"/>
          </a:xfrm>
        </p:grpSpPr>
        <p:sp>
          <p:nvSpPr>
            <p:cNvPr id="608" name="Google Shape;608;p25"/>
            <p:cNvSpPr/>
            <p:nvPr/>
          </p:nvSpPr>
          <p:spPr>
            <a:xfrm flipH="1">
              <a:off x="710225" y="1239850"/>
              <a:ext cx="1818356" cy="336900"/>
            </a:xfrm>
            <a:custGeom>
              <a:avLst/>
              <a:gdLst/>
              <a:ahLst/>
              <a:cxnLst/>
              <a:rect l="l" t="t" r="r" b="b"/>
              <a:pathLst>
                <a:path w="71950" h="13476" extrusionOk="0">
                  <a:moveTo>
                    <a:pt x="0" y="13476"/>
                  </a:moveTo>
                  <a:lnTo>
                    <a:pt x="13477" y="0"/>
                  </a:lnTo>
                  <a:lnTo>
                    <a:pt x="71950" y="0"/>
                  </a:lnTo>
                </a:path>
              </a:pathLst>
            </a:cu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09" name="Google Shape;609;p25"/>
            <p:cNvSpPr txBox="1"/>
            <p:nvPr/>
          </p:nvSpPr>
          <p:spPr>
            <a:xfrm>
              <a:off x="398003" y="1578754"/>
              <a:ext cx="2233844" cy="75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ru-RU" sz="2000" kern="0" dirty="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Повышение информирования родителей детей с особенностями в развитии и инклюзии</a:t>
              </a:r>
              <a:endParaRPr sz="2000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611" name="Google Shape;611;p25"/>
          <p:cNvSpPr/>
          <p:nvPr/>
        </p:nvSpPr>
        <p:spPr>
          <a:xfrm rot="2701683">
            <a:off x="4610665" y="3121994"/>
            <a:ext cx="1155696" cy="11554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612" name="Google Shape;612;p25"/>
          <p:cNvGrpSpPr/>
          <p:nvPr/>
        </p:nvGrpSpPr>
        <p:grpSpPr>
          <a:xfrm>
            <a:off x="530673" y="3693067"/>
            <a:ext cx="3681228" cy="2044367"/>
            <a:chOff x="398004" y="2769800"/>
            <a:chExt cx="2760921" cy="1533275"/>
          </a:xfrm>
        </p:grpSpPr>
        <p:sp>
          <p:nvSpPr>
            <p:cNvPr id="613" name="Google Shape;613;p25"/>
            <p:cNvSpPr/>
            <p:nvPr/>
          </p:nvSpPr>
          <p:spPr>
            <a:xfrm>
              <a:off x="710800" y="2769800"/>
              <a:ext cx="2448125" cy="337125"/>
            </a:xfrm>
            <a:custGeom>
              <a:avLst/>
              <a:gdLst/>
              <a:ahLst/>
              <a:cxnLst/>
              <a:rect l="l" t="t" r="r" b="b"/>
              <a:pathLst>
                <a:path w="97925" h="13485" extrusionOk="0">
                  <a:moveTo>
                    <a:pt x="97925" y="0"/>
                  </a:moveTo>
                  <a:lnTo>
                    <a:pt x="84301" y="13476"/>
                  </a:lnTo>
                  <a:lnTo>
                    <a:pt x="0" y="13485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4" name="Google Shape;614;p25"/>
            <p:cNvSpPr txBox="1"/>
            <p:nvPr/>
          </p:nvSpPr>
          <p:spPr>
            <a:xfrm>
              <a:off x="398004" y="3288675"/>
              <a:ext cx="2546140" cy="101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ru-RU" sz="2000" kern="0" dirty="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Изучение отношения родителей к проблеме инклюзии (за и против) </a:t>
              </a:r>
              <a:endParaRPr sz="2000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616" name="Google Shape;616;p25"/>
          <p:cNvSpPr/>
          <p:nvPr/>
        </p:nvSpPr>
        <p:spPr>
          <a:xfrm rot="2700000">
            <a:off x="6408423" y="3121687"/>
            <a:ext cx="1155695" cy="115569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617" name="Google Shape;617;p25"/>
          <p:cNvGrpSpPr/>
          <p:nvPr/>
        </p:nvGrpSpPr>
        <p:grpSpPr>
          <a:xfrm>
            <a:off x="7965466" y="3693069"/>
            <a:ext cx="3561980" cy="2161381"/>
            <a:chOff x="5974100" y="2769800"/>
            <a:chExt cx="2671485" cy="1621035"/>
          </a:xfrm>
        </p:grpSpPr>
        <p:sp>
          <p:nvSpPr>
            <p:cNvPr id="618" name="Google Shape;618;p25"/>
            <p:cNvSpPr/>
            <p:nvPr/>
          </p:nvSpPr>
          <p:spPr>
            <a:xfrm>
              <a:off x="5974100" y="2769800"/>
              <a:ext cx="2461475" cy="337125"/>
            </a:xfrm>
            <a:custGeom>
              <a:avLst/>
              <a:gdLst/>
              <a:ahLst/>
              <a:cxnLst/>
              <a:rect l="l" t="t" r="r" b="b"/>
              <a:pathLst>
                <a:path w="98459" h="13485" extrusionOk="0">
                  <a:moveTo>
                    <a:pt x="0" y="0"/>
                  </a:moveTo>
                  <a:lnTo>
                    <a:pt x="13624" y="13476"/>
                  </a:lnTo>
                  <a:lnTo>
                    <a:pt x="98459" y="13485"/>
                  </a:ln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9" name="Google Shape;619;p25"/>
            <p:cNvSpPr txBox="1"/>
            <p:nvPr/>
          </p:nvSpPr>
          <p:spPr>
            <a:xfrm>
              <a:off x="6658405" y="3416461"/>
              <a:ext cx="1987180" cy="9743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ru-RU" sz="2000" kern="0" dirty="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Помощь в принятии ситуации (озвучивание диагноза) </a:t>
              </a:r>
              <a:endParaRPr lang="en-US" sz="2000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8FBBF07-F37E-AC0E-5682-76E63F236F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0089" y="2386349"/>
            <a:ext cx="459487" cy="42666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290EE30-0F8C-A783-1036-E812EE829C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8968" y="3324507"/>
            <a:ext cx="579090" cy="579090"/>
          </a:xfrm>
          <a:prstGeom prst="rect">
            <a:avLst/>
          </a:prstGeom>
        </p:spPr>
      </p:pic>
      <p:grpSp>
        <p:nvGrpSpPr>
          <p:cNvPr id="5" name="Google Shape;1002;p34">
            <a:extLst>
              <a:ext uri="{FF2B5EF4-FFF2-40B4-BE49-F238E27FC236}">
                <a16:creationId xmlns:a16="http://schemas.microsoft.com/office/drawing/2014/main" id="{4B6CC0AF-5472-7BFB-039D-A165BCB615EF}"/>
              </a:ext>
            </a:extLst>
          </p:cNvPr>
          <p:cNvGrpSpPr/>
          <p:nvPr/>
        </p:nvGrpSpPr>
        <p:grpSpPr>
          <a:xfrm>
            <a:off x="5817333" y="2282051"/>
            <a:ext cx="544285" cy="528991"/>
            <a:chOff x="1836637" y="2873594"/>
            <a:chExt cx="286152" cy="364353"/>
          </a:xfrm>
        </p:grpSpPr>
        <p:sp>
          <p:nvSpPr>
            <p:cNvPr id="6" name="Google Shape;1003;p34">
              <a:extLst>
                <a:ext uri="{FF2B5EF4-FFF2-40B4-BE49-F238E27FC236}">
                  <a16:creationId xmlns:a16="http://schemas.microsoft.com/office/drawing/2014/main" id="{06F1FE20-C5D3-D240-D84B-9A1152CCA391}"/>
                </a:ext>
              </a:extLst>
            </p:cNvPr>
            <p:cNvSpPr/>
            <p:nvPr/>
          </p:nvSpPr>
          <p:spPr>
            <a:xfrm>
              <a:off x="1836637" y="3059413"/>
              <a:ext cx="286152" cy="178534"/>
            </a:xfrm>
            <a:custGeom>
              <a:avLst/>
              <a:gdLst/>
              <a:ahLst/>
              <a:cxnLst/>
              <a:rect l="l" t="t" r="r" b="b"/>
              <a:pathLst>
                <a:path w="8990" h="5609" extrusionOk="0">
                  <a:moveTo>
                    <a:pt x="3072" y="322"/>
                  </a:moveTo>
                  <a:cubicBezTo>
                    <a:pt x="3156" y="322"/>
                    <a:pt x="3251" y="357"/>
                    <a:pt x="3322" y="429"/>
                  </a:cubicBezTo>
                  <a:cubicBezTo>
                    <a:pt x="3382" y="488"/>
                    <a:pt x="3430" y="572"/>
                    <a:pt x="3430" y="679"/>
                  </a:cubicBezTo>
                  <a:lnTo>
                    <a:pt x="3430" y="1108"/>
                  </a:lnTo>
                  <a:cubicBezTo>
                    <a:pt x="3406" y="1286"/>
                    <a:pt x="3311" y="1453"/>
                    <a:pt x="3144" y="1560"/>
                  </a:cubicBezTo>
                  <a:cubicBezTo>
                    <a:pt x="3096" y="1584"/>
                    <a:pt x="3072" y="1631"/>
                    <a:pt x="3072" y="1691"/>
                  </a:cubicBezTo>
                  <a:lnTo>
                    <a:pt x="3072" y="1870"/>
                  </a:lnTo>
                  <a:lnTo>
                    <a:pt x="2715" y="1870"/>
                  </a:lnTo>
                  <a:lnTo>
                    <a:pt x="2715" y="1691"/>
                  </a:lnTo>
                  <a:cubicBezTo>
                    <a:pt x="2715" y="1631"/>
                    <a:pt x="2679" y="1584"/>
                    <a:pt x="2632" y="1560"/>
                  </a:cubicBezTo>
                  <a:cubicBezTo>
                    <a:pt x="2477" y="1465"/>
                    <a:pt x="2370" y="1286"/>
                    <a:pt x="2370" y="1108"/>
                  </a:cubicBezTo>
                  <a:lnTo>
                    <a:pt x="2370" y="679"/>
                  </a:lnTo>
                  <a:cubicBezTo>
                    <a:pt x="2370" y="488"/>
                    <a:pt x="2537" y="322"/>
                    <a:pt x="2727" y="322"/>
                  </a:cubicBezTo>
                  <a:close/>
                  <a:moveTo>
                    <a:pt x="6132" y="322"/>
                  </a:moveTo>
                  <a:cubicBezTo>
                    <a:pt x="6228" y="322"/>
                    <a:pt x="6311" y="357"/>
                    <a:pt x="6382" y="429"/>
                  </a:cubicBezTo>
                  <a:cubicBezTo>
                    <a:pt x="6442" y="488"/>
                    <a:pt x="6489" y="572"/>
                    <a:pt x="6489" y="679"/>
                  </a:cubicBezTo>
                  <a:lnTo>
                    <a:pt x="6489" y="1108"/>
                  </a:lnTo>
                  <a:cubicBezTo>
                    <a:pt x="6478" y="1286"/>
                    <a:pt x="6370" y="1453"/>
                    <a:pt x="6204" y="1560"/>
                  </a:cubicBezTo>
                  <a:cubicBezTo>
                    <a:pt x="6168" y="1584"/>
                    <a:pt x="6132" y="1631"/>
                    <a:pt x="6132" y="1691"/>
                  </a:cubicBezTo>
                  <a:lnTo>
                    <a:pt x="6132" y="1870"/>
                  </a:lnTo>
                  <a:lnTo>
                    <a:pt x="5775" y="1870"/>
                  </a:lnTo>
                  <a:lnTo>
                    <a:pt x="5775" y="1691"/>
                  </a:lnTo>
                  <a:cubicBezTo>
                    <a:pt x="5775" y="1631"/>
                    <a:pt x="5751" y="1584"/>
                    <a:pt x="5704" y="1560"/>
                  </a:cubicBezTo>
                  <a:cubicBezTo>
                    <a:pt x="5537" y="1465"/>
                    <a:pt x="5430" y="1286"/>
                    <a:pt x="5430" y="1108"/>
                  </a:cubicBezTo>
                  <a:lnTo>
                    <a:pt x="5430" y="679"/>
                  </a:lnTo>
                  <a:cubicBezTo>
                    <a:pt x="5430" y="488"/>
                    <a:pt x="5597" y="322"/>
                    <a:pt x="5787" y="322"/>
                  </a:cubicBezTo>
                  <a:close/>
                  <a:moveTo>
                    <a:pt x="1536" y="2024"/>
                  </a:moveTo>
                  <a:cubicBezTo>
                    <a:pt x="1620" y="2024"/>
                    <a:pt x="1715" y="2048"/>
                    <a:pt x="1787" y="2120"/>
                  </a:cubicBezTo>
                  <a:cubicBezTo>
                    <a:pt x="1846" y="2179"/>
                    <a:pt x="1894" y="2274"/>
                    <a:pt x="1894" y="2382"/>
                  </a:cubicBezTo>
                  <a:lnTo>
                    <a:pt x="1894" y="2810"/>
                  </a:lnTo>
                  <a:lnTo>
                    <a:pt x="1882" y="2810"/>
                  </a:lnTo>
                  <a:cubicBezTo>
                    <a:pt x="1882" y="2989"/>
                    <a:pt x="1775" y="3167"/>
                    <a:pt x="1608" y="3251"/>
                  </a:cubicBezTo>
                  <a:cubicBezTo>
                    <a:pt x="1560" y="3286"/>
                    <a:pt x="1536" y="3334"/>
                    <a:pt x="1536" y="3382"/>
                  </a:cubicBezTo>
                  <a:lnTo>
                    <a:pt x="1536" y="3572"/>
                  </a:lnTo>
                  <a:lnTo>
                    <a:pt x="1179" y="3572"/>
                  </a:lnTo>
                  <a:lnTo>
                    <a:pt x="1179" y="3382"/>
                  </a:lnTo>
                  <a:cubicBezTo>
                    <a:pt x="1179" y="3334"/>
                    <a:pt x="1144" y="3286"/>
                    <a:pt x="1108" y="3251"/>
                  </a:cubicBezTo>
                  <a:cubicBezTo>
                    <a:pt x="941" y="3167"/>
                    <a:pt x="834" y="2989"/>
                    <a:pt x="834" y="2810"/>
                  </a:cubicBezTo>
                  <a:lnTo>
                    <a:pt x="834" y="2382"/>
                  </a:lnTo>
                  <a:cubicBezTo>
                    <a:pt x="834" y="2179"/>
                    <a:pt x="1001" y="2024"/>
                    <a:pt x="1191" y="2024"/>
                  </a:cubicBezTo>
                  <a:close/>
                  <a:moveTo>
                    <a:pt x="4596" y="2024"/>
                  </a:moveTo>
                  <a:cubicBezTo>
                    <a:pt x="4692" y="2024"/>
                    <a:pt x="4775" y="2048"/>
                    <a:pt x="4858" y="2120"/>
                  </a:cubicBezTo>
                  <a:cubicBezTo>
                    <a:pt x="4918" y="2179"/>
                    <a:pt x="4954" y="2274"/>
                    <a:pt x="4954" y="2382"/>
                  </a:cubicBezTo>
                  <a:lnTo>
                    <a:pt x="4954" y="2810"/>
                  </a:lnTo>
                  <a:cubicBezTo>
                    <a:pt x="4942" y="3001"/>
                    <a:pt x="4835" y="3167"/>
                    <a:pt x="4680" y="3251"/>
                  </a:cubicBezTo>
                  <a:cubicBezTo>
                    <a:pt x="4632" y="3286"/>
                    <a:pt x="4596" y="3334"/>
                    <a:pt x="4596" y="3382"/>
                  </a:cubicBezTo>
                  <a:lnTo>
                    <a:pt x="4596" y="3572"/>
                  </a:lnTo>
                  <a:lnTo>
                    <a:pt x="4239" y="3572"/>
                  </a:lnTo>
                  <a:lnTo>
                    <a:pt x="4239" y="3382"/>
                  </a:lnTo>
                  <a:cubicBezTo>
                    <a:pt x="4239" y="3334"/>
                    <a:pt x="4215" y="3286"/>
                    <a:pt x="4168" y="3251"/>
                  </a:cubicBezTo>
                  <a:cubicBezTo>
                    <a:pt x="4001" y="3167"/>
                    <a:pt x="3906" y="2989"/>
                    <a:pt x="3906" y="2810"/>
                  </a:cubicBezTo>
                  <a:lnTo>
                    <a:pt x="3906" y="2382"/>
                  </a:lnTo>
                  <a:cubicBezTo>
                    <a:pt x="3906" y="2179"/>
                    <a:pt x="4061" y="2024"/>
                    <a:pt x="4263" y="2024"/>
                  </a:cubicBezTo>
                  <a:close/>
                  <a:moveTo>
                    <a:pt x="7668" y="2024"/>
                  </a:moveTo>
                  <a:cubicBezTo>
                    <a:pt x="7752" y="2024"/>
                    <a:pt x="7847" y="2048"/>
                    <a:pt x="7918" y="2120"/>
                  </a:cubicBezTo>
                  <a:cubicBezTo>
                    <a:pt x="7978" y="2179"/>
                    <a:pt x="8025" y="2274"/>
                    <a:pt x="8025" y="2382"/>
                  </a:cubicBezTo>
                  <a:lnTo>
                    <a:pt x="8025" y="2810"/>
                  </a:lnTo>
                  <a:cubicBezTo>
                    <a:pt x="8013" y="3001"/>
                    <a:pt x="7906" y="3167"/>
                    <a:pt x="7740" y="3251"/>
                  </a:cubicBezTo>
                  <a:cubicBezTo>
                    <a:pt x="7692" y="3286"/>
                    <a:pt x="7668" y="3334"/>
                    <a:pt x="7668" y="3382"/>
                  </a:cubicBezTo>
                  <a:lnTo>
                    <a:pt x="7668" y="3572"/>
                  </a:lnTo>
                  <a:lnTo>
                    <a:pt x="7311" y="3572"/>
                  </a:lnTo>
                  <a:lnTo>
                    <a:pt x="7311" y="3382"/>
                  </a:lnTo>
                  <a:cubicBezTo>
                    <a:pt x="7311" y="3334"/>
                    <a:pt x="7275" y="3286"/>
                    <a:pt x="7240" y="3251"/>
                  </a:cubicBezTo>
                  <a:cubicBezTo>
                    <a:pt x="7073" y="3167"/>
                    <a:pt x="6966" y="2989"/>
                    <a:pt x="6966" y="2810"/>
                  </a:cubicBezTo>
                  <a:lnTo>
                    <a:pt x="6966" y="2382"/>
                  </a:lnTo>
                  <a:cubicBezTo>
                    <a:pt x="6966" y="2179"/>
                    <a:pt x="7132" y="2024"/>
                    <a:pt x="7323" y="2024"/>
                  </a:cubicBezTo>
                  <a:close/>
                  <a:moveTo>
                    <a:pt x="2715" y="0"/>
                  </a:moveTo>
                  <a:cubicBezTo>
                    <a:pt x="2334" y="0"/>
                    <a:pt x="2037" y="298"/>
                    <a:pt x="2037" y="667"/>
                  </a:cubicBezTo>
                  <a:lnTo>
                    <a:pt x="2037" y="1096"/>
                  </a:lnTo>
                  <a:cubicBezTo>
                    <a:pt x="2037" y="1370"/>
                    <a:pt x="2179" y="1620"/>
                    <a:pt x="2382" y="1762"/>
                  </a:cubicBezTo>
                  <a:lnTo>
                    <a:pt x="2382" y="1917"/>
                  </a:lnTo>
                  <a:lnTo>
                    <a:pt x="2096" y="2036"/>
                  </a:lnTo>
                  <a:cubicBezTo>
                    <a:pt x="2072" y="1989"/>
                    <a:pt x="2037" y="1941"/>
                    <a:pt x="2001" y="1905"/>
                  </a:cubicBezTo>
                  <a:cubicBezTo>
                    <a:pt x="1858" y="1786"/>
                    <a:pt x="1703" y="1703"/>
                    <a:pt x="1525" y="1703"/>
                  </a:cubicBezTo>
                  <a:lnTo>
                    <a:pt x="1179" y="1703"/>
                  </a:lnTo>
                  <a:cubicBezTo>
                    <a:pt x="810" y="1703"/>
                    <a:pt x="513" y="2001"/>
                    <a:pt x="513" y="2382"/>
                  </a:cubicBezTo>
                  <a:lnTo>
                    <a:pt x="513" y="2810"/>
                  </a:lnTo>
                  <a:cubicBezTo>
                    <a:pt x="513" y="3072"/>
                    <a:pt x="644" y="3334"/>
                    <a:pt x="846" y="3477"/>
                  </a:cubicBezTo>
                  <a:lnTo>
                    <a:pt x="846" y="3632"/>
                  </a:lnTo>
                  <a:lnTo>
                    <a:pt x="417" y="3810"/>
                  </a:lnTo>
                  <a:cubicBezTo>
                    <a:pt x="167" y="3906"/>
                    <a:pt x="1" y="4144"/>
                    <a:pt x="1" y="4429"/>
                  </a:cubicBezTo>
                  <a:lnTo>
                    <a:pt x="1" y="5441"/>
                  </a:lnTo>
                  <a:cubicBezTo>
                    <a:pt x="1" y="5537"/>
                    <a:pt x="72" y="5608"/>
                    <a:pt x="167" y="5608"/>
                  </a:cubicBezTo>
                  <a:cubicBezTo>
                    <a:pt x="251" y="5608"/>
                    <a:pt x="334" y="5537"/>
                    <a:pt x="334" y="5441"/>
                  </a:cubicBezTo>
                  <a:lnTo>
                    <a:pt x="334" y="4429"/>
                  </a:lnTo>
                  <a:cubicBezTo>
                    <a:pt x="334" y="4287"/>
                    <a:pt x="417" y="4167"/>
                    <a:pt x="548" y="4108"/>
                  </a:cubicBezTo>
                  <a:lnTo>
                    <a:pt x="1060" y="3906"/>
                  </a:lnTo>
                  <a:lnTo>
                    <a:pt x="1679" y="3906"/>
                  </a:lnTo>
                  <a:lnTo>
                    <a:pt x="2191" y="4108"/>
                  </a:lnTo>
                  <a:cubicBezTo>
                    <a:pt x="2322" y="4167"/>
                    <a:pt x="2418" y="4287"/>
                    <a:pt x="2418" y="4429"/>
                  </a:cubicBezTo>
                  <a:lnTo>
                    <a:pt x="2418" y="5441"/>
                  </a:lnTo>
                  <a:cubicBezTo>
                    <a:pt x="2418" y="5537"/>
                    <a:pt x="2489" y="5608"/>
                    <a:pt x="2572" y="5608"/>
                  </a:cubicBezTo>
                  <a:cubicBezTo>
                    <a:pt x="2668" y="5608"/>
                    <a:pt x="2739" y="5537"/>
                    <a:pt x="2739" y="5441"/>
                  </a:cubicBezTo>
                  <a:lnTo>
                    <a:pt x="2739" y="4429"/>
                  </a:lnTo>
                  <a:cubicBezTo>
                    <a:pt x="2739" y="4144"/>
                    <a:pt x="2572" y="3906"/>
                    <a:pt x="2322" y="3810"/>
                  </a:cubicBezTo>
                  <a:lnTo>
                    <a:pt x="1894" y="3632"/>
                  </a:lnTo>
                  <a:lnTo>
                    <a:pt x="1894" y="3477"/>
                  </a:lnTo>
                  <a:cubicBezTo>
                    <a:pt x="2096" y="3310"/>
                    <a:pt x="2239" y="3072"/>
                    <a:pt x="2239" y="2810"/>
                  </a:cubicBezTo>
                  <a:lnTo>
                    <a:pt x="2239" y="2382"/>
                  </a:lnTo>
                  <a:lnTo>
                    <a:pt x="2239" y="2346"/>
                  </a:lnTo>
                  <a:lnTo>
                    <a:pt x="2620" y="2191"/>
                  </a:lnTo>
                  <a:lnTo>
                    <a:pt x="3251" y="2191"/>
                  </a:lnTo>
                  <a:lnTo>
                    <a:pt x="3632" y="2346"/>
                  </a:lnTo>
                  <a:lnTo>
                    <a:pt x="3632" y="2382"/>
                  </a:lnTo>
                  <a:lnTo>
                    <a:pt x="3632" y="2810"/>
                  </a:lnTo>
                  <a:cubicBezTo>
                    <a:pt x="3632" y="3072"/>
                    <a:pt x="3763" y="3334"/>
                    <a:pt x="3977" y="3477"/>
                  </a:cubicBezTo>
                  <a:lnTo>
                    <a:pt x="3977" y="3632"/>
                  </a:lnTo>
                  <a:lnTo>
                    <a:pt x="3549" y="3810"/>
                  </a:lnTo>
                  <a:cubicBezTo>
                    <a:pt x="3287" y="3906"/>
                    <a:pt x="3132" y="4144"/>
                    <a:pt x="3132" y="4429"/>
                  </a:cubicBezTo>
                  <a:lnTo>
                    <a:pt x="3132" y="5441"/>
                  </a:lnTo>
                  <a:cubicBezTo>
                    <a:pt x="3132" y="5537"/>
                    <a:pt x="3203" y="5608"/>
                    <a:pt x="3287" y="5608"/>
                  </a:cubicBezTo>
                  <a:cubicBezTo>
                    <a:pt x="3382" y="5608"/>
                    <a:pt x="3453" y="5537"/>
                    <a:pt x="3453" y="5441"/>
                  </a:cubicBezTo>
                  <a:lnTo>
                    <a:pt x="3453" y="4429"/>
                  </a:lnTo>
                  <a:cubicBezTo>
                    <a:pt x="3453" y="4287"/>
                    <a:pt x="3549" y="4167"/>
                    <a:pt x="3680" y="4108"/>
                  </a:cubicBezTo>
                  <a:lnTo>
                    <a:pt x="4180" y="3906"/>
                  </a:lnTo>
                  <a:lnTo>
                    <a:pt x="4811" y="3906"/>
                  </a:lnTo>
                  <a:lnTo>
                    <a:pt x="5311" y="4108"/>
                  </a:lnTo>
                  <a:cubicBezTo>
                    <a:pt x="5454" y="4167"/>
                    <a:pt x="5537" y="4287"/>
                    <a:pt x="5537" y="4429"/>
                  </a:cubicBezTo>
                  <a:lnTo>
                    <a:pt x="5537" y="5441"/>
                  </a:lnTo>
                  <a:cubicBezTo>
                    <a:pt x="5537" y="5537"/>
                    <a:pt x="5608" y="5608"/>
                    <a:pt x="5704" y="5608"/>
                  </a:cubicBezTo>
                  <a:cubicBezTo>
                    <a:pt x="5787" y="5608"/>
                    <a:pt x="5870" y="5537"/>
                    <a:pt x="5870" y="5441"/>
                  </a:cubicBezTo>
                  <a:lnTo>
                    <a:pt x="5870" y="4429"/>
                  </a:lnTo>
                  <a:cubicBezTo>
                    <a:pt x="5870" y="4144"/>
                    <a:pt x="5704" y="3906"/>
                    <a:pt x="5454" y="3810"/>
                  </a:cubicBezTo>
                  <a:lnTo>
                    <a:pt x="5013" y="3632"/>
                  </a:lnTo>
                  <a:lnTo>
                    <a:pt x="5013" y="3477"/>
                  </a:lnTo>
                  <a:cubicBezTo>
                    <a:pt x="5227" y="3310"/>
                    <a:pt x="5358" y="3072"/>
                    <a:pt x="5358" y="2810"/>
                  </a:cubicBezTo>
                  <a:lnTo>
                    <a:pt x="5358" y="2382"/>
                  </a:lnTo>
                  <a:lnTo>
                    <a:pt x="5358" y="2346"/>
                  </a:lnTo>
                  <a:lnTo>
                    <a:pt x="5751" y="2191"/>
                  </a:lnTo>
                  <a:lnTo>
                    <a:pt x="6370" y="2191"/>
                  </a:lnTo>
                  <a:lnTo>
                    <a:pt x="6763" y="2346"/>
                  </a:lnTo>
                  <a:lnTo>
                    <a:pt x="6763" y="2382"/>
                  </a:lnTo>
                  <a:lnTo>
                    <a:pt x="6763" y="2810"/>
                  </a:lnTo>
                  <a:cubicBezTo>
                    <a:pt x="6763" y="3072"/>
                    <a:pt x="6894" y="3334"/>
                    <a:pt x="7097" y="3477"/>
                  </a:cubicBezTo>
                  <a:lnTo>
                    <a:pt x="7097" y="3632"/>
                  </a:lnTo>
                  <a:lnTo>
                    <a:pt x="6668" y="3810"/>
                  </a:lnTo>
                  <a:cubicBezTo>
                    <a:pt x="6418" y="3906"/>
                    <a:pt x="6251" y="4144"/>
                    <a:pt x="6251" y="4429"/>
                  </a:cubicBezTo>
                  <a:lnTo>
                    <a:pt x="6251" y="5441"/>
                  </a:lnTo>
                  <a:cubicBezTo>
                    <a:pt x="6251" y="5537"/>
                    <a:pt x="6323" y="5608"/>
                    <a:pt x="6418" y="5608"/>
                  </a:cubicBezTo>
                  <a:cubicBezTo>
                    <a:pt x="6501" y="5608"/>
                    <a:pt x="6585" y="5537"/>
                    <a:pt x="6585" y="5441"/>
                  </a:cubicBezTo>
                  <a:lnTo>
                    <a:pt x="6585" y="4429"/>
                  </a:lnTo>
                  <a:cubicBezTo>
                    <a:pt x="6585" y="4287"/>
                    <a:pt x="6668" y="4167"/>
                    <a:pt x="6799" y="4108"/>
                  </a:cubicBezTo>
                  <a:lnTo>
                    <a:pt x="7311" y="3906"/>
                  </a:lnTo>
                  <a:lnTo>
                    <a:pt x="7930" y="3906"/>
                  </a:lnTo>
                  <a:lnTo>
                    <a:pt x="8442" y="4108"/>
                  </a:lnTo>
                  <a:cubicBezTo>
                    <a:pt x="8573" y="4167"/>
                    <a:pt x="8668" y="4287"/>
                    <a:pt x="8668" y="4429"/>
                  </a:cubicBezTo>
                  <a:lnTo>
                    <a:pt x="8668" y="5441"/>
                  </a:lnTo>
                  <a:cubicBezTo>
                    <a:pt x="8668" y="5537"/>
                    <a:pt x="8740" y="5608"/>
                    <a:pt x="8823" y="5608"/>
                  </a:cubicBezTo>
                  <a:cubicBezTo>
                    <a:pt x="8918" y="5608"/>
                    <a:pt x="8990" y="5537"/>
                    <a:pt x="8990" y="5441"/>
                  </a:cubicBezTo>
                  <a:lnTo>
                    <a:pt x="8990" y="4429"/>
                  </a:lnTo>
                  <a:cubicBezTo>
                    <a:pt x="8823" y="4144"/>
                    <a:pt x="8668" y="3906"/>
                    <a:pt x="8406" y="3810"/>
                  </a:cubicBezTo>
                  <a:lnTo>
                    <a:pt x="7978" y="3632"/>
                  </a:lnTo>
                  <a:lnTo>
                    <a:pt x="7978" y="3477"/>
                  </a:lnTo>
                  <a:cubicBezTo>
                    <a:pt x="8192" y="3310"/>
                    <a:pt x="8323" y="3072"/>
                    <a:pt x="8323" y="2810"/>
                  </a:cubicBezTo>
                  <a:lnTo>
                    <a:pt x="8323" y="2382"/>
                  </a:lnTo>
                  <a:cubicBezTo>
                    <a:pt x="8323" y="2191"/>
                    <a:pt x="8252" y="2036"/>
                    <a:pt x="8133" y="1893"/>
                  </a:cubicBezTo>
                  <a:cubicBezTo>
                    <a:pt x="7990" y="1786"/>
                    <a:pt x="7835" y="1703"/>
                    <a:pt x="7656" y="1703"/>
                  </a:cubicBezTo>
                  <a:lnTo>
                    <a:pt x="7311" y="1703"/>
                  </a:lnTo>
                  <a:cubicBezTo>
                    <a:pt x="7073" y="1703"/>
                    <a:pt x="6847" y="1846"/>
                    <a:pt x="6728" y="2036"/>
                  </a:cubicBezTo>
                  <a:lnTo>
                    <a:pt x="6442" y="1917"/>
                  </a:lnTo>
                  <a:lnTo>
                    <a:pt x="6442" y="1762"/>
                  </a:lnTo>
                  <a:cubicBezTo>
                    <a:pt x="6656" y="1608"/>
                    <a:pt x="6787" y="1370"/>
                    <a:pt x="6787" y="1096"/>
                  </a:cubicBezTo>
                  <a:lnTo>
                    <a:pt x="6787" y="667"/>
                  </a:lnTo>
                  <a:cubicBezTo>
                    <a:pt x="6787" y="488"/>
                    <a:pt x="6716" y="322"/>
                    <a:pt x="6597" y="191"/>
                  </a:cubicBezTo>
                  <a:cubicBezTo>
                    <a:pt x="6466" y="72"/>
                    <a:pt x="6299" y="0"/>
                    <a:pt x="6120" y="0"/>
                  </a:cubicBezTo>
                  <a:lnTo>
                    <a:pt x="5775" y="0"/>
                  </a:lnTo>
                  <a:cubicBezTo>
                    <a:pt x="5406" y="0"/>
                    <a:pt x="5108" y="298"/>
                    <a:pt x="5108" y="667"/>
                  </a:cubicBezTo>
                  <a:lnTo>
                    <a:pt x="5108" y="1096"/>
                  </a:lnTo>
                  <a:cubicBezTo>
                    <a:pt x="5108" y="1370"/>
                    <a:pt x="5239" y="1620"/>
                    <a:pt x="5454" y="1762"/>
                  </a:cubicBezTo>
                  <a:lnTo>
                    <a:pt x="5454" y="1917"/>
                  </a:lnTo>
                  <a:lnTo>
                    <a:pt x="5168" y="2036"/>
                  </a:lnTo>
                  <a:cubicBezTo>
                    <a:pt x="5132" y="1989"/>
                    <a:pt x="5108" y="1941"/>
                    <a:pt x="5061" y="1905"/>
                  </a:cubicBezTo>
                  <a:cubicBezTo>
                    <a:pt x="4930" y="1786"/>
                    <a:pt x="4763" y="1703"/>
                    <a:pt x="4584" y="1703"/>
                  </a:cubicBezTo>
                  <a:lnTo>
                    <a:pt x="4239" y="1703"/>
                  </a:lnTo>
                  <a:cubicBezTo>
                    <a:pt x="4001" y="1703"/>
                    <a:pt x="3787" y="1846"/>
                    <a:pt x="3668" y="2036"/>
                  </a:cubicBezTo>
                  <a:lnTo>
                    <a:pt x="3382" y="1917"/>
                  </a:lnTo>
                  <a:lnTo>
                    <a:pt x="3382" y="1762"/>
                  </a:lnTo>
                  <a:cubicBezTo>
                    <a:pt x="3584" y="1608"/>
                    <a:pt x="3727" y="1370"/>
                    <a:pt x="3727" y="1096"/>
                  </a:cubicBezTo>
                  <a:lnTo>
                    <a:pt x="3727" y="667"/>
                  </a:lnTo>
                  <a:cubicBezTo>
                    <a:pt x="3727" y="488"/>
                    <a:pt x="3644" y="322"/>
                    <a:pt x="3525" y="191"/>
                  </a:cubicBezTo>
                  <a:cubicBezTo>
                    <a:pt x="3394" y="72"/>
                    <a:pt x="3227" y="0"/>
                    <a:pt x="304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" name="Google Shape;1004;p34">
              <a:extLst>
                <a:ext uri="{FF2B5EF4-FFF2-40B4-BE49-F238E27FC236}">
                  <a16:creationId xmlns:a16="http://schemas.microsoft.com/office/drawing/2014/main" id="{D500E7ED-252F-B2B8-CCD3-8FB4612B80A6}"/>
                </a:ext>
              </a:extLst>
            </p:cNvPr>
            <p:cNvSpPr/>
            <p:nvPr/>
          </p:nvSpPr>
          <p:spPr>
            <a:xfrm>
              <a:off x="1917357" y="2873594"/>
              <a:ext cx="119394" cy="161474"/>
            </a:xfrm>
            <a:custGeom>
              <a:avLst/>
              <a:gdLst/>
              <a:ahLst/>
              <a:cxnLst/>
              <a:rect l="l" t="t" r="r" b="b"/>
              <a:pathLst>
                <a:path w="3751" h="5073" extrusionOk="0">
                  <a:moveTo>
                    <a:pt x="2036" y="310"/>
                  </a:moveTo>
                  <a:cubicBezTo>
                    <a:pt x="2227" y="310"/>
                    <a:pt x="2394" y="477"/>
                    <a:pt x="2394" y="668"/>
                  </a:cubicBezTo>
                  <a:lnTo>
                    <a:pt x="2394" y="1013"/>
                  </a:lnTo>
                  <a:cubicBezTo>
                    <a:pt x="2394" y="1299"/>
                    <a:pt x="2156" y="1537"/>
                    <a:pt x="1870" y="1537"/>
                  </a:cubicBezTo>
                  <a:cubicBezTo>
                    <a:pt x="1596" y="1537"/>
                    <a:pt x="1334" y="1299"/>
                    <a:pt x="1334" y="1013"/>
                  </a:cubicBezTo>
                  <a:lnTo>
                    <a:pt x="1334" y="668"/>
                  </a:lnTo>
                  <a:cubicBezTo>
                    <a:pt x="1334" y="477"/>
                    <a:pt x="1501" y="310"/>
                    <a:pt x="1691" y="310"/>
                  </a:cubicBezTo>
                  <a:close/>
                  <a:moveTo>
                    <a:pt x="2036" y="1834"/>
                  </a:moveTo>
                  <a:lnTo>
                    <a:pt x="2036" y="1918"/>
                  </a:lnTo>
                  <a:cubicBezTo>
                    <a:pt x="2048" y="1977"/>
                    <a:pt x="2072" y="2037"/>
                    <a:pt x="2096" y="2084"/>
                  </a:cubicBezTo>
                  <a:lnTo>
                    <a:pt x="1870" y="2311"/>
                  </a:lnTo>
                  <a:lnTo>
                    <a:pt x="1858" y="2311"/>
                  </a:lnTo>
                  <a:lnTo>
                    <a:pt x="1632" y="2084"/>
                  </a:lnTo>
                  <a:cubicBezTo>
                    <a:pt x="1667" y="2037"/>
                    <a:pt x="1679" y="1977"/>
                    <a:pt x="1679" y="1918"/>
                  </a:cubicBezTo>
                  <a:lnTo>
                    <a:pt x="1679" y="1834"/>
                  </a:lnTo>
                  <a:cubicBezTo>
                    <a:pt x="1739" y="1846"/>
                    <a:pt x="1798" y="1846"/>
                    <a:pt x="1858" y="1846"/>
                  </a:cubicBezTo>
                  <a:cubicBezTo>
                    <a:pt x="1917" y="1846"/>
                    <a:pt x="1977" y="1846"/>
                    <a:pt x="2036" y="1834"/>
                  </a:cubicBezTo>
                  <a:close/>
                  <a:moveTo>
                    <a:pt x="2382" y="2275"/>
                  </a:moveTo>
                  <a:lnTo>
                    <a:pt x="2668" y="2406"/>
                  </a:lnTo>
                  <a:cubicBezTo>
                    <a:pt x="2715" y="2442"/>
                    <a:pt x="2763" y="2501"/>
                    <a:pt x="2763" y="2573"/>
                  </a:cubicBezTo>
                  <a:lnTo>
                    <a:pt x="2763" y="2894"/>
                  </a:lnTo>
                  <a:lnTo>
                    <a:pt x="1036" y="2894"/>
                  </a:lnTo>
                  <a:lnTo>
                    <a:pt x="1036" y="2573"/>
                  </a:lnTo>
                  <a:lnTo>
                    <a:pt x="1013" y="2573"/>
                  </a:lnTo>
                  <a:cubicBezTo>
                    <a:pt x="1013" y="2501"/>
                    <a:pt x="1060" y="2442"/>
                    <a:pt x="1120" y="2406"/>
                  </a:cubicBezTo>
                  <a:lnTo>
                    <a:pt x="1394" y="2275"/>
                  </a:lnTo>
                  <a:lnTo>
                    <a:pt x="1655" y="2537"/>
                  </a:lnTo>
                  <a:cubicBezTo>
                    <a:pt x="1703" y="2596"/>
                    <a:pt x="1798" y="2620"/>
                    <a:pt x="1894" y="2620"/>
                  </a:cubicBezTo>
                  <a:cubicBezTo>
                    <a:pt x="1977" y="2620"/>
                    <a:pt x="2048" y="2596"/>
                    <a:pt x="2132" y="2537"/>
                  </a:cubicBezTo>
                  <a:lnTo>
                    <a:pt x="2382" y="2275"/>
                  </a:lnTo>
                  <a:close/>
                  <a:moveTo>
                    <a:pt x="3299" y="3216"/>
                  </a:moveTo>
                  <a:lnTo>
                    <a:pt x="3120" y="3573"/>
                  </a:lnTo>
                  <a:lnTo>
                    <a:pt x="596" y="3573"/>
                  </a:lnTo>
                  <a:lnTo>
                    <a:pt x="417" y="3216"/>
                  </a:lnTo>
                  <a:close/>
                  <a:moveTo>
                    <a:pt x="1691" y="1"/>
                  </a:moveTo>
                  <a:cubicBezTo>
                    <a:pt x="1322" y="1"/>
                    <a:pt x="1024" y="298"/>
                    <a:pt x="1024" y="668"/>
                  </a:cubicBezTo>
                  <a:lnTo>
                    <a:pt x="1024" y="1013"/>
                  </a:lnTo>
                  <a:cubicBezTo>
                    <a:pt x="1024" y="1299"/>
                    <a:pt x="1155" y="1537"/>
                    <a:pt x="1370" y="1680"/>
                  </a:cubicBezTo>
                  <a:lnTo>
                    <a:pt x="1370" y="1918"/>
                  </a:lnTo>
                  <a:lnTo>
                    <a:pt x="1370" y="1942"/>
                  </a:lnTo>
                  <a:lnTo>
                    <a:pt x="965" y="2132"/>
                  </a:lnTo>
                  <a:cubicBezTo>
                    <a:pt x="798" y="2215"/>
                    <a:pt x="679" y="2382"/>
                    <a:pt x="679" y="2573"/>
                  </a:cubicBezTo>
                  <a:lnTo>
                    <a:pt x="679" y="2894"/>
                  </a:lnTo>
                  <a:lnTo>
                    <a:pt x="167" y="2894"/>
                  </a:lnTo>
                  <a:cubicBezTo>
                    <a:pt x="108" y="2894"/>
                    <a:pt x="60" y="2918"/>
                    <a:pt x="24" y="2965"/>
                  </a:cubicBezTo>
                  <a:cubicBezTo>
                    <a:pt x="1" y="3001"/>
                    <a:pt x="1" y="3073"/>
                    <a:pt x="24" y="3108"/>
                  </a:cubicBezTo>
                  <a:lnTo>
                    <a:pt x="370" y="3799"/>
                  </a:lnTo>
                  <a:cubicBezTo>
                    <a:pt x="405" y="3858"/>
                    <a:pt x="465" y="3882"/>
                    <a:pt x="524" y="3882"/>
                  </a:cubicBezTo>
                  <a:lnTo>
                    <a:pt x="703" y="3882"/>
                  </a:lnTo>
                  <a:lnTo>
                    <a:pt x="703" y="4918"/>
                  </a:lnTo>
                  <a:cubicBezTo>
                    <a:pt x="703" y="5001"/>
                    <a:pt x="774" y="5073"/>
                    <a:pt x="858" y="5073"/>
                  </a:cubicBezTo>
                  <a:cubicBezTo>
                    <a:pt x="953" y="5073"/>
                    <a:pt x="1024" y="5001"/>
                    <a:pt x="1024" y="4918"/>
                  </a:cubicBezTo>
                  <a:lnTo>
                    <a:pt x="1024" y="3882"/>
                  </a:lnTo>
                  <a:lnTo>
                    <a:pt x="2751" y="3882"/>
                  </a:lnTo>
                  <a:lnTo>
                    <a:pt x="2751" y="4918"/>
                  </a:lnTo>
                  <a:cubicBezTo>
                    <a:pt x="2751" y="5001"/>
                    <a:pt x="2822" y="5073"/>
                    <a:pt x="2918" y="5073"/>
                  </a:cubicBezTo>
                  <a:cubicBezTo>
                    <a:pt x="3001" y="5073"/>
                    <a:pt x="3084" y="5001"/>
                    <a:pt x="3084" y="4918"/>
                  </a:cubicBezTo>
                  <a:lnTo>
                    <a:pt x="3084" y="3882"/>
                  </a:lnTo>
                  <a:lnTo>
                    <a:pt x="3263" y="3882"/>
                  </a:lnTo>
                  <a:cubicBezTo>
                    <a:pt x="3322" y="3882"/>
                    <a:pt x="3382" y="3858"/>
                    <a:pt x="3406" y="3799"/>
                  </a:cubicBezTo>
                  <a:lnTo>
                    <a:pt x="3751" y="3108"/>
                  </a:lnTo>
                  <a:cubicBezTo>
                    <a:pt x="3739" y="3073"/>
                    <a:pt x="3739" y="3001"/>
                    <a:pt x="3703" y="2965"/>
                  </a:cubicBezTo>
                  <a:cubicBezTo>
                    <a:pt x="3680" y="2918"/>
                    <a:pt x="3632" y="2894"/>
                    <a:pt x="3572" y="2894"/>
                  </a:cubicBezTo>
                  <a:lnTo>
                    <a:pt x="3049" y="2894"/>
                  </a:lnTo>
                  <a:lnTo>
                    <a:pt x="3049" y="2573"/>
                  </a:lnTo>
                  <a:cubicBezTo>
                    <a:pt x="3049" y="2382"/>
                    <a:pt x="2941" y="2215"/>
                    <a:pt x="2763" y="2132"/>
                  </a:cubicBezTo>
                  <a:lnTo>
                    <a:pt x="2370" y="1942"/>
                  </a:lnTo>
                  <a:lnTo>
                    <a:pt x="2370" y="1918"/>
                  </a:lnTo>
                  <a:lnTo>
                    <a:pt x="2370" y="1680"/>
                  </a:lnTo>
                  <a:cubicBezTo>
                    <a:pt x="2572" y="1537"/>
                    <a:pt x="2703" y="1275"/>
                    <a:pt x="2703" y="1013"/>
                  </a:cubicBezTo>
                  <a:lnTo>
                    <a:pt x="2703" y="668"/>
                  </a:lnTo>
                  <a:cubicBezTo>
                    <a:pt x="2703" y="298"/>
                    <a:pt x="2406" y="1"/>
                    <a:pt x="20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005;p34">
              <a:extLst>
                <a:ext uri="{FF2B5EF4-FFF2-40B4-BE49-F238E27FC236}">
                  <a16:creationId xmlns:a16="http://schemas.microsoft.com/office/drawing/2014/main" id="{4C1696DD-EF01-1973-4EC1-4E97C72CA6E0}"/>
                </a:ext>
              </a:extLst>
            </p:cNvPr>
            <p:cNvSpPr/>
            <p:nvPr/>
          </p:nvSpPr>
          <p:spPr>
            <a:xfrm>
              <a:off x="1960933" y="3027201"/>
              <a:ext cx="32244" cy="10249"/>
            </a:xfrm>
            <a:custGeom>
              <a:avLst/>
              <a:gdLst/>
              <a:ahLst/>
              <a:cxnLst/>
              <a:rect l="l" t="t" r="r" b="b"/>
              <a:pathLst>
                <a:path w="1013" h="322" extrusionOk="0">
                  <a:moveTo>
                    <a:pt x="156" y="0"/>
                  </a:moveTo>
                  <a:cubicBezTo>
                    <a:pt x="72" y="0"/>
                    <a:pt x="1" y="72"/>
                    <a:pt x="1" y="155"/>
                  </a:cubicBezTo>
                  <a:cubicBezTo>
                    <a:pt x="1" y="250"/>
                    <a:pt x="72" y="322"/>
                    <a:pt x="156" y="322"/>
                  </a:cubicBezTo>
                  <a:lnTo>
                    <a:pt x="846" y="322"/>
                  </a:lnTo>
                  <a:cubicBezTo>
                    <a:pt x="930" y="322"/>
                    <a:pt x="1013" y="250"/>
                    <a:pt x="1013" y="155"/>
                  </a:cubicBezTo>
                  <a:cubicBezTo>
                    <a:pt x="1013" y="72"/>
                    <a:pt x="930" y="0"/>
                    <a:pt x="8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EE82B2F-E3B9-28E6-A7E1-587DD3946A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7028" y="3411879"/>
            <a:ext cx="474736" cy="46441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EE8BAC7-DFF4-201E-F11C-B820661879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87335" y="2344311"/>
            <a:ext cx="548688" cy="50601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ECF888-EE18-EDF2-314D-4D6CE40E9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42874"/>
            <a:ext cx="10515600" cy="1158875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Fira Sans Extra Condensed" panose="020B0503050000020004" pitchFamily="34" charset="0"/>
              </a:rPr>
              <a:t>Аналоги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242A8979-D3A6-03F1-C435-ABB949A6ECD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1277236"/>
              </p:ext>
            </p:extLst>
          </p:nvPr>
        </p:nvGraphicFramePr>
        <p:xfrm>
          <a:off x="986890" y="1301749"/>
          <a:ext cx="10218219" cy="47085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7752">
                  <a:extLst>
                    <a:ext uri="{9D8B030D-6E8A-4147-A177-3AD203B41FA5}">
                      <a16:colId xmlns:a16="http://schemas.microsoft.com/office/drawing/2014/main" val="23785135"/>
                    </a:ext>
                  </a:extLst>
                </a:gridCol>
                <a:gridCol w="4318309">
                  <a:extLst>
                    <a:ext uri="{9D8B030D-6E8A-4147-A177-3AD203B41FA5}">
                      <a16:colId xmlns:a16="http://schemas.microsoft.com/office/drawing/2014/main" val="2763063056"/>
                    </a:ext>
                  </a:extLst>
                </a:gridCol>
                <a:gridCol w="3942158">
                  <a:extLst>
                    <a:ext uri="{9D8B030D-6E8A-4147-A177-3AD203B41FA5}">
                      <a16:colId xmlns:a16="http://schemas.microsoft.com/office/drawing/2014/main" val="1003254276"/>
                    </a:ext>
                  </a:extLst>
                </a:gridCol>
              </a:tblGrid>
              <a:tr h="802975">
                <a:tc>
                  <a:txBody>
                    <a:bodyPr/>
                    <a:lstStyle/>
                    <a:p>
                      <a:r>
                        <a:rPr lang="en-US" dirty="0"/>
                        <a:t> </a:t>
                      </a:r>
                      <a:r>
                        <a:rPr lang="ru-RU" dirty="0"/>
                        <a:t>Характеристики</a:t>
                      </a:r>
                    </a:p>
                  </a:txBody>
                  <a:tcPr>
                    <a:solidFill>
                      <a:srgbClr val="A82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Инклюзия и жизнь</a:t>
                      </a:r>
                    </a:p>
                    <a:p>
                      <a:pPr algn="ctr"/>
                      <a:r>
                        <a:rPr lang="ru-RU" dirty="0"/>
                        <a:t>Фонд «Обнаженные сердца»</a:t>
                      </a:r>
                    </a:p>
                  </a:txBody>
                  <a:tcPr>
                    <a:solidFill>
                      <a:srgbClr val="A82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Познавательные видео</a:t>
                      </a:r>
                    </a:p>
                    <a:p>
                      <a:r>
                        <a:rPr lang="ru-RU" dirty="0"/>
                        <a:t>Инклюзивный центр «</a:t>
                      </a:r>
                      <a:r>
                        <a:rPr lang="ru-RU" dirty="0" err="1"/>
                        <a:t>Йом-йом</a:t>
                      </a:r>
                      <a:r>
                        <a:rPr lang="ru-RU" dirty="0"/>
                        <a:t>»</a:t>
                      </a:r>
                    </a:p>
                  </a:txBody>
                  <a:tcPr>
                    <a:solidFill>
                      <a:srgbClr val="A821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8729079"/>
                  </a:ext>
                </a:extLst>
              </a:tr>
              <a:tr h="2414311">
                <a:tc>
                  <a:txBody>
                    <a:bodyPr/>
                    <a:lstStyle/>
                    <a:p>
                      <a:r>
                        <a:rPr lang="ru-RU" dirty="0"/>
                        <a:t>Преимущества</a:t>
                      </a:r>
                    </a:p>
                  </a:txBody>
                  <a:tcPr>
                    <a:solidFill>
                      <a:srgbClr val="E0C1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aseline="0" dirty="0">
                          <a:latin typeface="Roboto" panose="02000000000000000000" pitchFamily="2" charset="0"/>
                        </a:rPr>
                        <a:t>1. Каждый сезон подкаста посвящен определенной тематике\проблематике (диагноз), в ходе которого тема раскрывается очень обширно;</a:t>
                      </a:r>
                    </a:p>
                    <a:p>
                      <a:r>
                        <a:rPr lang="ru-RU" baseline="0" dirty="0">
                          <a:latin typeface="Roboto" panose="02000000000000000000" pitchFamily="2" charset="0"/>
                        </a:rPr>
                        <a:t>2. Представленная информация достаточно конструирована.</a:t>
                      </a:r>
                    </a:p>
                  </a:txBody>
                  <a:tcPr>
                    <a:solidFill>
                      <a:srgbClr val="E0C1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aseline="0" dirty="0">
                          <a:latin typeface="Roboto" panose="02000000000000000000" pitchFamily="2" charset="0"/>
                        </a:rPr>
                        <a:t>1. Серия видеороликов представлена понятным и доступным для родителей языком;</a:t>
                      </a:r>
                    </a:p>
                    <a:p>
                      <a:r>
                        <a:rPr lang="ru-RU" baseline="0" dirty="0">
                          <a:latin typeface="Roboto" panose="02000000000000000000" pitchFamily="2" charset="0"/>
                        </a:rPr>
                        <a:t>2. Видеоролики освящают различные темы и отражают специфику инклюзии.</a:t>
                      </a:r>
                    </a:p>
                  </a:txBody>
                  <a:tcPr>
                    <a:solidFill>
                      <a:srgbClr val="E0C1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1099944"/>
                  </a:ext>
                </a:extLst>
              </a:tr>
              <a:tr h="1491240">
                <a:tc>
                  <a:txBody>
                    <a:bodyPr/>
                    <a:lstStyle/>
                    <a:p>
                      <a:r>
                        <a:rPr lang="ru-RU" dirty="0"/>
                        <a:t>Недостатки</a:t>
                      </a:r>
                    </a:p>
                  </a:txBody>
                  <a:tcPr>
                    <a:solidFill>
                      <a:srgbClr val="F8E0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Ограниченность информационных платформ подкаста</a:t>
                      </a:r>
                    </a:p>
                  </a:txBody>
                  <a:tcPr>
                    <a:solidFill>
                      <a:srgbClr val="F8E0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В темах видеороликов недостаточное внимание указывается определенным возрастным периодам</a:t>
                      </a:r>
                    </a:p>
                  </a:txBody>
                  <a:tcPr>
                    <a:solidFill>
                      <a:srgbClr val="F8E0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88893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77541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0314D904-3BE3-DBD0-7EEB-7B7801B011D8}"/>
              </a:ext>
            </a:extLst>
          </p:cNvPr>
          <p:cNvSpPr/>
          <p:nvPr/>
        </p:nvSpPr>
        <p:spPr>
          <a:xfrm>
            <a:off x="2414587" y="3214134"/>
            <a:ext cx="7362825" cy="2447925"/>
          </a:xfrm>
          <a:prstGeom prst="roundRect">
            <a:avLst/>
          </a:prstGeom>
          <a:solidFill>
            <a:srgbClr val="E0C1F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ED6C1C-6628-CA02-A093-49583F200B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24025" y="390525"/>
            <a:ext cx="8743950" cy="2071688"/>
          </a:xfrm>
        </p:spPr>
        <p:txBody>
          <a:bodyPr>
            <a:normAutofit/>
          </a:bodyPr>
          <a:lstStyle/>
          <a:p>
            <a:r>
              <a:rPr lang="ru-RU" sz="4400" dirty="0">
                <a:latin typeface="Fira Sans Extra Condensed" panose="020B0503050000020004" pitchFamily="34" charset="0"/>
              </a:rPr>
              <a:t>На фоне преимуществ аналогов и их недостатков можно сформулировать наше преимущество: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D1AE0F6-1ED2-304F-6EDF-F71A2493DD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76525" y="3299194"/>
            <a:ext cx="6838950" cy="2971800"/>
          </a:xfrm>
        </p:spPr>
        <p:txBody>
          <a:bodyPr>
            <a:noAutofit/>
          </a:bodyPr>
          <a:lstStyle/>
          <a:p>
            <a:r>
              <a:rPr lang="ru-RU" sz="2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структурированный и систематизированный по нозологиям, актуальным темам аудио-, видеоматериал, созданный по запросу родителей детей с особенностями развития.</a:t>
            </a:r>
          </a:p>
        </p:txBody>
      </p:sp>
    </p:spTree>
    <p:extLst>
      <p:ext uri="{BB962C8B-B14F-4D97-AF65-F5344CB8AC3E}">
        <p14:creationId xmlns:p14="http://schemas.microsoft.com/office/powerpoint/2010/main" val="337332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9" name="Google Shape;1529;p45"/>
          <p:cNvSpPr txBox="1">
            <a:spLocks noGrp="1"/>
          </p:cNvSpPr>
          <p:nvPr>
            <p:ph type="title"/>
          </p:nvPr>
        </p:nvSpPr>
        <p:spPr>
          <a:xfrm>
            <a:off x="947000" y="273962"/>
            <a:ext cx="10298000" cy="641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ru-RU" dirty="0"/>
              <a:t>Заказчик и наше решение:</a:t>
            </a:r>
            <a:endParaRPr dirty="0"/>
          </a:p>
        </p:txBody>
      </p:sp>
      <p:grpSp>
        <p:nvGrpSpPr>
          <p:cNvPr id="1530" name="Google Shape;1530;p45"/>
          <p:cNvGrpSpPr/>
          <p:nvPr/>
        </p:nvGrpSpPr>
        <p:grpSpPr>
          <a:xfrm>
            <a:off x="694073" y="1150313"/>
            <a:ext cx="11197510" cy="1648569"/>
            <a:chOff x="424296" y="1218803"/>
            <a:chExt cx="7756205" cy="874431"/>
          </a:xfrm>
        </p:grpSpPr>
        <p:sp>
          <p:nvSpPr>
            <p:cNvPr id="1531" name="Google Shape;1531;p45"/>
            <p:cNvSpPr/>
            <p:nvPr/>
          </p:nvSpPr>
          <p:spPr>
            <a:xfrm>
              <a:off x="424296" y="1291225"/>
              <a:ext cx="3257528" cy="633082"/>
            </a:xfrm>
            <a:custGeom>
              <a:avLst/>
              <a:gdLst/>
              <a:ahLst/>
              <a:cxnLst/>
              <a:rect l="l" t="t" r="r" b="b"/>
              <a:pathLst>
                <a:path w="72153" h="17384" extrusionOk="0">
                  <a:moveTo>
                    <a:pt x="1" y="1"/>
                  </a:moveTo>
                  <a:lnTo>
                    <a:pt x="1" y="17384"/>
                  </a:lnTo>
                  <a:lnTo>
                    <a:pt x="72153" y="17384"/>
                  </a:lnTo>
                  <a:lnTo>
                    <a:pt x="721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243833" tIns="121900" rIns="243833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100"/>
              </a:pPr>
              <a:r>
                <a:rPr lang="ru-RU" sz="2000" kern="0" dirty="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В какой форме заказчик ждет результата? </a:t>
              </a:r>
              <a:endParaRPr sz="2400" kern="0" dirty="0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32" name="Google Shape;1532;p45"/>
            <p:cNvSpPr/>
            <p:nvPr/>
          </p:nvSpPr>
          <p:spPr>
            <a:xfrm>
              <a:off x="7635152" y="1291225"/>
              <a:ext cx="545349" cy="633083"/>
            </a:xfrm>
            <a:custGeom>
              <a:avLst/>
              <a:gdLst/>
              <a:ahLst/>
              <a:cxnLst/>
              <a:rect l="l" t="t" r="r" b="b"/>
              <a:pathLst>
                <a:path w="28885" h="17419" extrusionOk="0">
                  <a:moveTo>
                    <a:pt x="0" y="0"/>
                  </a:moveTo>
                  <a:lnTo>
                    <a:pt x="0" y="17419"/>
                  </a:lnTo>
                  <a:lnTo>
                    <a:pt x="28885" y="17419"/>
                  </a:lnTo>
                  <a:lnTo>
                    <a:pt x="2888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100"/>
              </a:pPr>
              <a:r>
                <a:rPr lang="en" sz="2933" kern="0" dirty="0">
                  <a:solidFill>
                    <a:srgbClr val="FBB83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01</a:t>
              </a:r>
              <a:endParaRPr sz="1600" kern="0" dirty="0">
                <a:solidFill>
                  <a:srgbClr val="FBB831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33" name="Google Shape;1533;p45"/>
            <p:cNvSpPr/>
            <p:nvPr/>
          </p:nvSpPr>
          <p:spPr>
            <a:xfrm>
              <a:off x="4085522" y="1218803"/>
              <a:ext cx="939279" cy="874431"/>
            </a:xfrm>
            <a:custGeom>
              <a:avLst/>
              <a:gdLst/>
              <a:ahLst/>
              <a:cxnLst/>
              <a:rect l="l" t="t" r="r" b="b"/>
              <a:pathLst>
                <a:path w="28362" h="30171" extrusionOk="0">
                  <a:moveTo>
                    <a:pt x="0" y="1"/>
                  </a:moveTo>
                  <a:lnTo>
                    <a:pt x="0" y="23527"/>
                  </a:lnTo>
                  <a:lnTo>
                    <a:pt x="14181" y="30171"/>
                  </a:lnTo>
                  <a:lnTo>
                    <a:pt x="28361" y="23527"/>
                  </a:lnTo>
                  <a:lnTo>
                    <a:pt x="28361" y="1"/>
                  </a:lnTo>
                  <a:lnTo>
                    <a:pt x="14181" y="663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243833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100"/>
              </a:pPr>
              <a:endParaRPr sz="3200" kern="0" dirty="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534" name="Google Shape;1534;p45"/>
            <p:cNvSpPr/>
            <p:nvPr/>
          </p:nvSpPr>
          <p:spPr>
            <a:xfrm>
              <a:off x="5428499" y="1291226"/>
              <a:ext cx="2206653" cy="633082"/>
            </a:xfrm>
            <a:custGeom>
              <a:avLst/>
              <a:gdLst/>
              <a:ahLst/>
              <a:cxnLst/>
              <a:rect l="l" t="t" r="r" b="b"/>
              <a:pathLst>
                <a:path w="28885" h="17419" extrusionOk="0">
                  <a:moveTo>
                    <a:pt x="0" y="0"/>
                  </a:moveTo>
                  <a:lnTo>
                    <a:pt x="0" y="17419"/>
                  </a:lnTo>
                  <a:lnTo>
                    <a:pt x="28885" y="17419"/>
                  </a:lnTo>
                  <a:lnTo>
                    <a:pt x="28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43833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100"/>
              </a:pPr>
              <a:r>
                <a:rPr lang="ru-RU" sz="2000" dirty="0"/>
                <a:t>Видеоролики и подкасты</a:t>
              </a:r>
              <a:endParaRPr sz="1050" kern="0" dirty="0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535" name="Google Shape;1535;p45"/>
          <p:cNvGrpSpPr/>
          <p:nvPr/>
        </p:nvGrpSpPr>
        <p:grpSpPr>
          <a:xfrm>
            <a:off x="694072" y="2750594"/>
            <a:ext cx="11247673" cy="1434473"/>
            <a:chOff x="424296" y="2074096"/>
            <a:chExt cx="7790953" cy="891148"/>
          </a:xfrm>
        </p:grpSpPr>
        <p:sp>
          <p:nvSpPr>
            <p:cNvPr id="1536" name="Google Shape;1536;p45"/>
            <p:cNvSpPr/>
            <p:nvPr/>
          </p:nvSpPr>
          <p:spPr>
            <a:xfrm>
              <a:off x="424296" y="2074096"/>
              <a:ext cx="3257528" cy="826791"/>
            </a:xfrm>
            <a:custGeom>
              <a:avLst/>
              <a:gdLst/>
              <a:ahLst/>
              <a:cxnLst/>
              <a:rect l="l" t="t" r="r" b="b"/>
              <a:pathLst>
                <a:path w="72153" h="17384" extrusionOk="0">
                  <a:moveTo>
                    <a:pt x="1" y="1"/>
                  </a:moveTo>
                  <a:lnTo>
                    <a:pt x="1" y="17384"/>
                  </a:lnTo>
                  <a:lnTo>
                    <a:pt x="72153" y="17384"/>
                  </a:lnTo>
                  <a:lnTo>
                    <a:pt x="721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243833" tIns="121900" rIns="243833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100"/>
              </a:pPr>
              <a:r>
                <a:rPr lang="ru-RU" kern="0" dirty="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Какие ресурсы предоставляет Заказчик?</a:t>
              </a:r>
              <a:endParaRPr lang="en-US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37" name="Google Shape;1537;p45"/>
            <p:cNvSpPr/>
            <p:nvPr/>
          </p:nvSpPr>
          <p:spPr>
            <a:xfrm>
              <a:off x="7669900" y="2079842"/>
              <a:ext cx="545349" cy="821043"/>
            </a:xfrm>
            <a:custGeom>
              <a:avLst/>
              <a:gdLst/>
              <a:ahLst/>
              <a:cxnLst/>
              <a:rect l="l" t="t" r="r" b="b"/>
              <a:pathLst>
                <a:path w="28885" h="17419" extrusionOk="0">
                  <a:moveTo>
                    <a:pt x="0" y="0"/>
                  </a:moveTo>
                  <a:lnTo>
                    <a:pt x="0" y="17419"/>
                  </a:lnTo>
                  <a:lnTo>
                    <a:pt x="28885" y="17419"/>
                  </a:lnTo>
                  <a:lnTo>
                    <a:pt x="2888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100"/>
              </a:pPr>
              <a:r>
                <a:rPr lang="en" sz="2933" kern="0" dirty="0">
                  <a:solidFill>
                    <a:srgbClr val="FB8569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02</a:t>
              </a:r>
              <a:endParaRPr sz="1600" kern="0" dirty="0">
                <a:solidFill>
                  <a:srgbClr val="FB8569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38" name="Google Shape;1538;p45"/>
            <p:cNvSpPr/>
            <p:nvPr/>
          </p:nvSpPr>
          <p:spPr>
            <a:xfrm>
              <a:off x="4085523" y="2090813"/>
              <a:ext cx="939279" cy="874431"/>
            </a:xfrm>
            <a:custGeom>
              <a:avLst/>
              <a:gdLst/>
              <a:ahLst/>
              <a:cxnLst/>
              <a:rect l="l" t="t" r="r" b="b"/>
              <a:pathLst>
                <a:path w="28362" h="30171" extrusionOk="0">
                  <a:moveTo>
                    <a:pt x="0" y="1"/>
                  </a:moveTo>
                  <a:lnTo>
                    <a:pt x="0" y="23527"/>
                  </a:lnTo>
                  <a:lnTo>
                    <a:pt x="14181" y="30171"/>
                  </a:lnTo>
                  <a:lnTo>
                    <a:pt x="28361" y="23527"/>
                  </a:lnTo>
                  <a:lnTo>
                    <a:pt x="28361" y="1"/>
                  </a:lnTo>
                  <a:lnTo>
                    <a:pt x="14181" y="663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243833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100"/>
              </a:pPr>
              <a:endParaRPr sz="3200" kern="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539" name="Google Shape;1539;p45"/>
            <p:cNvSpPr/>
            <p:nvPr/>
          </p:nvSpPr>
          <p:spPr>
            <a:xfrm>
              <a:off x="5428500" y="2085140"/>
              <a:ext cx="2241399" cy="815746"/>
            </a:xfrm>
            <a:custGeom>
              <a:avLst/>
              <a:gdLst/>
              <a:ahLst/>
              <a:cxnLst/>
              <a:rect l="l" t="t" r="r" b="b"/>
              <a:pathLst>
                <a:path w="28885" h="17419" extrusionOk="0">
                  <a:moveTo>
                    <a:pt x="0" y="0"/>
                  </a:moveTo>
                  <a:lnTo>
                    <a:pt x="0" y="17419"/>
                  </a:lnTo>
                  <a:lnTo>
                    <a:pt x="28885" y="17419"/>
                  </a:lnTo>
                  <a:lnTo>
                    <a:pt x="28885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43833" tIns="121900" rIns="121900" bIns="121900" anchor="ctr" anchorCtr="0">
              <a:noAutofit/>
            </a:bodyPr>
            <a:lstStyle/>
            <a:p>
              <a:pPr marL="228600" indent="-228600" defTabSz="1219170">
                <a:buClr>
                  <a:srgbClr val="000000"/>
                </a:buClr>
                <a:buAutoNum type="arabicPeriod"/>
              </a:pPr>
              <a:r>
                <a:rPr lang="ru-RU" sz="1300" kern="0" dirty="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Методическое сопровождение (различные материалы по данной тематике)</a:t>
              </a:r>
            </a:p>
            <a:p>
              <a:pPr marL="228600" indent="-228600" defTabSz="1219170">
                <a:buClr>
                  <a:srgbClr val="000000"/>
                </a:buClr>
                <a:buAutoNum type="arabicPeriod"/>
              </a:pPr>
              <a:r>
                <a:rPr lang="ru-RU" sz="1300" kern="0" dirty="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Техническое (оборудование)</a:t>
              </a:r>
            </a:p>
            <a:p>
              <a:pPr marL="228600" indent="-228600" defTabSz="1219170">
                <a:buClr>
                  <a:srgbClr val="000000"/>
                </a:buClr>
                <a:buAutoNum type="arabicPeriod"/>
              </a:pPr>
              <a:r>
                <a:rPr lang="ru-RU" sz="1300" kern="0" dirty="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Информация квалифицированных специалистов</a:t>
              </a:r>
            </a:p>
          </p:txBody>
        </p:sp>
      </p:grpSp>
      <p:grpSp>
        <p:nvGrpSpPr>
          <p:cNvPr id="1540" name="Google Shape;1540;p45"/>
          <p:cNvGrpSpPr/>
          <p:nvPr/>
        </p:nvGrpSpPr>
        <p:grpSpPr>
          <a:xfrm>
            <a:off x="694072" y="4282565"/>
            <a:ext cx="11247673" cy="1627405"/>
            <a:chOff x="424294" y="3026823"/>
            <a:chExt cx="7790955" cy="874431"/>
          </a:xfrm>
        </p:grpSpPr>
        <p:sp>
          <p:nvSpPr>
            <p:cNvPr id="1541" name="Google Shape;1541;p45"/>
            <p:cNvSpPr/>
            <p:nvPr/>
          </p:nvSpPr>
          <p:spPr>
            <a:xfrm>
              <a:off x="424294" y="3115828"/>
              <a:ext cx="3257528" cy="633082"/>
            </a:xfrm>
            <a:custGeom>
              <a:avLst/>
              <a:gdLst/>
              <a:ahLst/>
              <a:cxnLst/>
              <a:rect l="l" t="t" r="r" b="b"/>
              <a:pathLst>
                <a:path w="72153" h="17384" extrusionOk="0">
                  <a:moveTo>
                    <a:pt x="1" y="1"/>
                  </a:moveTo>
                  <a:lnTo>
                    <a:pt x="1" y="17384"/>
                  </a:lnTo>
                  <a:lnTo>
                    <a:pt x="72153" y="17384"/>
                  </a:lnTo>
                  <a:lnTo>
                    <a:pt x="721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243833" tIns="121900" rIns="243833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100"/>
              </a:pPr>
              <a:r>
                <a:rPr lang="ru-RU" kern="0" dirty="0">
                  <a:latin typeface="Roboto"/>
                  <a:ea typeface="Roboto"/>
                  <a:cs typeface="Roboto"/>
                  <a:sym typeface="Roboto"/>
                </a:rPr>
                <a:t>Какие ключевые подзадачи вы видите на следующий месяц? </a:t>
              </a:r>
            </a:p>
            <a:p>
              <a:pPr algn="ctr" defTabSz="1219170">
                <a:buClr>
                  <a:srgbClr val="000000"/>
                </a:buClr>
                <a:buSzPts val="1100"/>
              </a:pPr>
              <a:endParaRPr sz="1400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42" name="Google Shape;1542;p45"/>
            <p:cNvSpPr/>
            <p:nvPr/>
          </p:nvSpPr>
          <p:spPr>
            <a:xfrm>
              <a:off x="7669900" y="3112192"/>
              <a:ext cx="545349" cy="636718"/>
            </a:xfrm>
            <a:custGeom>
              <a:avLst/>
              <a:gdLst/>
              <a:ahLst/>
              <a:cxnLst/>
              <a:rect l="l" t="t" r="r" b="b"/>
              <a:pathLst>
                <a:path w="28885" h="17419" extrusionOk="0">
                  <a:moveTo>
                    <a:pt x="0" y="0"/>
                  </a:moveTo>
                  <a:lnTo>
                    <a:pt x="0" y="17419"/>
                  </a:lnTo>
                  <a:lnTo>
                    <a:pt x="28885" y="17419"/>
                  </a:lnTo>
                  <a:lnTo>
                    <a:pt x="2888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100"/>
              </a:pPr>
              <a:r>
                <a:rPr lang="en" sz="2933" kern="0" dirty="0">
                  <a:solidFill>
                    <a:srgbClr val="FB569C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03</a:t>
              </a:r>
              <a:endParaRPr sz="1600" kern="0" dirty="0">
                <a:solidFill>
                  <a:srgbClr val="FB569C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43" name="Google Shape;1543;p45"/>
            <p:cNvSpPr/>
            <p:nvPr/>
          </p:nvSpPr>
          <p:spPr>
            <a:xfrm>
              <a:off x="4085522" y="3026823"/>
              <a:ext cx="939279" cy="874431"/>
            </a:xfrm>
            <a:custGeom>
              <a:avLst/>
              <a:gdLst/>
              <a:ahLst/>
              <a:cxnLst/>
              <a:rect l="l" t="t" r="r" b="b"/>
              <a:pathLst>
                <a:path w="28362" h="30171" extrusionOk="0">
                  <a:moveTo>
                    <a:pt x="0" y="1"/>
                  </a:moveTo>
                  <a:lnTo>
                    <a:pt x="0" y="23527"/>
                  </a:lnTo>
                  <a:lnTo>
                    <a:pt x="14181" y="30171"/>
                  </a:lnTo>
                  <a:lnTo>
                    <a:pt x="28361" y="23527"/>
                  </a:lnTo>
                  <a:lnTo>
                    <a:pt x="28361" y="1"/>
                  </a:lnTo>
                  <a:lnTo>
                    <a:pt x="14181" y="663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243833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100"/>
              </a:pPr>
              <a:endParaRPr sz="3200" kern="0" dirty="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C57B5E1-5AEE-73DC-D471-194B8BD444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7427" y="4854744"/>
            <a:ext cx="621718" cy="61281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2C898FA-9746-1E45-494F-F950C640D4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8611" y="3254965"/>
            <a:ext cx="476219" cy="55881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019DC4E-C6D6-E76A-4E9C-20312C263D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2626" y="1696846"/>
            <a:ext cx="708190" cy="624574"/>
          </a:xfrm>
          <a:prstGeom prst="rect">
            <a:avLst/>
          </a:prstGeom>
        </p:spPr>
      </p:pic>
      <p:sp>
        <p:nvSpPr>
          <p:cNvPr id="5" name="Google Shape;1544;p45">
            <a:extLst>
              <a:ext uri="{FF2B5EF4-FFF2-40B4-BE49-F238E27FC236}">
                <a16:creationId xmlns:a16="http://schemas.microsoft.com/office/drawing/2014/main" id="{58026E4E-30E8-6457-BA47-50891DEED172}"/>
              </a:ext>
            </a:extLst>
          </p:cNvPr>
          <p:cNvSpPr/>
          <p:nvPr/>
        </p:nvSpPr>
        <p:spPr>
          <a:xfrm>
            <a:off x="7918561" y="4441447"/>
            <a:ext cx="3235872" cy="1184995"/>
          </a:xfrm>
          <a:custGeom>
            <a:avLst/>
            <a:gdLst/>
            <a:ahLst/>
            <a:cxnLst/>
            <a:rect l="l" t="t" r="r" b="b"/>
            <a:pathLst>
              <a:path w="28885" h="17419" extrusionOk="0">
                <a:moveTo>
                  <a:pt x="0" y="0"/>
                </a:moveTo>
                <a:lnTo>
                  <a:pt x="0" y="17419"/>
                </a:lnTo>
                <a:lnTo>
                  <a:pt x="28885" y="17419"/>
                </a:lnTo>
                <a:lnTo>
                  <a:pt x="28885" y="0"/>
                </a:lnTo>
                <a:close/>
              </a:path>
            </a:pathLst>
          </a:custGeom>
          <a:solidFill>
            <a:schemeClr val="accent3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43833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ru-RU" sz="1200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1. Проведение опроса среди родителей детей с особенностями развития.</a:t>
            </a:r>
          </a:p>
          <a:p>
            <a:pPr algn="ctr" defTabSz="1219170">
              <a:buClr>
                <a:srgbClr val="000000"/>
              </a:buClr>
            </a:pPr>
            <a:r>
              <a:rPr lang="ru-RU" sz="1200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2. Разработка содержания подкастов и видеороликов, и последующая их реализация.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1" name="Google Shape;1171;p37"/>
          <p:cNvSpPr/>
          <p:nvPr/>
        </p:nvSpPr>
        <p:spPr>
          <a:xfrm>
            <a:off x="813122" y="4154176"/>
            <a:ext cx="5771179" cy="1602800"/>
          </a:xfrm>
          <a:custGeom>
            <a:avLst/>
            <a:gdLst/>
            <a:ahLst/>
            <a:cxnLst/>
            <a:rect l="l" t="t" r="r" b="b"/>
            <a:pathLst>
              <a:path w="80333" h="27766" extrusionOk="0">
                <a:moveTo>
                  <a:pt x="1" y="0"/>
                </a:moveTo>
                <a:lnTo>
                  <a:pt x="1" y="27765"/>
                </a:lnTo>
                <a:lnTo>
                  <a:pt x="80332" y="27765"/>
                </a:lnTo>
                <a:lnTo>
                  <a:pt x="80332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09600" tIns="121900" rIns="6096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100"/>
            </a:pPr>
            <a:r>
              <a:rPr lang="ru-RU" sz="2000" kern="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Какую версию решения или прототип вы сможете сделать, чтобы он решал проблему заказчика минимально необходимым для этого способом? </a:t>
            </a:r>
            <a:endParaRPr sz="2000" kern="0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73" name="Google Shape;1173;p37"/>
          <p:cNvSpPr/>
          <p:nvPr/>
        </p:nvSpPr>
        <p:spPr>
          <a:xfrm>
            <a:off x="813122" y="1886518"/>
            <a:ext cx="5771179" cy="1506419"/>
          </a:xfrm>
          <a:custGeom>
            <a:avLst/>
            <a:gdLst/>
            <a:ahLst/>
            <a:cxnLst/>
            <a:rect l="l" t="t" r="r" b="b"/>
            <a:pathLst>
              <a:path w="80333" h="27766" extrusionOk="0">
                <a:moveTo>
                  <a:pt x="1" y="0"/>
                </a:moveTo>
                <a:lnTo>
                  <a:pt x="1" y="27765"/>
                </a:lnTo>
                <a:lnTo>
                  <a:pt x="80332" y="27765"/>
                </a:lnTo>
                <a:lnTo>
                  <a:pt x="8033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09600" tIns="121900" rIns="6096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100"/>
            </a:pPr>
            <a:r>
              <a:rPr lang="ru-RU" sz="2000" kern="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Чего вы собираетесь достичь к концу интенсива?</a:t>
            </a:r>
            <a:endParaRPr sz="2000" kern="0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175" name="Google Shape;1175;p37"/>
          <p:cNvGrpSpPr/>
          <p:nvPr/>
        </p:nvGrpSpPr>
        <p:grpSpPr>
          <a:xfrm>
            <a:off x="15827" y="1209013"/>
            <a:ext cx="1456357" cy="1399727"/>
            <a:chOff x="710265" y="1121593"/>
            <a:chExt cx="715680" cy="715729"/>
          </a:xfrm>
        </p:grpSpPr>
        <p:sp>
          <p:nvSpPr>
            <p:cNvPr id="1176" name="Google Shape;1176;p37"/>
            <p:cNvSpPr/>
            <p:nvPr/>
          </p:nvSpPr>
          <p:spPr>
            <a:xfrm>
              <a:off x="710265" y="1121593"/>
              <a:ext cx="715680" cy="715729"/>
            </a:xfrm>
            <a:custGeom>
              <a:avLst/>
              <a:gdLst/>
              <a:ahLst/>
              <a:cxnLst/>
              <a:rect l="l" t="t" r="r" b="b"/>
              <a:pathLst>
                <a:path w="19694" h="19694" extrusionOk="0">
                  <a:moveTo>
                    <a:pt x="9847" y="1"/>
                  </a:moveTo>
                  <a:cubicBezTo>
                    <a:pt x="4417" y="1"/>
                    <a:pt x="0" y="4418"/>
                    <a:pt x="0" y="9847"/>
                  </a:cubicBezTo>
                  <a:cubicBezTo>
                    <a:pt x="0" y="15276"/>
                    <a:pt x="4417" y="19694"/>
                    <a:pt x="9847" y="19694"/>
                  </a:cubicBezTo>
                  <a:cubicBezTo>
                    <a:pt x="15276" y="19694"/>
                    <a:pt x="19693" y="15276"/>
                    <a:pt x="19693" y="9847"/>
                  </a:cubicBezTo>
                  <a:cubicBezTo>
                    <a:pt x="19693" y="4418"/>
                    <a:pt x="15276" y="1"/>
                    <a:pt x="98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7" name="Google Shape;1177;p37"/>
            <p:cNvSpPr/>
            <p:nvPr/>
          </p:nvSpPr>
          <p:spPr>
            <a:xfrm>
              <a:off x="763976" y="1175265"/>
              <a:ext cx="608292" cy="608822"/>
            </a:xfrm>
            <a:custGeom>
              <a:avLst/>
              <a:gdLst/>
              <a:ahLst/>
              <a:cxnLst/>
              <a:rect l="l" t="t" r="r" b="b"/>
              <a:pathLst>
                <a:path w="14812" h="14824" extrusionOk="0">
                  <a:moveTo>
                    <a:pt x="7406" y="0"/>
                  </a:moveTo>
                  <a:cubicBezTo>
                    <a:pt x="3322" y="0"/>
                    <a:pt x="0" y="3322"/>
                    <a:pt x="0" y="7406"/>
                  </a:cubicBezTo>
                  <a:cubicBezTo>
                    <a:pt x="0" y="11490"/>
                    <a:pt x="3322" y="14824"/>
                    <a:pt x="7406" y="14824"/>
                  </a:cubicBezTo>
                  <a:cubicBezTo>
                    <a:pt x="11490" y="14824"/>
                    <a:pt x="14811" y="11490"/>
                    <a:pt x="14811" y="7406"/>
                  </a:cubicBezTo>
                  <a:cubicBezTo>
                    <a:pt x="14811" y="3322"/>
                    <a:pt x="11490" y="0"/>
                    <a:pt x="7406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121900" rIns="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100"/>
              </a:pP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178" name="Google Shape;1178;p37"/>
          <p:cNvSpPr txBox="1"/>
          <p:nvPr/>
        </p:nvSpPr>
        <p:spPr>
          <a:xfrm>
            <a:off x="7465663" y="1182600"/>
            <a:ext cx="4350224" cy="11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ru-RU" sz="4000" kern="0" dirty="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Ответ:</a:t>
            </a:r>
            <a:endParaRPr sz="4000" kern="0" dirty="0">
              <a:solidFill>
                <a:srgbClr val="000000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179" name="Google Shape;1179;p37"/>
          <p:cNvSpPr txBox="1"/>
          <p:nvPr/>
        </p:nvSpPr>
        <p:spPr>
          <a:xfrm>
            <a:off x="7640620" y="2455539"/>
            <a:ext cx="4000310" cy="16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ru-RU" sz="2000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Наша команда подготовит ряд видеороликов и серий подкастов на тему развития и продвижения идей инклюзии и доступной среды </a:t>
            </a:r>
          </a:p>
        </p:txBody>
      </p:sp>
      <p:grpSp>
        <p:nvGrpSpPr>
          <p:cNvPr id="1180" name="Google Shape;1180;p37"/>
          <p:cNvGrpSpPr/>
          <p:nvPr/>
        </p:nvGrpSpPr>
        <p:grpSpPr>
          <a:xfrm>
            <a:off x="43845" y="3465064"/>
            <a:ext cx="1319110" cy="1399727"/>
            <a:chOff x="710265" y="2213902"/>
            <a:chExt cx="715680" cy="715729"/>
          </a:xfrm>
        </p:grpSpPr>
        <p:sp>
          <p:nvSpPr>
            <p:cNvPr id="1181" name="Google Shape;1181;p37"/>
            <p:cNvSpPr/>
            <p:nvPr/>
          </p:nvSpPr>
          <p:spPr>
            <a:xfrm>
              <a:off x="710265" y="2213902"/>
              <a:ext cx="715680" cy="715729"/>
            </a:xfrm>
            <a:custGeom>
              <a:avLst/>
              <a:gdLst/>
              <a:ahLst/>
              <a:cxnLst/>
              <a:rect l="l" t="t" r="r" b="b"/>
              <a:pathLst>
                <a:path w="19694" h="19694" extrusionOk="0">
                  <a:moveTo>
                    <a:pt x="9847" y="1"/>
                  </a:moveTo>
                  <a:cubicBezTo>
                    <a:pt x="4417" y="1"/>
                    <a:pt x="0" y="4418"/>
                    <a:pt x="0" y="9847"/>
                  </a:cubicBezTo>
                  <a:cubicBezTo>
                    <a:pt x="0" y="15276"/>
                    <a:pt x="4417" y="19694"/>
                    <a:pt x="9847" y="19694"/>
                  </a:cubicBezTo>
                  <a:cubicBezTo>
                    <a:pt x="15276" y="19694"/>
                    <a:pt x="19693" y="15276"/>
                    <a:pt x="19693" y="9847"/>
                  </a:cubicBezTo>
                  <a:cubicBezTo>
                    <a:pt x="19693" y="4418"/>
                    <a:pt x="15276" y="1"/>
                    <a:pt x="98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2" name="Google Shape;1182;p37"/>
            <p:cNvSpPr/>
            <p:nvPr/>
          </p:nvSpPr>
          <p:spPr>
            <a:xfrm>
              <a:off x="785562" y="2243388"/>
              <a:ext cx="608292" cy="608822"/>
            </a:xfrm>
            <a:custGeom>
              <a:avLst/>
              <a:gdLst/>
              <a:ahLst/>
              <a:cxnLst/>
              <a:rect l="l" t="t" r="r" b="b"/>
              <a:pathLst>
                <a:path w="14812" h="14824" extrusionOk="0">
                  <a:moveTo>
                    <a:pt x="7406" y="0"/>
                  </a:moveTo>
                  <a:cubicBezTo>
                    <a:pt x="3322" y="0"/>
                    <a:pt x="0" y="3322"/>
                    <a:pt x="0" y="7406"/>
                  </a:cubicBezTo>
                  <a:cubicBezTo>
                    <a:pt x="0" y="11490"/>
                    <a:pt x="3322" y="14824"/>
                    <a:pt x="7406" y="14824"/>
                  </a:cubicBezTo>
                  <a:cubicBezTo>
                    <a:pt x="11490" y="14824"/>
                    <a:pt x="14811" y="11490"/>
                    <a:pt x="14811" y="7406"/>
                  </a:cubicBezTo>
                  <a:cubicBezTo>
                    <a:pt x="14811" y="3322"/>
                    <a:pt x="11490" y="0"/>
                    <a:pt x="7406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121900" rIns="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100"/>
              </a:pP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186" name="Google Shape;1186;p37"/>
          <p:cNvSpPr/>
          <p:nvPr/>
        </p:nvSpPr>
        <p:spPr>
          <a:xfrm>
            <a:off x="5735586" y="2848412"/>
            <a:ext cx="1507226" cy="1918523"/>
          </a:xfrm>
          <a:prstGeom prst="arc">
            <a:avLst>
              <a:gd name="adj1" fmla="val 16401502"/>
              <a:gd name="adj2" fmla="val 5025446"/>
            </a:avLst>
          </a:prstGeom>
          <a:noFill/>
          <a:ln w="9525" cap="flat" cmpd="sng">
            <a:solidFill>
              <a:srgbClr val="000000"/>
            </a:solidFill>
            <a:prstDash val="dash"/>
            <a:round/>
            <a:headEnd type="none" w="sm" len="sm"/>
            <a:tailEnd type="stealth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187" name="Google Shape;1187;p37"/>
          <p:cNvSpPr/>
          <p:nvPr/>
        </p:nvSpPr>
        <p:spPr>
          <a:xfrm rot="1150577" flipV="1">
            <a:off x="5272530" y="2865222"/>
            <a:ext cx="3675428" cy="2198553"/>
          </a:xfrm>
          <a:prstGeom prst="arc">
            <a:avLst>
              <a:gd name="adj1" fmla="val 15672541"/>
              <a:gd name="adj2" fmla="val 608414"/>
            </a:avLst>
          </a:prstGeom>
          <a:noFill/>
          <a:ln w="9525" cap="flat" cmpd="sng">
            <a:solidFill>
              <a:srgbClr val="000000"/>
            </a:solidFill>
            <a:prstDash val="dash"/>
            <a:round/>
            <a:headEnd type="none" w="sm" len="sm"/>
            <a:tailEnd type="stealth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0FACBC-9B1D-A775-BEB6-1D90A5D45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184" y="3193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800" dirty="0"/>
              <a:t>Команда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D0993F7-9230-66DF-40D6-A7A20BA285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600" r="18291" b="26267"/>
          <a:stretch>
            <a:fillRect/>
          </a:stretch>
        </p:blipFill>
        <p:spPr>
          <a:xfrm>
            <a:off x="5333492" y="2547689"/>
            <a:ext cx="1376712" cy="1417162"/>
          </a:xfrm>
          <a:custGeom>
            <a:avLst/>
            <a:gdLst>
              <a:gd name="connsiteX0" fmla="*/ 2136362 w 4272725"/>
              <a:gd name="connsiteY0" fmla="*/ 0 h 4398264"/>
              <a:gd name="connsiteX1" fmla="*/ 4272725 w 4272725"/>
              <a:gd name="connsiteY1" fmla="*/ 2199132 h 4398264"/>
              <a:gd name="connsiteX2" fmla="*/ 2136362 w 4272725"/>
              <a:gd name="connsiteY2" fmla="*/ 4398264 h 4398264"/>
              <a:gd name="connsiteX3" fmla="*/ 11029 w 4272725"/>
              <a:gd name="connsiteY3" fmla="*/ 2423981 h 4398264"/>
              <a:gd name="connsiteX4" fmla="*/ 0 w 4272725"/>
              <a:gd name="connsiteY4" fmla="*/ 2199153 h 4398264"/>
              <a:gd name="connsiteX5" fmla="*/ 0 w 4272725"/>
              <a:gd name="connsiteY5" fmla="*/ 2199112 h 4398264"/>
              <a:gd name="connsiteX6" fmla="*/ 11029 w 4272725"/>
              <a:gd name="connsiteY6" fmla="*/ 1974284 h 4398264"/>
              <a:gd name="connsiteX7" fmla="*/ 2136362 w 4272725"/>
              <a:gd name="connsiteY7" fmla="*/ 0 h 4398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72725" h="4398264">
                <a:moveTo>
                  <a:pt x="2136362" y="0"/>
                </a:moveTo>
                <a:cubicBezTo>
                  <a:pt x="3316243" y="0"/>
                  <a:pt x="4272725" y="984585"/>
                  <a:pt x="4272725" y="2199132"/>
                </a:cubicBezTo>
                <a:cubicBezTo>
                  <a:pt x="4272725" y="3413679"/>
                  <a:pt x="3316243" y="4398264"/>
                  <a:pt x="2136362" y="4398264"/>
                </a:cubicBezTo>
                <a:cubicBezTo>
                  <a:pt x="1030224" y="4398264"/>
                  <a:pt x="120432" y="3532906"/>
                  <a:pt x="11029" y="2423981"/>
                </a:cubicBezTo>
                <a:lnTo>
                  <a:pt x="0" y="2199153"/>
                </a:lnTo>
                <a:lnTo>
                  <a:pt x="0" y="2199112"/>
                </a:lnTo>
                <a:lnTo>
                  <a:pt x="11029" y="1974284"/>
                </a:lnTo>
                <a:cubicBezTo>
                  <a:pt x="120432" y="865358"/>
                  <a:pt x="1030224" y="0"/>
                  <a:pt x="2136362" y="0"/>
                </a:cubicBezTo>
                <a:close/>
              </a:path>
            </a:pathLst>
          </a:cu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2595E0E-584A-7E64-A240-DB62E4DFAE5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825" t="7700" r="30900" b="50000"/>
          <a:stretch>
            <a:fillRect/>
          </a:stretch>
        </p:blipFill>
        <p:spPr>
          <a:xfrm>
            <a:off x="1699113" y="190629"/>
            <a:ext cx="1416325" cy="1417162"/>
          </a:xfrm>
          <a:custGeom>
            <a:avLst/>
            <a:gdLst>
              <a:gd name="connsiteX0" fmla="*/ 1288542 w 2577084"/>
              <a:gd name="connsiteY0" fmla="*/ 0 h 2578608"/>
              <a:gd name="connsiteX1" fmla="*/ 2577084 w 2577084"/>
              <a:gd name="connsiteY1" fmla="*/ 1289304 h 2578608"/>
              <a:gd name="connsiteX2" fmla="*/ 1288542 w 2577084"/>
              <a:gd name="connsiteY2" fmla="*/ 2578608 h 2578608"/>
              <a:gd name="connsiteX3" fmla="*/ 0 w 2577084"/>
              <a:gd name="connsiteY3" fmla="*/ 1289304 h 2578608"/>
              <a:gd name="connsiteX4" fmla="*/ 1288542 w 2577084"/>
              <a:gd name="connsiteY4" fmla="*/ 0 h 2578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77084" h="2578608">
                <a:moveTo>
                  <a:pt x="1288542" y="0"/>
                </a:moveTo>
                <a:cubicBezTo>
                  <a:pt x="2000184" y="0"/>
                  <a:pt x="2577084" y="577241"/>
                  <a:pt x="2577084" y="1289304"/>
                </a:cubicBezTo>
                <a:cubicBezTo>
                  <a:pt x="2577084" y="2001367"/>
                  <a:pt x="2000184" y="2578608"/>
                  <a:pt x="1288542" y="2578608"/>
                </a:cubicBezTo>
                <a:cubicBezTo>
                  <a:pt x="576900" y="2578608"/>
                  <a:pt x="0" y="2001367"/>
                  <a:pt x="0" y="1289304"/>
                </a:cubicBezTo>
                <a:cubicBezTo>
                  <a:pt x="0" y="577241"/>
                  <a:pt x="576900" y="0"/>
                  <a:pt x="1288542" y="0"/>
                </a:cubicBezTo>
                <a:close/>
              </a:path>
            </a:pathLst>
          </a:cu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C32B92E-927D-A623-E5A0-F4B1BC9A4FF4}"/>
              </a:ext>
            </a:extLst>
          </p:cNvPr>
          <p:cNvSpPr txBox="1"/>
          <p:nvPr/>
        </p:nvSpPr>
        <p:spPr>
          <a:xfrm>
            <a:off x="1790055" y="1771686"/>
            <a:ext cx="1234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Ирина Ивахненко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6A55874-6B23-BB6F-8567-88E6220663BB}"/>
              </a:ext>
            </a:extLst>
          </p:cNvPr>
          <p:cNvSpPr txBox="1"/>
          <p:nvPr/>
        </p:nvSpPr>
        <p:spPr>
          <a:xfrm>
            <a:off x="5333492" y="4043563"/>
            <a:ext cx="1376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Любовь Боровикова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870E304-5C54-2FF6-95D2-1F8B58375AC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82" b="25333"/>
          <a:stretch>
            <a:fillRect/>
          </a:stretch>
        </p:blipFill>
        <p:spPr>
          <a:xfrm>
            <a:off x="3272238" y="190629"/>
            <a:ext cx="1417564" cy="1417162"/>
          </a:xfrm>
          <a:custGeom>
            <a:avLst/>
            <a:gdLst>
              <a:gd name="connsiteX0" fmla="*/ 2546054 w 5122091"/>
              <a:gd name="connsiteY0" fmla="*/ 0 h 5120640"/>
              <a:gd name="connsiteX1" fmla="*/ 5122091 w 5122091"/>
              <a:gd name="connsiteY1" fmla="*/ 2560320 h 5120640"/>
              <a:gd name="connsiteX2" fmla="*/ 2546054 w 5122091"/>
              <a:gd name="connsiteY2" fmla="*/ 5120640 h 5120640"/>
              <a:gd name="connsiteX3" fmla="*/ 22353 w 5122091"/>
              <a:gd name="connsiteY3" fmla="*/ 3076314 h 5120640"/>
              <a:gd name="connsiteX4" fmla="*/ 0 w 5122091"/>
              <a:gd name="connsiteY4" fmla="*/ 2930745 h 5120640"/>
              <a:gd name="connsiteX5" fmla="*/ 0 w 5122091"/>
              <a:gd name="connsiteY5" fmla="*/ 2189896 h 5120640"/>
              <a:gd name="connsiteX6" fmla="*/ 22353 w 5122091"/>
              <a:gd name="connsiteY6" fmla="*/ 2044326 h 5120640"/>
              <a:gd name="connsiteX7" fmla="*/ 2546054 w 5122091"/>
              <a:gd name="connsiteY7" fmla="*/ 0 h 5120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22091" h="5120640">
                <a:moveTo>
                  <a:pt x="2546054" y="0"/>
                </a:moveTo>
                <a:cubicBezTo>
                  <a:pt x="3968760" y="0"/>
                  <a:pt x="5122091" y="1146294"/>
                  <a:pt x="5122091" y="2560320"/>
                </a:cubicBezTo>
                <a:cubicBezTo>
                  <a:pt x="5122091" y="3974346"/>
                  <a:pt x="3968760" y="5120640"/>
                  <a:pt x="2546054" y="5120640"/>
                </a:cubicBezTo>
                <a:cubicBezTo>
                  <a:pt x="1301187" y="5120640"/>
                  <a:pt x="262559" y="4243009"/>
                  <a:pt x="22353" y="3076314"/>
                </a:cubicBezTo>
                <a:lnTo>
                  <a:pt x="0" y="2930745"/>
                </a:lnTo>
                <a:lnTo>
                  <a:pt x="0" y="2189896"/>
                </a:lnTo>
                <a:lnTo>
                  <a:pt x="22353" y="2044326"/>
                </a:lnTo>
                <a:cubicBezTo>
                  <a:pt x="262559" y="877631"/>
                  <a:pt x="1301187" y="0"/>
                  <a:pt x="2546054" y="0"/>
                </a:cubicBezTo>
                <a:close/>
              </a:path>
            </a:pathLst>
          </a:cu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0B7B42A-07D8-66CB-A844-F2A35E500B12}"/>
              </a:ext>
            </a:extLst>
          </p:cNvPr>
          <p:cNvSpPr txBox="1"/>
          <p:nvPr/>
        </p:nvSpPr>
        <p:spPr>
          <a:xfrm>
            <a:off x="3410514" y="1766804"/>
            <a:ext cx="1234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Яна Манохина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FD1102A3-C7AD-8257-A95D-12D1F3A1156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29600"/>
          <a:stretch>
            <a:fillRect/>
          </a:stretch>
        </p:blipFill>
        <p:spPr>
          <a:xfrm>
            <a:off x="7257881" y="190629"/>
            <a:ext cx="1417564" cy="1417162"/>
          </a:xfrm>
          <a:custGeom>
            <a:avLst/>
            <a:gdLst>
              <a:gd name="connsiteX0" fmla="*/ 2564015 w 5100638"/>
              <a:gd name="connsiteY0" fmla="*/ 0 h 4828032"/>
              <a:gd name="connsiteX1" fmla="*/ 5081277 w 5100638"/>
              <a:gd name="connsiteY1" fmla="*/ 1927508 h 4828032"/>
              <a:gd name="connsiteX2" fmla="*/ 5100638 w 5100638"/>
              <a:gd name="connsiteY2" fmla="*/ 2046695 h 4828032"/>
              <a:gd name="connsiteX3" fmla="*/ 5100638 w 5100638"/>
              <a:gd name="connsiteY3" fmla="*/ 2781338 h 4828032"/>
              <a:gd name="connsiteX4" fmla="*/ 5081277 w 5100638"/>
              <a:gd name="connsiteY4" fmla="*/ 2900524 h 4828032"/>
              <a:gd name="connsiteX5" fmla="*/ 2564015 w 5100638"/>
              <a:gd name="connsiteY5" fmla="*/ 4828032 h 4828032"/>
              <a:gd name="connsiteX6" fmla="*/ 7817 w 5100638"/>
              <a:gd name="connsiteY6" fmla="*/ 2660835 h 4828032"/>
              <a:gd name="connsiteX7" fmla="*/ 0 w 5100638"/>
              <a:gd name="connsiteY7" fmla="*/ 2515398 h 4828032"/>
              <a:gd name="connsiteX8" fmla="*/ 0 w 5100638"/>
              <a:gd name="connsiteY8" fmla="*/ 2312635 h 4828032"/>
              <a:gd name="connsiteX9" fmla="*/ 7817 w 5100638"/>
              <a:gd name="connsiteY9" fmla="*/ 2167197 h 4828032"/>
              <a:gd name="connsiteX10" fmla="*/ 2564015 w 5100638"/>
              <a:gd name="connsiteY10" fmla="*/ 0 h 4828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100638" h="4828032">
                <a:moveTo>
                  <a:pt x="2564015" y="0"/>
                </a:moveTo>
                <a:cubicBezTo>
                  <a:pt x="3805707" y="0"/>
                  <a:pt x="4841684" y="827481"/>
                  <a:pt x="5081277" y="1927508"/>
                </a:cubicBezTo>
                <a:lnTo>
                  <a:pt x="5100638" y="2046695"/>
                </a:lnTo>
                <a:lnTo>
                  <a:pt x="5100638" y="2781338"/>
                </a:lnTo>
                <a:lnTo>
                  <a:pt x="5081277" y="2900524"/>
                </a:lnTo>
                <a:cubicBezTo>
                  <a:pt x="4841684" y="4000551"/>
                  <a:pt x="3805707" y="4828032"/>
                  <a:pt x="2564015" y="4828032"/>
                </a:cubicBezTo>
                <a:cubicBezTo>
                  <a:pt x="1233632" y="4828032"/>
                  <a:pt x="139399" y="3878117"/>
                  <a:pt x="7817" y="2660835"/>
                </a:cubicBezTo>
                <a:lnTo>
                  <a:pt x="0" y="2515398"/>
                </a:lnTo>
                <a:lnTo>
                  <a:pt x="0" y="2312635"/>
                </a:lnTo>
                <a:lnTo>
                  <a:pt x="7817" y="2167197"/>
                </a:lnTo>
                <a:cubicBezTo>
                  <a:pt x="139399" y="949915"/>
                  <a:pt x="1233632" y="0"/>
                  <a:pt x="2564015" y="0"/>
                </a:cubicBezTo>
                <a:close/>
              </a:path>
            </a:pathLst>
          </a:cu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C72C069-DD8F-F749-DCC2-755F6B2061ED}"/>
              </a:ext>
            </a:extLst>
          </p:cNvPr>
          <p:cNvSpPr txBox="1"/>
          <p:nvPr/>
        </p:nvSpPr>
        <p:spPr>
          <a:xfrm>
            <a:off x="7430803" y="1644888"/>
            <a:ext cx="1133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Салина</a:t>
            </a:r>
          </a:p>
          <a:p>
            <a:pPr algn="ctr"/>
            <a:r>
              <a:rPr lang="ru-RU" sz="1600" dirty="0"/>
              <a:t>Темирова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D625B3F6-D34E-B801-0AFB-C75A6081DC2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2576" b="37733"/>
          <a:stretch>
            <a:fillRect/>
          </a:stretch>
        </p:blipFill>
        <p:spPr>
          <a:xfrm>
            <a:off x="8832245" y="190629"/>
            <a:ext cx="1442551" cy="1417162"/>
          </a:xfrm>
          <a:custGeom>
            <a:avLst/>
            <a:gdLst>
              <a:gd name="connsiteX0" fmla="*/ 2173375 w 4346750"/>
              <a:gd name="connsiteY0" fmla="*/ 0 h 4270248"/>
              <a:gd name="connsiteX1" fmla="*/ 4346750 w 4346750"/>
              <a:gd name="connsiteY1" fmla="*/ 2135124 h 4270248"/>
              <a:gd name="connsiteX2" fmla="*/ 2173375 w 4346750"/>
              <a:gd name="connsiteY2" fmla="*/ 4270248 h 4270248"/>
              <a:gd name="connsiteX3" fmla="*/ 0 w 4346750"/>
              <a:gd name="connsiteY3" fmla="*/ 2135124 h 4270248"/>
              <a:gd name="connsiteX4" fmla="*/ 2173375 w 4346750"/>
              <a:gd name="connsiteY4" fmla="*/ 0 h 427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46750" h="4270248">
                <a:moveTo>
                  <a:pt x="2173375" y="0"/>
                </a:moveTo>
                <a:cubicBezTo>
                  <a:pt x="3373697" y="0"/>
                  <a:pt x="4346750" y="955928"/>
                  <a:pt x="4346750" y="2135124"/>
                </a:cubicBezTo>
                <a:cubicBezTo>
                  <a:pt x="4346750" y="3314320"/>
                  <a:pt x="3373697" y="4270248"/>
                  <a:pt x="2173375" y="4270248"/>
                </a:cubicBezTo>
                <a:cubicBezTo>
                  <a:pt x="973053" y="4270248"/>
                  <a:pt x="0" y="3314320"/>
                  <a:pt x="0" y="2135124"/>
                </a:cubicBezTo>
                <a:cubicBezTo>
                  <a:pt x="0" y="955928"/>
                  <a:pt x="973053" y="0"/>
                  <a:pt x="2173375" y="0"/>
                </a:cubicBezTo>
                <a:close/>
              </a:path>
            </a:pathLst>
          </a:cu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EDC2A384-D805-A39A-8F33-2B00B4E0EC8D}"/>
              </a:ext>
            </a:extLst>
          </p:cNvPr>
          <p:cNvSpPr txBox="1"/>
          <p:nvPr/>
        </p:nvSpPr>
        <p:spPr>
          <a:xfrm>
            <a:off x="8832245" y="1644887"/>
            <a:ext cx="14425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Катя</a:t>
            </a:r>
          </a:p>
          <a:p>
            <a:pPr algn="ctr"/>
            <a:r>
              <a:rPr lang="ru-RU" sz="1600" dirty="0"/>
              <a:t>Владимирова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0EF71884-7349-C88E-A8CA-B060151C0FE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9070" r="12423" b="13474"/>
          <a:stretch>
            <a:fillRect/>
          </a:stretch>
        </p:blipFill>
        <p:spPr>
          <a:xfrm rot="1956423">
            <a:off x="10496924" y="190630"/>
            <a:ext cx="1457718" cy="1417162"/>
          </a:xfrm>
          <a:custGeom>
            <a:avLst/>
            <a:gdLst>
              <a:gd name="connsiteX0" fmla="*/ 959164 w 3773500"/>
              <a:gd name="connsiteY0" fmla="*/ 249783 h 3756447"/>
              <a:gd name="connsiteX1" fmla="*/ 3535276 w 3773500"/>
              <a:gd name="connsiteY1" fmla="*/ 942964 h 3756447"/>
              <a:gd name="connsiteX2" fmla="*/ 2797516 w 3773500"/>
              <a:gd name="connsiteY2" fmla="*/ 3506665 h 3756447"/>
              <a:gd name="connsiteX3" fmla="*/ 221404 w 3773500"/>
              <a:gd name="connsiteY3" fmla="*/ 2813484 h 3756447"/>
              <a:gd name="connsiteX4" fmla="*/ 22561 w 3773500"/>
              <a:gd name="connsiteY4" fmla="*/ 2287188 h 3756447"/>
              <a:gd name="connsiteX5" fmla="*/ 0 w 3773500"/>
              <a:gd name="connsiteY5" fmla="*/ 2145012 h 3756447"/>
              <a:gd name="connsiteX6" fmla="*/ 0 w 3773500"/>
              <a:gd name="connsiteY6" fmla="*/ 1673865 h 3756447"/>
              <a:gd name="connsiteX7" fmla="*/ 15086 w 3773500"/>
              <a:gd name="connsiteY7" fmla="*/ 1564076 h 3756447"/>
              <a:gd name="connsiteX8" fmla="*/ 959164 w 3773500"/>
              <a:gd name="connsiteY8" fmla="*/ 249783 h 37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73500" h="3756447">
                <a:moveTo>
                  <a:pt x="959164" y="249783"/>
                </a:moveTo>
                <a:cubicBezTo>
                  <a:pt x="1874264" y="-266747"/>
                  <a:pt x="3027629" y="43600"/>
                  <a:pt x="3535276" y="942964"/>
                </a:cubicBezTo>
                <a:cubicBezTo>
                  <a:pt x="4042923" y="1842327"/>
                  <a:pt x="3712616" y="2990135"/>
                  <a:pt x="2797516" y="3506665"/>
                </a:cubicBezTo>
                <a:cubicBezTo>
                  <a:pt x="1882415" y="4023195"/>
                  <a:pt x="729051" y="3712847"/>
                  <a:pt x="221404" y="2813484"/>
                </a:cubicBezTo>
                <a:cubicBezTo>
                  <a:pt x="126220" y="2644853"/>
                  <a:pt x="60495" y="2467488"/>
                  <a:pt x="22561" y="2287188"/>
                </a:cubicBezTo>
                <a:lnTo>
                  <a:pt x="0" y="2145012"/>
                </a:lnTo>
                <a:lnTo>
                  <a:pt x="0" y="1673865"/>
                </a:lnTo>
                <a:lnTo>
                  <a:pt x="15086" y="1564076"/>
                </a:lnTo>
                <a:cubicBezTo>
                  <a:pt x="114708" y="1030619"/>
                  <a:pt x="444420" y="540331"/>
                  <a:pt x="959164" y="249783"/>
                </a:cubicBezTo>
                <a:close/>
              </a:path>
            </a:pathLst>
          </a:cu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58663836-01A5-840F-4A7E-23E75FAEEECB}"/>
              </a:ext>
            </a:extLst>
          </p:cNvPr>
          <p:cNvSpPr txBox="1"/>
          <p:nvPr/>
        </p:nvSpPr>
        <p:spPr>
          <a:xfrm>
            <a:off x="10325099" y="1644887"/>
            <a:ext cx="18013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Анна </a:t>
            </a:r>
          </a:p>
          <a:p>
            <a:pPr algn="ctr"/>
            <a:r>
              <a:rPr lang="ru-RU" sz="1600" dirty="0"/>
              <a:t>Лукьянова</a:t>
            </a:r>
          </a:p>
        </p:txBody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8000A832-D07D-0C9C-C967-D4DB365C844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6578" t="2933" r="244" b="6400"/>
          <a:stretch>
            <a:fillRect/>
          </a:stretch>
        </p:blipFill>
        <p:spPr>
          <a:xfrm>
            <a:off x="109497" y="2547689"/>
            <a:ext cx="1456422" cy="1417162"/>
          </a:xfrm>
          <a:custGeom>
            <a:avLst/>
            <a:gdLst>
              <a:gd name="connsiteX0" fmla="*/ 3195089 w 6390178"/>
              <a:gd name="connsiteY0" fmla="*/ 0 h 6217920"/>
              <a:gd name="connsiteX1" fmla="*/ 6390178 w 6390178"/>
              <a:gd name="connsiteY1" fmla="*/ 3108960 h 6217920"/>
              <a:gd name="connsiteX2" fmla="*/ 3195089 w 6390178"/>
              <a:gd name="connsiteY2" fmla="*/ 6217920 h 6217920"/>
              <a:gd name="connsiteX3" fmla="*/ 0 w 6390178"/>
              <a:gd name="connsiteY3" fmla="*/ 3108960 h 6217920"/>
              <a:gd name="connsiteX4" fmla="*/ 3195089 w 6390178"/>
              <a:gd name="connsiteY4" fmla="*/ 0 h 6217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90178" h="6217920">
                <a:moveTo>
                  <a:pt x="3195089" y="0"/>
                </a:moveTo>
                <a:cubicBezTo>
                  <a:pt x="4959688" y="0"/>
                  <a:pt x="6390178" y="1391929"/>
                  <a:pt x="6390178" y="3108960"/>
                </a:cubicBezTo>
                <a:cubicBezTo>
                  <a:pt x="6390178" y="4825991"/>
                  <a:pt x="4959688" y="6217920"/>
                  <a:pt x="3195089" y="6217920"/>
                </a:cubicBezTo>
                <a:cubicBezTo>
                  <a:pt x="1430490" y="6217920"/>
                  <a:pt x="0" y="4825991"/>
                  <a:pt x="0" y="3108960"/>
                </a:cubicBezTo>
                <a:cubicBezTo>
                  <a:pt x="0" y="1391929"/>
                  <a:pt x="1430490" y="0"/>
                  <a:pt x="3195089" y="0"/>
                </a:cubicBezTo>
                <a:close/>
              </a:path>
            </a:pathLst>
          </a:cu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C420B023-7A87-EE8A-3D45-CC4A5259598C}"/>
              </a:ext>
            </a:extLst>
          </p:cNvPr>
          <p:cNvSpPr txBox="1"/>
          <p:nvPr/>
        </p:nvSpPr>
        <p:spPr>
          <a:xfrm>
            <a:off x="149352" y="4098921"/>
            <a:ext cx="1376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Олеся </a:t>
            </a:r>
          </a:p>
          <a:p>
            <a:pPr algn="ctr"/>
            <a:r>
              <a:rPr lang="ru-RU" sz="1600" dirty="0"/>
              <a:t>Рябова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CA10185B-FB13-2C38-CF19-66BF16D51F47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9371" t="17000" r="8861" b="21667"/>
          <a:stretch>
            <a:fillRect/>
          </a:stretch>
        </p:blipFill>
        <p:spPr>
          <a:xfrm>
            <a:off x="1745543" y="2547689"/>
            <a:ext cx="1416993" cy="1417163"/>
          </a:xfrm>
          <a:custGeom>
            <a:avLst/>
            <a:gdLst>
              <a:gd name="connsiteX0" fmla="*/ 2102867 w 4205734"/>
              <a:gd name="connsiteY0" fmla="*/ 0 h 4206240"/>
              <a:gd name="connsiteX1" fmla="*/ 4205734 w 4205734"/>
              <a:gd name="connsiteY1" fmla="*/ 2103120 h 4206240"/>
              <a:gd name="connsiteX2" fmla="*/ 2102867 w 4205734"/>
              <a:gd name="connsiteY2" fmla="*/ 4206240 h 4206240"/>
              <a:gd name="connsiteX3" fmla="*/ 0 w 4205734"/>
              <a:gd name="connsiteY3" fmla="*/ 2103120 h 4206240"/>
              <a:gd name="connsiteX4" fmla="*/ 2102867 w 4205734"/>
              <a:gd name="connsiteY4" fmla="*/ 0 h 420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05734" h="4206240">
                <a:moveTo>
                  <a:pt x="2102867" y="0"/>
                </a:moveTo>
                <a:cubicBezTo>
                  <a:pt x="3264248" y="0"/>
                  <a:pt x="4205734" y="941599"/>
                  <a:pt x="4205734" y="2103120"/>
                </a:cubicBezTo>
                <a:cubicBezTo>
                  <a:pt x="4205734" y="3264641"/>
                  <a:pt x="3264248" y="4206240"/>
                  <a:pt x="2102867" y="4206240"/>
                </a:cubicBezTo>
                <a:cubicBezTo>
                  <a:pt x="941486" y="4206240"/>
                  <a:pt x="0" y="3264641"/>
                  <a:pt x="0" y="2103120"/>
                </a:cubicBezTo>
                <a:cubicBezTo>
                  <a:pt x="0" y="941599"/>
                  <a:pt x="941486" y="0"/>
                  <a:pt x="2102867" y="0"/>
                </a:cubicBezTo>
                <a:close/>
              </a:path>
            </a:pathLst>
          </a:cu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4442D587-1C68-46E7-DB9A-65B9EFD08155}"/>
              </a:ext>
            </a:extLst>
          </p:cNvPr>
          <p:cNvSpPr txBox="1"/>
          <p:nvPr/>
        </p:nvSpPr>
        <p:spPr>
          <a:xfrm>
            <a:off x="1718919" y="4098920"/>
            <a:ext cx="1376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Катя</a:t>
            </a:r>
          </a:p>
          <a:p>
            <a:pPr algn="ctr"/>
            <a:r>
              <a:rPr lang="ru-RU" sz="1600" dirty="0"/>
              <a:t>Соколенко</a:t>
            </a:r>
          </a:p>
        </p:txBody>
      </p:sp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BD6E843-03CE-6442-5DAB-9D3AECD225CC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5471" t="979" r="500" b="16821"/>
          <a:stretch>
            <a:fillRect/>
          </a:stretch>
        </p:blipFill>
        <p:spPr>
          <a:xfrm>
            <a:off x="3342160" y="2547689"/>
            <a:ext cx="1448697" cy="1417163"/>
          </a:xfrm>
          <a:custGeom>
            <a:avLst/>
            <a:gdLst>
              <a:gd name="connsiteX0" fmla="*/ 2561206 w 5122412"/>
              <a:gd name="connsiteY0" fmla="*/ 0 h 5010912"/>
              <a:gd name="connsiteX1" fmla="*/ 5122412 w 5122412"/>
              <a:gd name="connsiteY1" fmla="*/ 2505456 h 5010912"/>
              <a:gd name="connsiteX2" fmla="*/ 2561206 w 5122412"/>
              <a:gd name="connsiteY2" fmla="*/ 5010912 h 5010912"/>
              <a:gd name="connsiteX3" fmla="*/ 0 w 5122412"/>
              <a:gd name="connsiteY3" fmla="*/ 2505456 h 5010912"/>
              <a:gd name="connsiteX4" fmla="*/ 2561206 w 5122412"/>
              <a:gd name="connsiteY4" fmla="*/ 0 h 5010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22412" h="5010912">
                <a:moveTo>
                  <a:pt x="2561206" y="0"/>
                </a:moveTo>
                <a:cubicBezTo>
                  <a:pt x="3975721" y="0"/>
                  <a:pt x="5122412" y="1121731"/>
                  <a:pt x="5122412" y="2505456"/>
                </a:cubicBezTo>
                <a:cubicBezTo>
                  <a:pt x="5122412" y="3889181"/>
                  <a:pt x="3975721" y="5010912"/>
                  <a:pt x="2561206" y="5010912"/>
                </a:cubicBezTo>
                <a:cubicBezTo>
                  <a:pt x="1146691" y="5010912"/>
                  <a:pt x="0" y="3889181"/>
                  <a:pt x="0" y="2505456"/>
                </a:cubicBezTo>
                <a:cubicBezTo>
                  <a:pt x="0" y="1121731"/>
                  <a:pt x="1146691" y="0"/>
                  <a:pt x="2561206" y="0"/>
                </a:cubicBezTo>
                <a:close/>
              </a:path>
            </a:pathLst>
          </a:cu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3979C740-19FE-95F1-2F86-8B5DD201D315}"/>
              </a:ext>
            </a:extLst>
          </p:cNvPr>
          <p:cNvSpPr txBox="1"/>
          <p:nvPr/>
        </p:nvSpPr>
        <p:spPr>
          <a:xfrm>
            <a:off x="3414145" y="4098920"/>
            <a:ext cx="1376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Марина </a:t>
            </a:r>
            <a:r>
              <a:rPr lang="ru-RU" sz="1600" dirty="0" err="1"/>
              <a:t>Кинякина</a:t>
            </a:r>
            <a:endParaRPr lang="ru-RU" sz="1600" dirty="0"/>
          </a:p>
        </p:txBody>
      </p:sp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9FFB4926-C628-A5D7-C509-846A8B41897F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3541" t="2193" r="2109" b="28607"/>
          <a:stretch>
            <a:fillRect/>
          </a:stretch>
        </p:blipFill>
        <p:spPr>
          <a:xfrm>
            <a:off x="95565" y="185255"/>
            <a:ext cx="1446748" cy="1417162"/>
          </a:xfrm>
          <a:custGeom>
            <a:avLst/>
            <a:gdLst>
              <a:gd name="connsiteX0" fmla="*/ 2422406 w 4844812"/>
              <a:gd name="connsiteY0" fmla="*/ 0 h 4745736"/>
              <a:gd name="connsiteX1" fmla="*/ 4844812 w 4844812"/>
              <a:gd name="connsiteY1" fmla="*/ 2372868 h 4745736"/>
              <a:gd name="connsiteX2" fmla="*/ 2422406 w 4844812"/>
              <a:gd name="connsiteY2" fmla="*/ 4745736 h 4745736"/>
              <a:gd name="connsiteX3" fmla="*/ 0 w 4844812"/>
              <a:gd name="connsiteY3" fmla="*/ 2372868 h 4745736"/>
              <a:gd name="connsiteX4" fmla="*/ 2422406 w 4844812"/>
              <a:gd name="connsiteY4" fmla="*/ 0 h 4745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44812" h="4745736">
                <a:moveTo>
                  <a:pt x="2422406" y="0"/>
                </a:moveTo>
                <a:cubicBezTo>
                  <a:pt x="3760264" y="0"/>
                  <a:pt x="4844812" y="1062369"/>
                  <a:pt x="4844812" y="2372868"/>
                </a:cubicBezTo>
                <a:cubicBezTo>
                  <a:pt x="4844812" y="3683367"/>
                  <a:pt x="3760264" y="4745736"/>
                  <a:pt x="2422406" y="4745736"/>
                </a:cubicBezTo>
                <a:cubicBezTo>
                  <a:pt x="1084548" y="4745736"/>
                  <a:pt x="0" y="3683367"/>
                  <a:pt x="0" y="2372868"/>
                </a:cubicBezTo>
                <a:cubicBezTo>
                  <a:pt x="0" y="1062369"/>
                  <a:pt x="1084548" y="0"/>
                  <a:pt x="2422406" y="0"/>
                </a:cubicBezTo>
                <a:close/>
              </a:path>
            </a:pathLst>
          </a:cu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9156E92C-D1BF-B7F0-B6AE-041F784CC1E4}"/>
              </a:ext>
            </a:extLst>
          </p:cNvPr>
          <p:cNvSpPr txBox="1"/>
          <p:nvPr/>
        </p:nvSpPr>
        <p:spPr>
          <a:xfrm>
            <a:off x="109497" y="1731113"/>
            <a:ext cx="1376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 Елизавета </a:t>
            </a:r>
          </a:p>
          <a:p>
            <a:pPr algn="ctr"/>
            <a:r>
              <a:rPr lang="ru-RU" sz="1600" dirty="0"/>
              <a:t>Авдеева</a:t>
            </a:r>
          </a:p>
        </p:txBody>
      </p:sp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E3F9534B-5129-148D-A4FB-0069E9198561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1371" r="1375" b="22923"/>
          <a:stretch>
            <a:fillRect/>
          </a:stretch>
        </p:blipFill>
        <p:spPr>
          <a:xfrm>
            <a:off x="8881161" y="2547688"/>
            <a:ext cx="1443938" cy="1417163"/>
          </a:xfrm>
          <a:custGeom>
            <a:avLst/>
            <a:gdLst>
              <a:gd name="connsiteX0" fmla="*/ 2692908 w 5385816"/>
              <a:gd name="connsiteY0" fmla="*/ 0 h 5285948"/>
              <a:gd name="connsiteX1" fmla="*/ 5385816 w 5385816"/>
              <a:gd name="connsiteY1" fmla="*/ 2642974 h 5285948"/>
              <a:gd name="connsiteX2" fmla="*/ 2692908 w 5385816"/>
              <a:gd name="connsiteY2" fmla="*/ 5285948 h 5285948"/>
              <a:gd name="connsiteX3" fmla="*/ 0 w 5385816"/>
              <a:gd name="connsiteY3" fmla="*/ 2642974 h 5285948"/>
              <a:gd name="connsiteX4" fmla="*/ 2692908 w 5385816"/>
              <a:gd name="connsiteY4" fmla="*/ 0 h 5285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85816" h="5285948">
                <a:moveTo>
                  <a:pt x="2692908" y="0"/>
                </a:moveTo>
                <a:cubicBezTo>
                  <a:pt x="4180160" y="0"/>
                  <a:pt x="5385816" y="1183300"/>
                  <a:pt x="5385816" y="2642974"/>
                </a:cubicBezTo>
                <a:cubicBezTo>
                  <a:pt x="5385816" y="4102648"/>
                  <a:pt x="4180160" y="5285948"/>
                  <a:pt x="2692908" y="5285948"/>
                </a:cubicBezTo>
                <a:cubicBezTo>
                  <a:pt x="1205656" y="5285948"/>
                  <a:pt x="0" y="4102648"/>
                  <a:pt x="0" y="2642974"/>
                </a:cubicBezTo>
                <a:cubicBezTo>
                  <a:pt x="0" y="1183300"/>
                  <a:pt x="1205656" y="0"/>
                  <a:pt x="2692908" y="0"/>
                </a:cubicBezTo>
                <a:close/>
              </a:path>
            </a:pathLst>
          </a:cu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EC2C3596-A60B-D54E-0944-5C08CEC7F99C}"/>
              </a:ext>
            </a:extLst>
          </p:cNvPr>
          <p:cNvSpPr txBox="1"/>
          <p:nvPr/>
        </p:nvSpPr>
        <p:spPr>
          <a:xfrm>
            <a:off x="8882548" y="4063915"/>
            <a:ext cx="14425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Нелли </a:t>
            </a:r>
          </a:p>
          <a:p>
            <a:pPr algn="ctr"/>
            <a:r>
              <a:rPr lang="ru-RU" sz="1600" dirty="0"/>
              <a:t>Овсепян</a:t>
            </a:r>
          </a:p>
        </p:txBody>
      </p:sp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48CBE298-CB0E-6220-81D3-73C9E322E385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11632" b="13300"/>
          <a:stretch>
            <a:fillRect/>
          </a:stretch>
        </p:blipFill>
        <p:spPr>
          <a:xfrm>
            <a:off x="10509482" y="2522745"/>
            <a:ext cx="1456422" cy="1417163"/>
          </a:xfrm>
          <a:custGeom>
            <a:avLst/>
            <a:gdLst>
              <a:gd name="connsiteX0" fmla="*/ 2703819 w 5386898"/>
              <a:gd name="connsiteY0" fmla="*/ 0 h 5285232"/>
              <a:gd name="connsiteX1" fmla="*/ 5352706 w 5386898"/>
              <a:gd name="connsiteY1" fmla="*/ 2110037 h 5285232"/>
              <a:gd name="connsiteX2" fmla="*/ 5386898 w 5386898"/>
              <a:gd name="connsiteY2" fmla="*/ 2329002 h 5285232"/>
              <a:gd name="connsiteX3" fmla="*/ 5386898 w 5386898"/>
              <a:gd name="connsiteY3" fmla="*/ 2956231 h 5285232"/>
              <a:gd name="connsiteX4" fmla="*/ 5352706 w 5386898"/>
              <a:gd name="connsiteY4" fmla="*/ 3175196 h 5285232"/>
              <a:gd name="connsiteX5" fmla="*/ 2703819 w 5386898"/>
              <a:gd name="connsiteY5" fmla="*/ 5285232 h 5285232"/>
              <a:gd name="connsiteX6" fmla="*/ 0 w 5386898"/>
              <a:gd name="connsiteY6" fmla="*/ 2642616 h 5285232"/>
              <a:gd name="connsiteX7" fmla="*/ 2703819 w 5386898"/>
              <a:gd name="connsiteY7" fmla="*/ 0 h 5285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86898" h="5285232">
                <a:moveTo>
                  <a:pt x="2703819" y="0"/>
                </a:moveTo>
                <a:cubicBezTo>
                  <a:pt x="4010437" y="0"/>
                  <a:pt x="5100585" y="905841"/>
                  <a:pt x="5352706" y="2110037"/>
                </a:cubicBezTo>
                <a:lnTo>
                  <a:pt x="5386898" y="2329002"/>
                </a:lnTo>
                <a:lnTo>
                  <a:pt x="5386898" y="2956231"/>
                </a:lnTo>
                <a:lnTo>
                  <a:pt x="5352706" y="3175196"/>
                </a:lnTo>
                <a:cubicBezTo>
                  <a:pt x="5100585" y="4379391"/>
                  <a:pt x="4010437" y="5285232"/>
                  <a:pt x="2703819" y="5285232"/>
                </a:cubicBezTo>
                <a:cubicBezTo>
                  <a:pt x="1210541" y="5285232"/>
                  <a:pt x="0" y="4102093"/>
                  <a:pt x="0" y="2642616"/>
                </a:cubicBezTo>
                <a:cubicBezTo>
                  <a:pt x="0" y="1183139"/>
                  <a:pt x="1210541" y="0"/>
                  <a:pt x="2703819" y="0"/>
                </a:cubicBezTo>
                <a:close/>
              </a:path>
            </a:pathLst>
          </a:cu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C74D72FC-D207-0338-321C-3C17ED84C330}"/>
              </a:ext>
            </a:extLst>
          </p:cNvPr>
          <p:cNvSpPr txBox="1"/>
          <p:nvPr/>
        </p:nvSpPr>
        <p:spPr>
          <a:xfrm>
            <a:off x="10509482" y="4043564"/>
            <a:ext cx="14425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Ольга</a:t>
            </a:r>
          </a:p>
          <a:p>
            <a:pPr algn="ctr"/>
            <a:r>
              <a:rPr lang="ru-RU" sz="1600" dirty="0"/>
              <a:t>Алехина</a:t>
            </a:r>
          </a:p>
        </p:txBody>
      </p:sp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336133A3-AB10-28CF-95E8-E2F4EA212247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25644" t="39392" r="14827" b="15408"/>
          <a:stretch>
            <a:fillRect/>
          </a:stretch>
        </p:blipFill>
        <p:spPr>
          <a:xfrm>
            <a:off x="7252840" y="2592033"/>
            <a:ext cx="1453863" cy="1471882"/>
          </a:xfrm>
          <a:custGeom>
            <a:avLst/>
            <a:gdLst>
              <a:gd name="connsiteX0" fmla="*/ 1530934 w 3061868"/>
              <a:gd name="connsiteY0" fmla="*/ 0 h 3099816"/>
              <a:gd name="connsiteX1" fmla="*/ 3061868 w 3061868"/>
              <a:gd name="connsiteY1" fmla="*/ 1549908 h 3099816"/>
              <a:gd name="connsiteX2" fmla="*/ 1530934 w 3061868"/>
              <a:gd name="connsiteY2" fmla="*/ 3099816 h 3099816"/>
              <a:gd name="connsiteX3" fmla="*/ 0 w 3061868"/>
              <a:gd name="connsiteY3" fmla="*/ 1549908 h 3099816"/>
              <a:gd name="connsiteX4" fmla="*/ 1530934 w 3061868"/>
              <a:gd name="connsiteY4" fmla="*/ 0 h 30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61868" h="3099816">
                <a:moveTo>
                  <a:pt x="1530934" y="0"/>
                </a:moveTo>
                <a:cubicBezTo>
                  <a:pt x="2376446" y="0"/>
                  <a:pt x="3061868" y="693917"/>
                  <a:pt x="3061868" y="1549908"/>
                </a:cubicBezTo>
                <a:cubicBezTo>
                  <a:pt x="3061868" y="2405899"/>
                  <a:pt x="2376446" y="3099816"/>
                  <a:pt x="1530934" y="3099816"/>
                </a:cubicBezTo>
                <a:cubicBezTo>
                  <a:pt x="685422" y="3099816"/>
                  <a:pt x="0" y="2405899"/>
                  <a:pt x="0" y="1549908"/>
                </a:cubicBezTo>
                <a:cubicBezTo>
                  <a:pt x="0" y="693917"/>
                  <a:pt x="685422" y="0"/>
                  <a:pt x="1530934" y="0"/>
                </a:cubicBezTo>
                <a:close/>
              </a:path>
            </a:pathLst>
          </a:cu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F789633B-E1A7-1429-71C2-B46E3588A3A5}"/>
              </a:ext>
            </a:extLst>
          </p:cNvPr>
          <p:cNvSpPr txBox="1"/>
          <p:nvPr/>
        </p:nvSpPr>
        <p:spPr>
          <a:xfrm>
            <a:off x="7276455" y="4082650"/>
            <a:ext cx="14425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Виктория </a:t>
            </a:r>
          </a:p>
          <a:p>
            <a:pPr algn="ctr"/>
            <a:r>
              <a:rPr lang="ru-RU" sz="1600" dirty="0"/>
              <a:t>Страхова</a:t>
            </a:r>
          </a:p>
        </p:txBody>
      </p:sp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15CE1136-4E7D-DB6D-948A-C6F9010D6FE2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8173" t="4656" r="539" b="28800"/>
          <a:stretch>
            <a:fillRect/>
          </a:stretch>
        </p:blipFill>
        <p:spPr>
          <a:xfrm>
            <a:off x="131477" y="4775091"/>
            <a:ext cx="1455678" cy="1417162"/>
          </a:xfrm>
          <a:custGeom>
            <a:avLst/>
            <a:gdLst>
              <a:gd name="connsiteX0" fmla="*/ 2343802 w 4687604"/>
              <a:gd name="connsiteY0" fmla="*/ 0 h 4563572"/>
              <a:gd name="connsiteX1" fmla="*/ 4687604 w 4687604"/>
              <a:gd name="connsiteY1" fmla="*/ 2281786 h 4563572"/>
              <a:gd name="connsiteX2" fmla="*/ 2343802 w 4687604"/>
              <a:gd name="connsiteY2" fmla="*/ 4563572 h 4563572"/>
              <a:gd name="connsiteX3" fmla="*/ 0 w 4687604"/>
              <a:gd name="connsiteY3" fmla="*/ 2281786 h 4563572"/>
              <a:gd name="connsiteX4" fmla="*/ 2343802 w 4687604"/>
              <a:gd name="connsiteY4" fmla="*/ 0 h 4563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87604" h="4563572">
                <a:moveTo>
                  <a:pt x="2343802" y="0"/>
                </a:moveTo>
                <a:cubicBezTo>
                  <a:pt x="3638248" y="0"/>
                  <a:pt x="4687604" y="1021590"/>
                  <a:pt x="4687604" y="2281786"/>
                </a:cubicBezTo>
                <a:cubicBezTo>
                  <a:pt x="4687604" y="3541982"/>
                  <a:pt x="3638248" y="4563572"/>
                  <a:pt x="2343802" y="4563572"/>
                </a:cubicBezTo>
                <a:cubicBezTo>
                  <a:pt x="1049356" y="4563572"/>
                  <a:pt x="0" y="3541982"/>
                  <a:pt x="0" y="2281786"/>
                </a:cubicBezTo>
                <a:cubicBezTo>
                  <a:pt x="0" y="1021590"/>
                  <a:pt x="1049356" y="0"/>
                  <a:pt x="2343802" y="0"/>
                </a:cubicBezTo>
                <a:close/>
              </a:path>
            </a:pathLst>
          </a:cu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B3B12585-80B8-C963-B00D-84D56325506C}"/>
              </a:ext>
            </a:extLst>
          </p:cNvPr>
          <p:cNvSpPr txBox="1"/>
          <p:nvPr/>
        </p:nvSpPr>
        <p:spPr>
          <a:xfrm>
            <a:off x="96090" y="6192253"/>
            <a:ext cx="1376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Виолетта </a:t>
            </a:r>
          </a:p>
          <a:p>
            <a:pPr algn="ctr"/>
            <a:r>
              <a:rPr lang="ru-RU" sz="1600" dirty="0" err="1"/>
              <a:t>Юмакова</a:t>
            </a:r>
            <a:endParaRPr lang="ru-RU" sz="1600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F73F330-8997-5893-A83E-5E3668E6265C}"/>
              </a:ext>
            </a:extLst>
          </p:cNvPr>
          <p:cNvSpPr txBox="1"/>
          <p:nvPr/>
        </p:nvSpPr>
        <p:spPr>
          <a:xfrm>
            <a:off x="1718919" y="6192253"/>
            <a:ext cx="1376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Алина</a:t>
            </a:r>
          </a:p>
          <a:p>
            <a:pPr algn="ctr"/>
            <a:r>
              <a:rPr lang="ru-RU" sz="1600" dirty="0"/>
              <a:t>Артюх</a:t>
            </a:r>
          </a:p>
        </p:txBody>
      </p:sp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9ABF536A-4BA4-A27E-EF11-C21439C46D2D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t="2267" r="9798" b="10523"/>
          <a:stretch>
            <a:fillRect/>
          </a:stretch>
        </p:blipFill>
        <p:spPr>
          <a:xfrm>
            <a:off x="3341065" y="4775091"/>
            <a:ext cx="1448698" cy="1417162"/>
          </a:xfrm>
          <a:custGeom>
            <a:avLst/>
            <a:gdLst>
              <a:gd name="connsiteX0" fmla="*/ 3076971 w 6193797"/>
              <a:gd name="connsiteY0" fmla="*/ 0 h 5980892"/>
              <a:gd name="connsiteX1" fmla="*/ 6193797 w 6193797"/>
              <a:gd name="connsiteY1" fmla="*/ 2990446 h 5980892"/>
              <a:gd name="connsiteX2" fmla="*/ 3076971 w 6193797"/>
              <a:gd name="connsiteY2" fmla="*/ 5980892 h 5980892"/>
              <a:gd name="connsiteX3" fmla="*/ 23468 w 6193797"/>
              <a:gd name="connsiteY3" fmla="*/ 3593125 h 5980892"/>
              <a:gd name="connsiteX4" fmla="*/ 0 w 6193797"/>
              <a:gd name="connsiteY4" fmla="*/ 3467041 h 5980892"/>
              <a:gd name="connsiteX5" fmla="*/ 0 w 6193797"/>
              <a:gd name="connsiteY5" fmla="*/ 2513851 h 5980892"/>
              <a:gd name="connsiteX6" fmla="*/ 23468 w 6193797"/>
              <a:gd name="connsiteY6" fmla="*/ 2387767 h 5980892"/>
              <a:gd name="connsiteX7" fmla="*/ 3076971 w 6193797"/>
              <a:gd name="connsiteY7" fmla="*/ 0 h 598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93797" h="5980892">
                <a:moveTo>
                  <a:pt x="3076971" y="0"/>
                </a:moveTo>
                <a:cubicBezTo>
                  <a:pt x="4798346" y="0"/>
                  <a:pt x="6193797" y="1338868"/>
                  <a:pt x="6193797" y="2990446"/>
                </a:cubicBezTo>
                <a:cubicBezTo>
                  <a:pt x="6193797" y="4642024"/>
                  <a:pt x="4798346" y="5980892"/>
                  <a:pt x="3076971" y="5980892"/>
                </a:cubicBezTo>
                <a:cubicBezTo>
                  <a:pt x="1570768" y="5980892"/>
                  <a:pt x="314101" y="4955821"/>
                  <a:pt x="23468" y="3593125"/>
                </a:cubicBezTo>
                <a:lnTo>
                  <a:pt x="0" y="3467041"/>
                </a:lnTo>
                <a:lnTo>
                  <a:pt x="0" y="2513851"/>
                </a:lnTo>
                <a:lnTo>
                  <a:pt x="23468" y="2387767"/>
                </a:lnTo>
                <a:cubicBezTo>
                  <a:pt x="314101" y="1025071"/>
                  <a:pt x="1570768" y="0"/>
                  <a:pt x="3076971" y="0"/>
                </a:cubicBezTo>
                <a:close/>
              </a:path>
            </a:pathLst>
          </a:custGeom>
        </p:spPr>
      </p:pic>
      <p:sp>
        <p:nvSpPr>
          <p:cNvPr id="84" name="TextBox 83">
            <a:extLst>
              <a:ext uri="{FF2B5EF4-FFF2-40B4-BE49-F238E27FC236}">
                <a16:creationId xmlns:a16="http://schemas.microsoft.com/office/drawing/2014/main" id="{3A05B9E1-4B17-FB07-BCFE-05C05D41E2C8}"/>
              </a:ext>
            </a:extLst>
          </p:cNvPr>
          <p:cNvSpPr txBox="1"/>
          <p:nvPr/>
        </p:nvSpPr>
        <p:spPr>
          <a:xfrm>
            <a:off x="3414145" y="6180745"/>
            <a:ext cx="1376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Соня</a:t>
            </a:r>
          </a:p>
          <a:p>
            <a:pPr algn="ctr"/>
            <a:r>
              <a:rPr lang="ru-RU" sz="1600" dirty="0"/>
              <a:t>Кащенко</a:t>
            </a: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69B2F338-1131-2141-C2AC-16DFD0F63083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l="14043" t="20763" r="33949" b="47088"/>
          <a:stretch>
            <a:fillRect/>
          </a:stretch>
        </p:blipFill>
        <p:spPr>
          <a:xfrm>
            <a:off x="7290367" y="4740723"/>
            <a:ext cx="1428639" cy="1451530"/>
          </a:xfrm>
          <a:custGeom>
            <a:avLst/>
            <a:gdLst>
              <a:gd name="connsiteX0" fmla="*/ 1188915 w 2377830"/>
              <a:gd name="connsiteY0" fmla="*/ 0 h 2204738"/>
              <a:gd name="connsiteX1" fmla="*/ 2377830 w 2377830"/>
              <a:gd name="connsiteY1" fmla="*/ 1102369 h 2204738"/>
              <a:gd name="connsiteX2" fmla="*/ 1188915 w 2377830"/>
              <a:gd name="connsiteY2" fmla="*/ 2204738 h 2204738"/>
              <a:gd name="connsiteX3" fmla="*/ 0 w 2377830"/>
              <a:gd name="connsiteY3" fmla="*/ 1102369 h 2204738"/>
              <a:gd name="connsiteX4" fmla="*/ 1188915 w 2377830"/>
              <a:gd name="connsiteY4" fmla="*/ 0 h 220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7830" h="2204738">
                <a:moveTo>
                  <a:pt x="1188915" y="0"/>
                </a:moveTo>
                <a:cubicBezTo>
                  <a:pt x="1845535" y="0"/>
                  <a:pt x="2377830" y="493547"/>
                  <a:pt x="2377830" y="1102369"/>
                </a:cubicBezTo>
                <a:cubicBezTo>
                  <a:pt x="2377830" y="1711191"/>
                  <a:pt x="1845535" y="2204738"/>
                  <a:pt x="1188915" y="2204738"/>
                </a:cubicBezTo>
                <a:cubicBezTo>
                  <a:pt x="532295" y="2204738"/>
                  <a:pt x="0" y="1711191"/>
                  <a:pt x="0" y="1102369"/>
                </a:cubicBezTo>
                <a:cubicBezTo>
                  <a:pt x="0" y="493547"/>
                  <a:pt x="532295" y="0"/>
                  <a:pt x="1188915" y="0"/>
                </a:cubicBezTo>
                <a:close/>
              </a:path>
            </a:pathLst>
          </a:custGeom>
        </p:spPr>
      </p:pic>
      <p:sp>
        <p:nvSpPr>
          <p:cNvPr id="88" name="TextBox 87">
            <a:extLst>
              <a:ext uri="{FF2B5EF4-FFF2-40B4-BE49-F238E27FC236}">
                <a16:creationId xmlns:a16="http://schemas.microsoft.com/office/drawing/2014/main" id="{6683375A-1578-C53F-07DB-C61E32F0FC11}"/>
              </a:ext>
            </a:extLst>
          </p:cNvPr>
          <p:cNvSpPr txBox="1"/>
          <p:nvPr/>
        </p:nvSpPr>
        <p:spPr>
          <a:xfrm>
            <a:off x="7276454" y="6180744"/>
            <a:ext cx="14425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Анастасия</a:t>
            </a:r>
          </a:p>
          <a:p>
            <a:pPr algn="ctr"/>
            <a:r>
              <a:rPr lang="ru-RU" sz="1600" dirty="0" err="1"/>
              <a:t>Рябиченко</a:t>
            </a:r>
            <a:endParaRPr lang="ru-RU" sz="1600" dirty="0"/>
          </a:p>
        </p:txBody>
      </p:sp>
      <p:pic>
        <p:nvPicPr>
          <p:cNvPr id="91" name="Рисунок 90">
            <a:extLst>
              <a:ext uri="{FF2B5EF4-FFF2-40B4-BE49-F238E27FC236}">
                <a16:creationId xmlns:a16="http://schemas.microsoft.com/office/drawing/2014/main" id="{04F2549D-17B4-B897-D7C4-7952AC74E755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l="17540" t="37460" r="30295" b="24792"/>
          <a:stretch>
            <a:fillRect/>
          </a:stretch>
        </p:blipFill>
        <p:spPr>
          <a:xfrm>
            <a:off x="8901379" y="4718700"/>
            <a:ext cx="1453863" cy="1451351"/>
          </a:xfrm>
          <a:custGeom>
            <a:avLst/>
            <a:gdLst>
              <a:gd name="connsiteX0" fmla="*/ 1341556 w 2683112"/>
              <a:gd name="connsiteY0" fmla="*/ 0 h 2588752"/>
              <a:gd name="connsiteX1" fmla="*/ 2683112 w 2683112"/>
              <a:gd name="connsiteY1" fmla="*/ 1294376 h 2588752"/>
              <a:gd name="connsiteX2" fmla="*/ 1341556 w 2683112"/>
              <a:gd name="connsiteY2" fmla="*/ 2588752 h 2588752"/>
              <a:gd name="connsiteX3" fmla="*/ 0 w 2683112"/>
              <a:gd name="connsiteY3" fmla="*/ 1294376 h 2588752"/>
              <a:gd name="connsiteX4" fmla="*/ 1341556 w 2683112"/>
              <a:gd name="connsiteY4" fmla="*/ 0 h 2588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83112" h="2588752">
                <a:moveTo>
                  <a:pt x="1341556" y="0"/>
                </a:moveTo>
                <a:cubicBezTo>
                  <a:pt x="2082477" y="0"/>
                  <a:pt x="2683112" y="579512"/>
                  <a:pt x="2683112" y="1294376"/>
                </a:cubicBezTo>
                <a:cubicBezTo>
                  <a:pt x="2683112" y="2009240"/>
                  <a:pt x="2082477" y="2588752"/>
                  <a:pt x="1341556" y="2588752"/>
                </a:cubicBezTo>
                <a:cubicBezTo>
                  <a:pt x="600635" y="2588752"/>
                  <a:pt x="0" y="2009240"/>
                  <a:pt x="0" y="1294376"/>
                </a:cubicBezTo>
                <a:cubicBezTo>
                  <a:pt x="0" y="579512"/>
                  <a:pt x="600635" y="0"/>
                  <a:pt x="1341556" y="0"/>
                </a:cubicBezTo>
                <a:close/>
              </a:path>
            </a:pathLst>
          </a:custGeom>
        </p:spPr>
      </p:pic>
      <p:sp>
        <p:nvSpPr>
          <p:cNvPr id="92" name="TextBox 91">
            <a:extLst>
              <a:ext uri="{FF2B5EF4-FFF2-40B4-BE49-F238E27FC236}">
                <a16:creationId xmlns:a16="http://schemas.microsoft.com/office/drawing/2014/main" id="{CAD4C6AD-0951-F0A4-EFE7-4A7FEE5F309E}"/>
              </a:ext>
            </a:extLst>
          </p:cNvPr>
          <p:cNvSpPr txBox="1"/>
          <p:nvPr/>
        </p:nvSpPr>
        <p:spPr>
          <a:xfrm>
            <a:off x="8917594" y="6170051"/>
            <a:ext cx="14425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err="1"/>
              <a:t>Элай</a:t>
            </a:r>
            <a:endParaRPr lang="ru-RU" sz="1600" dirty="0"/>
          </a:p>
          <a:p>
            <a:pPr algn="ctr"/>
            <a:r>
              <a:rPr lang="ru-RU" sz="1600" dirty="0"/>
              <a:t>Абдуллаев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7C82654A-EB33-61EA-9524-08FCAF12F2F2}"/>
              </a:ext>
            </a:extLst>
          </p:cNvPr>
          <p:cNvSpPr txBox="1"/>
          <p:nvPr/>
        </p:nvSpPr>
        <p:spPr>
          <a:xfrm>
            <a:off x="10537615" y="6125803"/>
            <a:ext cx="14425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София</a:t>
            </a:r>
          </a:p>
          <a:p>
            <a:pPr algn="ctr"/>
            <a:r>
              <a:rPr lang="ru-RU" sz="1600" dirty="0" err="1"/>
              <a:t>Арваниди</a:t>
            </a:r>
            <a:endParaRPr lang="ru-RU" sz="1600" dirty="0"/>
          </a:p>
        </p:txBody>
      </p:sp>
      <p:pic>
        <p:nvPicPr>
          <p:cNvPr id="100" name="Рисунок 99">
            <a:extLst>
              <a:ext uri="{FF2B5EF4-FFF2-40B4-BE49-F238E27FC236}">
                <a16:creationId xmlns:a16="http://schemas.microsoft.com/office/drawing/2014/main" id="{EA1A701D-019A-D718-B0C9-98007B944814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 r="411" b="41613"/>
          <a:stretch>
            <a:fillRect/>
          </a:stretch>
        </p:blipFill>
        <p:spPr>
          <a:xfrm>
            <a:off x="1741699" y="4775090"/>
            <a:ext cx="1416993" cy="1417163"/>
          </a:xfrm>
          <a:custGeom>
            <a:avLst/>
            <a:gdLst>
              <a:gd name="connsiteX0" fmla="*/ 1285841 w 3841774"/>
              <a:gd name="connsiteY0" fmla="*/ 0 h 4004208"/>
              <a:gd name="connsiteX1" fmla="*/ 2484986 w 3841774"/>
              <a:gd name="connsiteY1" fmla="*/ 0 h 4004208"/>
              <a:gd name="connsiteX2" fmla="*/ 2646917 w 3841774"/>
              <a:gd name="connsiteY2" fmla="*/ 62154 h 4004208"/>
              <a:gd name="connsiteX3" fmla="*/ 3841774 w 3841774"/>
              <a:gd name="connsiteY3" fmla="*/ 1952567 h 4004208"/>
              <a:gd name="connsiteX4" fmla="*/ 1885413 w 3841774"/>
              <a:gd name="connsiteY4" fmla="*/ 4004208 h 4004208"/>
              <a:gd name="connsiteX5" fmla="*/ 17006 w 3841774"/>
              <a:gd name="connsiteY5" fmla="*/ 2562662 h 4004208"/>
              <a:gd name="connsiteX6" fmla="*/ 0 w 3841774"/>
              <a:gd name="connsiteY6" fmla="*/ 2493302 h 4004208"/>
              <a:gd name="connsiteX7" fmla="*/ 0 w 3841774"/>
              <a:gd name="connsiteY7" fmla="*/ 1411832 h 4004208"/>
              <a:gd name="connsiteX8" fmla="*/ 17006 w 3841774"/>
              <a:gd name="connsiteY8" fmla="*/ 1342472 h 4004208"/>
              <a:gd name="connsiteX9" fmla="*/ 1123909 w 3841774"/>
              <a:gd name="connsiteY9" fmla="*/ 62154 h 4004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41774" h="4004208">
                <a:moveTo>
                  <a:pt x="1285841" y="0"/>
                </a:moveTo>
                <a:lnTo>
                  <a:pt x="2484986" y="0"/>
                </a:lnTo>
                <a:lnTo>
                  <a:pt x="2646917" y="62154"/>
                </a:lnTo>
                <a:cubicBezTo>
                  <a:pt x="3349084" y="373610"/>
                  <a:pt x="3841774" y="1102750"/>
                  <a:pt x="3841774" y="1952567"/>
                </a:cubicBezTo>
                <a:cubicBezTo>
                  <a:pt x="3841774" y="3085657"/>
                  <a:pt x="2965881" y="4004208"/>
                  <a:pt x="1885413" y="4004208"/>
                </a:cubicBezTo>
                <a:cubicBezTo>
                  <a:pt x="1007533" y="4004208"/>
                  <a:pt x="264704" y="3397821"/>
                  <a:pt x="17006" y="2562662"/>
                </a:cubicBezTo>
                <a:lnTo>
                  <a:pt x="0" y="2493302"/>
                </a:lnTo>
                <a:lnTo>
                  <a:pt x="0" y="1411832"/>
                </a:lnTo>
                <a:lnTo>
                  <a:pt x="17006" y="1342472"/>
                </a:lnTo>
                <a:cubicBezTo>
                  <a:pt x="188490" y="764285"/>
                  <a:pt x="597284" y="295746"/>
                  <a:pt x="1123909" y="62154"/>
                </a:cubicBezTo>
                <a:close/>
              </a:path>
            </a:pathLst>
          </a:cu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ED69777-57A5-41DE-F83C-F2E89D137D0D}"/>
              </a:ext>
            </a:extLst>
          </p:cNvPr>
          <p:cNvPicPr>
            <a:picLocks noChangeAspect="1"/>
          </p:cNvPicPr>
          <p:nvPr/>
        </p:nvPicPr>
        <p:blipFill>
          <a:blip r:embed="rId20"/>
          <a:srcRect l="28205" t="20299" r="16624" b="42945"/>
          <a:stretch>
            <a:fillRect/>
          </a:stretch>
        </p:blipFill>
        <p:spPr>
          <a:xfrm>
            <a:off x="10532712" y="4735794"/>
            <a:ext cx="1452488" cy="1417162"/>
          </a:xfrm>
          <a:custGeom>
            <a:avLst/>
            <a:gdLst>
              <a:gd name="connsiteX0" fmla="*/ 1291759 w 2583518"/>
              <a:gd name="connsiteY0" fmla="*/ 0 h 2520684"/>
              <a:gd name="connsiteX1" fmla="*/ 2583518 w 2583518"/>
              <a:gd name="connsiteY1" fmla="*/ 1260342 h 2520684"/>
              <a:gd name="connsiteX2" fmla="*/ 1291759 w 2583518"/>
              <a:gd name="connsiteY2" fmla="*/ 2520684 h 2520684"/>
              <a:gd name="connsiteX3" fmla="*/ 0 w 2583518"/>
              <a:gd name="connsiteY3" fmla="*/ 1260342 h 2520684"/>
              <a:gd name="connsiteX4" fmla="*/ 1291759 w 2583518"/>
              <a:gd name="connsiteY4" fmla="*/ 0 h 2520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83518" h="2520684">
                <a:moveTo>
                  <a:pt x="1291759" y="0"/>
                </a:moveTo>
                <a:cubicBezTo>
                  <a:pt x="2005178" y="0"/>
                  <a:pt x="2583518" y="564274"/>
                  <a:pt x="2583518" y="1260342"/>
                </a:cubicBezTo>
                <a:cubicBezTo>
                  <a:pt x="2583518" y="1956410"/>
                  <a:pt x="2005178" y="2520684"/>
                  <a:pt x="1291759" y="2520684"/>
                </a:cubicBezTo>
                <a:cubicBezTo>
                  <a:pt x="578340" y="2520684"/>
                  <a:pt x="0" y="1956410"/>
                  <a:pt x="0" y="1260342"/>
                </a:cubicBezTo>
                <a:cubicBezTo>
                  <a:pt x="0" y="564274"/>
                  <a:pt x="578340" y="0"/>
                  <a:pt x="1291759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491370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61F4B7-9B86-62A3-8EE3-70021BF4E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904" y="806195"/>
            <a:ext cx="10515600" cy="1325563"/>
          </a:xfrm>
        </p:spPr>
        <p:txBody>
          <a:bodyPr>
            <a:normAutofit/>
          </a:bodyPr>
          <a:lstStyle/>
          <a:p>
            <a:r>
              <a:rPr lang="ru-RU" sz="5400" dirty="0"/>
              <a:t>Вопросы к экспертам: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A45564-CAEE-742F-8B4D-3FFB7D628B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904" y="2141537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sz="3200" dirty="0"/>
              <a:t>Какой продолжительности видеоролики и подкасты лучше записать?</a:t>
            </a:r>
          </a:p>
          <a:p>
            <a:pPr marL="0" indent="0">
              <a:buNone/>
            </a:pPr>
            <a:r>
              <a:rPr lang="ru-RU" sz="3200" dirty="0"/>
              <a:t>На какие «подводные камни» следует обратить внимание в данном проекте?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77650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C1B2206-9792-1178-AF12-A0EBAE8C04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6903" y="5570008"/>
            <a:ext cx="1213910" cy="121391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39D828-22E3-EF4C-ECC2-1DED99B1E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0"/>
            <a:ext cx="10515600" cy="1325563"/>
          </a:xfrm>
        </p:spPr>
        <p:txBody>
          <a:bodyPr/>
          <a:lstStyle/>
          <a:p>
            <a:r>
              <a:rPr lang="ru-RU" dirty="0"/>
              <a:t>Дальнейшие шаги по работе над проектом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A0D5661-4472-D9A8-3B4E-C1A8621563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775" y="1199988"/>
            <a:ext cx="10515600" cy="445802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1. Деление команды на подгруппы для повышения эффективности;</a:t>
            </a:r>
          </a:p>
          <a:p>
            <a:pPr marL="0" indent="0">
              <a:buNone/>
            </a:pPr>
            <a:r>
              <a:rPr lang="ru-RU" dirty="0"/>
              <a:t>2. Проведение опроса среди родителей детей с особенностями развития;</a:t>
            </a:r>
          </a:p>
          <a:p>
            <a:pPr marL="0" indent="0">
              <a:buNone/>
            </a:pPr>
            <a:r>
              <a:rPr lang="ru-RU" dirty="0"/>
              <a:t>3. Анализ результатов опроса среди родителей детей с особенностями развития и корректирование на этой основе содержания подкастов, видеороликов;</a:t>
            </a:r>
          </a:p>
          <a:p>
            <a:pPr marL="0" indent="0">
              <a:buNone/>
            </a:pPr>
            <a:r>
              <a:rPr lang="ru-RU" dirty="0"/>
              <a:t>4. Составление плана/содержания подкаста/видеоролика каждой подгруппой;</a:t>
            </a:r>
          </a:p>
          <a:p>
            <a:pPr marL="0" indent="0">
              <a:buNone/>
            </a:pPr>
            <a:r>
              <a:rPr lang="ru-RU" dirty="0"/>
              <a:t>5. Подготовка методического материала и технического аспекта;</a:t>
            </a:r>
          </a:p>
          <a:p>
            <a:pPr marL="0" indent="0">
              <a:buNone/>
            </a:pPr>
            <a:r>
              <a:rPr lang="ru-RU" dirty="0"/>
              <a:t>6. Запись видеороликов и серий подкастов.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342A3CF-66E5-9C1C-1496-4C2BBA0C7D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4911" y="5901298"/>
            <a:ext cx="557893" cy="55132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1823DE8-4FE6-4E23-6F82-4857DDDD11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633" y="4687387"/>
            <a:ext cx="1213911" cy="121391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F0BD36F-9679-B9E7-3ED6-0795A6349C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01375" y="73879"/>
            <a:ext cx="1002446" cy="1002446"/>
          </a:xfrm>
          <a:prstGeom prst="rect">
            <a:avLst/>
          </a:prstGeom>
          <a:noFill/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C52D307-918D-9298-F08D-BD1676D790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19363" y="4931497"/>
            <a:ext cx="552450" cy="62223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4682A89-3EE9-310F-DA25-2B69A75B9E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10925" y="230188"/>
            <a:ext cx="583238" cy="572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8317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D0FF02-3346-B42C-F0F8-3010A4702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Спасибо за внимание!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A5DA00BD-23C2-9ABD-1E9A-B1C54E8659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49496" y="1754124"/>
            <a:ext cx="3349752" cy="334975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20E8BA6-FEE2-B144-9D6D-6F8C3AE9C9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2132" y="5167312"/>
            <a:ext cx="1233030" cy="598900"/>
          </a:xfrm>
          <a:prstGeom prst="rect">
            <a:avLst/>
          </a:prstGeom>
        </p:spPr>
      </p:pic>
      <p:grpSp>
        <p:nvGrpSpPr>
          <p:cNvPr id="10" name="Google Shape;1592;p47">
            <a:extLst>
              <a:ext uri="{FF2B5EF4-FFF2-40B4-BE49-F238E27FC236}">
                <a16:creationId xmlns:a16="http://schemas.microsoft.com/office/drawing/2014/main" id="{8A0386EC-E396-2846-12BE-73DF1D918844}"/>
              </a:ext>
            </a:extLst>
          </p:cNvPr>
          <p:cNvGrpSpPr/>
          <p:nvPr/>
        </p:nvGrpSpPr>
        <p:grpSpPr>
          <a:xfrm>
            <a:off x="1000125" y="1104900"/>
            <a:ext cx="2726932" cy="4755124"/>
            <a:chOff x="6551026" y="1729630"/>
            <a:chExt cx="1452438" cy="2955486"/>
          </a:xfrm>
        </p:grpSpPr>
        <p:grpSp>
          <p:nvGrpSpPr>
            <p:cNvPr id="47" name="Google Shape;1594;p47">
              <a:extLst>
                <a:ext uri="{FF2B5EF4-FFF2-40B4-BE49-F238E27FC236}">
                  <a16:creationId xmlns:a16="http://schemas.microsoft.com/office/drawing/2014/main" id="{CC5D1755-D323-3DFC-6C9D-FF25C990804B}"/>
                </a:ext>
              </a:extLst>
            </p:cNvPr>
            <p:cNvGrpSpPr/>
            <p:nvPr/>
          </p:nvGrpSpPr>
          <p:grpSpPr>
            <a:xfrm>
              <a:off x="6556801" y="1729630"/>
              <a:ext cx="956596" cy="944294"/>
              <a:chOff x="3800319" y="1244877"/>
              <a:chExt cx="1098904" cy="1084772"/>
            </a:xfrm>
          </p:grpSpPr>
          <p:sp>
            <p:nvSpPr>
              <p:cNvPr id="49" name="Google Shape;1595;p47">
                <a:extLst>
                  <a:ext uri="{FF2B5EF4-FFF2-40B4-BE49-F238E27FC236}">
                    <a16:creationId xmlns:a16="http://schemas.microsoft.com/office/drawing/2014/main" id="{65DDE5F2-BAE3-96B0-D89D-C6F656975CDE}"/>
                  </a:ext>
                </a:extLst>
              </p:cNvPr>
              <p:cNvSpPr/>
              <p:nvPr/>
            </p:nvSpPr>
            <p:spPr>
              <a:xfrm>
                <a:off x="3800319" y="1244877"/>
                <a:ext cx="1098904" cy="1084772"/>
              </a:xfrm>
              <a:custGeom>
                <a:avLst/>
                <a:gdLst/>
                <a:ahLst/>
                <a:cxnLst/>
                <a:rect l="l" t="t" r="r" b="b"/>
                <a:pathLst>
                  <a:path w="45721" h="45133" extrusionOk="0">
                    <a:moveTo>
                      <a:pt x="22825" y="1"/>
                    </a:moveTo>
                    <a:cubicBezTo>
                      <a:pt x="22054" y="1"/>
                      <a:pt x="21283" y="295"/>
                      <a:pt x="20693" y="885"/>
                    </a:cubicBezTo>
                    <a:lnTo>
                      <a:pt x="1179" y="20482"/>
                    </a:lnTo>
                    <a:cubicBezTo>
                      <a:pt x="0" y="21661"/>
                      <a:pt x="0" y="23566"/>
                      <a:pt x="1179" y="24733"/>
                    </a:cubicBezTo>
                    <a:lnTo>
                      <a:pt x="20777" y="44259"/>
                    </a:lnTo>
                    <a:cubicBezTo>
                      <a:pt x="21364" y="44841"/>
                      <a:pt x="22133" y="45133"/>
                      <a:pt x="22900" y="45133"/>
                    </a:cubicBezTo>
                    <a:cubicBezTo>
                      <a:pt x="23672" y="45133"/>
                      <a:pt x="24442" y="44838"/>
                      <a:pt x="25027" y="44247"/>
                    </a:cubicBezTo>
                    <a:lnTo>
                      <a:pt x="32873" y="36377"/>
                    </a:lnTo>
                    <a:cubicBezTo>
                      <a:pt x="33053" y="36197"/>
                      <a:pt x="33283" y="36110"/>
                      <a:pt x="33511" y="36110"/>
                    </a:cubicBezTo>
                    <a:cubicBezTo>
                      <a:pt x="33810" y="36110"/>
                      <a:pt x="34108" y="36260"/>
                      <a:pt x="34290" y="36544"/>
                    </a:cubicBezTo>
                    <a:cubicBezTo>
                      <a:pt x="34743" y="37246"/>
                      <a:pt x="35112" y="38020"/>
                      <a:pt x="35409" y="38806"/>
                    </a:cubicBezTo>
                    <a:cubicBezTo>
                      <a:pt x="35588" y="39294"/>
                      <a:pt x="35909" y="39735"/>
                      <a:pt x="36362" y="40080"/>
                    </a:cubicBezTo>
                    <a:cubicBezTo>
                      <a:pt x="36890" y="40489"/>
                      <a:pt x="37508" y="40695"/>
                      <a:pt x="38128" y="40695"/>
                    </a:cubicBezTo>
                    <a:cubicBezTo>
                      <a:pt x="38682" y="40695"/>
                      <a:pt x="39237" y="40530"/>
                      <a:pt x="39731" y="40199"/>
                    </a:cubicBezTo>
                    <a:cubicBezTo>
                      <a:pt x="41303" y="39127"/>
                      <a:pt x="41446" y="36984"/>
                      <a:pt x="40172" y="35710"/>
                    </a:cubicBezTo>
                    <a:cubicBezTo>
                      <a:pt x="39862" y="35401"/>
                      <a:pt x="39505" y="35186"/>
                      <a:pt x="39112" y="35044"/>
                    </a:cubicBezTo>
                    <a:cubicBezTo>
                      <a:pt x="38326" y="34758"/>
                      <a:pt x="37564" y="34401"/>
                      <a:pt x="36862" y="33948"/>
                    </a:cubicBezTo>
                    <a:cubicBezTo>
                      <a:pt x="36374" y="33639"/>
                      <a:pt x="36279" y="32960"/>
                      <a:pt x="36695" y="32543"/>
                    </a:cubicBezTo>
                    <a:lnTo>
                      <a:pt x="44553" y="24661"/>
                    </a:lnTo>
                    <a:cubicBezTo>
                      <a:pt x="45720" y="23483"/>
                      <a:pt x="45720" y="21578"/>
                      <a:pt x="44542" y="20399"/>
                    </a:cubicBezTo>
                    <a:lnTo>
                      <a:pt x="24956" y="885"/>
                    </a:lnTo>
                    <a:cubicBezTo>
                      <a:pt x="24366" y="295"/>
                      <a:pt x="23595" y="1"/>
                      <a:pt x="22825" y="1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 dirty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0" name="Google Shape;1596;p47">
                <a:extLst>
                  <a:ext uri="{FF2B5EF4-FFF2-40B4-BE49-F238E27FC236}">
                    <a16:creationId xmlns:a16="http://schemas.microsoft.com/office/drawing/2014/main" id="{FFF77330-D03A-C01D-A302-ADCD37B83B76}"/>
                  </a:ext>
                </a:extLst>
              </p:cNvPr>
              <p:cNvSpPr/>
              <p:nvPr/>
            </p:nvSpPr>
            <p:spPr>
              <a:xfrm>
                <a:off x="3884758" y="1311226"/>
                <a:ext cx="287338" cy="287050"/>
              </a:xfrm>
              <a:custGeom>
                <a:avLst/>
                <a:gdLst/>
                <a:ahLst/>
                <a:cxnLst/>
                <a:rect l="l" t="t" r="r" b="b"/>
                <a:pathLst>
                  <a:path w="11955" h="11943" extrusionOk="0">
                    <a:moveTo>
                      <a:pt x="5978" y="1"/>
                    </a:moveTo>
                    <a:cubicBezTo>
                      <a:pt x="2679" y="1"/>
                      <a:pt x="1" y="2668"/>
                      <a:pt x="1" y="5966"/>
                    </a:cubicBezTo>
                    <a:cubicBezTo>
                      <a:pt x="1" y="9276"/>
                      <a:pt x="2679" y="11943"/>
                      <a:pt x="5978" y="11943"/>
                    </a:cubicBezTo>
                    <a:cubicBezTo>
                      <a:pt x="9276" y="11943"/>
                      <a:pt x="11954" y="9276"/>
                      <a:pt x="11954" y="5966"/>
                    </a:cubicBezTo>
                    <a:cubicBezTo>
                      <a:pt x="11954" y="2668"/>
                      <a:pt x="9276" y="1"/>
                      <a:pt x="5978" y="1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9" name="Google Shape;1599;p47">
              <a:extLst>
                <a:ext uri="{FF2B5EF4-FFF2-40B4-BE49-F238E27FC236}">
                  <a16:creationId xmlns:a16="http://schemas.microsoft.com/office/drawing/2014/main" id="{4176EB4E-8F68-A973-F848-57FE57AFFE87}"/>
                </a:ext>
              </a:extLst>
            </p:cNvPr>
            <p:cNvGrpSpPr/>
            <p:nvPr/>
          </p:nvGrpSpPr>
          <p:grpSpPr>
            <a:xfrm>
              <a:off x="7046868" y="2223166"/>
              <a:ext cx="956596" cy="944252"/>
              <a:chOff x="4363290" y="1811834"/>
              <a:chExt cx="1098904" cy="1084724"/>
            </a:xfrm>
          </p:grpSpPr>
          <p:sp>
            <p:nvSpPr>
              <p:cNvPr id="45" name="Google Shape;1600;p47">
                <a:extLst>
                  <a:ext uri="{FF2B5EF4-FFF2-40B4-BE49-F238E27FC236}">
                    <a16:creationId xmlns:a16="http://schemas.microsoft.com/office/drawing/2014/main" id="{7CD6FAB4-30A5-1B37-1406-5A7B4FB44CF4}"/>
                  </a:ext>
                </a:extLst>
              </p:cNvPr>
              <p:cNvSpPr/>
              <p:nvPr/>
            </p:nvSpPr>
            <p:spPr>
              <a:xfrm>
                <a:off x="4363290" y="1811834"/>
                <a:ext cx="1098904" cy="1084724"/>
              </a:xfrm>
              <a:custGeom>
                <a:avLst/>
                <a:gdLst/>
                <a:ahLst/>
                <a:cxnLst/>
                <a:rect l="l" t="t" r="r" b="b"/>
                <a:pathLst>
                  <a:path w="45721" h="45131" extrusionOk="0">
                    <a:moveTo>
                      <a:pt x="22862" y="0"/>
                    </a:moveTo>
                    <a:cubicBezTo>
                      <a:pt x="22092" y="0"/>
                      <a:pt x="21324" y="295"/>
                      <a:pt x="20741" y="884"/>
                    </a:cubicBezTo>
                    <a:lnTo>
                      <a:pt x="12871" y="8742"/>
                    </a:lnTo>
                    <a:cubicBezTo>
                      <a:pt x="12698" y="8921"/>
                      <a:pt x="12472" y="9005"/>
                      <a:pt x="12246" y="9005"/>
                    </a:cubicBezTo>
                    <a:cubicBezTo>
                      <a:pt x="11945" y="9005"/>
                      <a:pt x="11643" y="8855"/>
                      <a:pt x="11466" y="8576"/>
                    </a:cubicBezTo>
                    <a:cubicBezTo>
                      <a:pt x="11014" y="7861"/>
                      <a:pt x="10645" y="7099"/>
                      <a:pt x="10347" y="6302"/>
                    </a:cubicBezTo>
                    <a:cubicBezTo>
                      <a:pt x="10168" y="5813"/>
                      <a:pt x="9847" y="5373"/>
                      <a:pt x="9394" y="5028"/>
                    </a:cubicBezTo>
                    <a:cubicBezTo>
                      <a:pt x="8866" y="4619"/>
                      <a:pt x="8248" y="4413"/>
                      <a:pt x="7630" y="4413"/>
                    </a:cubicBezTo>
                    <a:cubicBezTo>
                      <a:pt x="7078" y="4413"/>
                      <a:pt x="6526" y="4577"/>
                      <a:pt x="6037" y="4909"/>
                    </a:cubicBezTo>
                    <a:cubicBezTo>
                      <a:pt x="4465" y="5968"/>
                      <a:pt x="4310" y="8123"/>
                      <a:pt x="5584" y="9385"/>
                    </a:cubicBezTo>
                    <a:cubicBezTo>
                      <a:pt x="5894" y="9695"/>
                      <a:pt x="6251" y="9921"/>
                      <a:pt x="6632" y="10064"/>
                    </a:cubicBezTo>
                    <a:cubicBezTo>
                      <a:pt x="7418" y="10350"/>
                      <a:pt x="8180" y="10707"/>
                      <a:pt x="8882" y="11159"/>
                    </a:cubicBezTo>
                    <a:cubicBezTo>
                      <a:pt x="9383" y="11469"/>
                      <a:pt x="9466" y="12148"/>
                      <a:pt x="9049" y="12564"/>
                    </a:cubicBezTo>
                    <a:lnTo>
                      <a:pt x="1179" y="20434"/>
                    </a:lnTo>
                    <a:cubicBezTo>
                      <a:pt x="0" y="21613"/>
                      <a:pt x="0" y="23518"/>
                      <a:pt x="1179" y="24697"/>
                    </a:cubicBezTo>
                    <a:lnTo>
                      <a:pt x="20741" y="44247"/>
                    </a:lnTo>
                    <a:cubicBezTo>
                      <a:pt x="21324" y="44836"/>
                      <a:pt x="22092" y="45131"/>
                      <a:pt x="22862" y="45131"/>
                    </a:cubicBezTo>
                    <a:cubicBezTo>
                      <a:pt x="23631" y="45131"/>
                      <a:pt x="24402" y="44836"/>
                      <a:pt x="24992" y="44247"/>
                    </a:cubicBezTo>
                    <a:lnTo>
                      <a:pt x="44554" y="24697"/>
                    </a:lnTo>
                    <a:cubicBezTo>
                      <a:pt x="45720" y="23518"/>
                      <a:pt x="45720" y="21613"/>
                      <a:pt x="44554" y="20434"/>
                    </a:cubicBezTo>
                    <a:lnTo>
                      <a:pt x="24992" y="884"/>
                    </a:lnTo>
                    <a:cubicBezTo>
                      <a:pt x="24402" y="295"/>
                      <a:pt x="23631" y="0"/>
                      <a:pt x="22862" y="0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 dirty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6" name="Google Shape;1601;p47">
                <a:extLst>
                  <a:ext uri="{FF2B5EF4-FFF2-40B4-BE49-F238E27FC236}">
                    <a16:creationId xmlns:a16="http://schemas.microsoft.com/office/drawing/2014/main" id="{3F3783D8-84A4-FE2C-BF71-D3D0E57D3553}"/>
                  </a:ext>
                </a:extLst>
              </p:cNvPr>
              <p:cNvSpPr/>
              <p:nvPr/>
            </p:nvSpPr>
            <p:spPr>
              <a:xfrm>
                <a:off x="5055718" y="1904160"/>
                <a:ext cx="287338" cy="287338"/>
              </a:xfrm>
              <a:custGeom>
                <a:avLst/>
                <a:gdLst/>
                <a:ahLst/>
                <a:cxnLst/>
                <a:rect l="l" t="t" r="r" b="b"/>
                <a:pathLst>
                  <a:path w="11955" h="11955" extrusionOk="0">
                    <a:moveTo>
                      <a:pt x="5978" y="0"/>
                    </a:moveTo>
                    <a:cubicBezTo>
                      <a:pt x="2680" y="0"/>
                      <a:pt x="1" y="2679"/>
                      <a:pt x="1" y="5977"/>
                    </a:cubicBezTo>
                    <a:cubicBezTo>
                      <a:pt x="1" y="9275"/>
                      <a:pt x="2680" y="11954"/>
                      <a:pt x="5978" y="11954"/>
                    </a:cubicBezTo>
                    <a:cubicBezTo>
                      <a:pt x="9276" y="11954"/>
                      <a:pt x="11955" y="9275"/>
                      <a:pt x="11955" y="5977"/>
                    </a:cubicBezTo>
                    <a:cubicBezTo>
                      <a:pt x="11955" y="2679"/>
                      <a:pt x="9276" y="0"/>
                      <a:pt x="5978" y="0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1" name="Google Shape;1608;p47">
              <a:extLst>
                <a:ext uri="{FF2B5EF4-FFF2-40B4-BE49-F238E27FC236}">
                  <a16:creationId xmlns:a16="http://schemas.microsoft.com/office/drawing/2014/main" id="{F001649F-5C14-37E7-9AA6-1621EF00FE93}"/>
                </a:ext>
              </a:extLst>
            </p:cNvPr>
            <p:cNvGrpSpPr/>
            <p:nvPr/>
          </p:nvGrpSpPr>
          <p:grpSpPr>
            <a:xfrm>
              <a:off x="6551026" y="2712028"/>
              <a:ext cx="956596" cy="944315"/>
              <a:chOff x="3793684" y="2373421"/>
              <a:chExt cx="1098904" cy="1084796"/>
            </a:xfrm>
          </p:grpSpPr>
          <p:sp>
            <p:nvSpPr>
              <p:cNvPr id="37" name="Google Shape;1609;p47">
                <a:extLst>
                  <a:ext uri="{FF2B5EF4-FFF2-40B4-BE49-F238E27FC236}">
                    <a16:creationId xmlns:a16="http://schemas.microsoft.com/office/drawing/2014/main" id="{3723AB13-DAD6-921C-DEBB-44150109B39F}"/>
                  </a:ext>
                </a:extLst>
              </p:cNvPr>
              <p:cNvSpPr/>
              <p:nvPr/>
            </p:nvSpPr>
            <p:spPr>
              <a:xfrm>
                <a:off x="3793684" y="2373421"/>
                <a:ext cx="1098904" cy="1084796"/>
              </a:xfrm>
              <a:custGeom>
                <a:avLst/>
                <a:gdLst/>
                <a:ahLst/>
                <a:cxnLst/>
                <a:rect l="l" t="t" r="r" b="b"/>
                <a:pathLst>
                  <a:path w="45721" h="45134" extrusionOk="0">
                    <a:moveTo>
                      <a:pt x="22861" y="0"/>
                    </a:moveTo>
                    <a:cubicBezTo>
                      <a:pt x="22090" y="0"/>
                      <a:pt x="21319" y="295"/>
                      <a:pt x="20730" y="884"/>
                    </a:cubicBezTo>
                    <a:lnTo>
                      <a:pt x="1180" y="20446"/>
                    </a:lnTo>
                    <a:cubicBezTo>
                      <a:pt x="1" y="21613"/>
                      <a:pt x="1" y="23518"/>
                      <a:pt x="1180" y="24697"/>
                    </a:cubicBezTo>
                    <a:lnTo>
                      <a:pt x="20730" y="44259"/>
                    </a:lnTo>
                    <a:cubicBezTo>
                      <a:pt x="21319" y="44842"/>
                      <a:pt x="22090" y="45134"/>
                      <a:pt x="22861" y="45134"/>
                    </a:cubicBezTo>
                    <a:cubicBezTo>
                      <a:pt x="23632" y="45134"/>
                      <a:pt x="24403" y="44842"/>
                      <a:pt x="24992" y="44259"/>
                    </a:cubicBezTo>
                    <a:lnTo>
                      <a:pt x="44542" y="24697"/>
                    </a:lnTo>
                    <a:cubicBezTo>
                      <a:pt x="45721" y="23518"/>
                      <a:pt x="45721" y="21613"/>
                      <a:pt x="44542" y="20446"/>
                    </a:cubicBezTo>
                    <a:lnTo>
                      <a:pt x="36684" y="12576"/>
                    </a:lnTo>
                    <a:cubicBezTo>
                      <a:pt x="36267" y="12171"/>
                      <a:pt x="36363" y="11481"/>
                      <a:pt x="36851" y="11171"/>
                    </a:cubicBezTo>
                    <a:cubicBezTo>
                      <a:pt x="37565" y="10719"/>
                      <a:pt x="38327" y="10350"/>
                      <a:pt x="39125" y="10052"/>
                    </a:cubicBezTo>
                    <a:cubicBezTo>
                      <a:pt x="39613" y="9874"/>
                      <a:pt x="40054" y="9552"/>
                      <a:pt x="40399" y="9100"/>
                    </a:cubicBezTo>
                    <a:cubicBezTo>
                      <a:pt x="41173" y="8099"/>
                      <a:pt x="41220" y="6778"/>
                      <a:pt x="40518" y="5730"/>
                    </a:cubicBezTo>
                    <a:cubicBezTo>
                      <a:pt x="39932" y="4868"/>
                      <a:pt x="39013" y="4436"/>
                      <a:pt x="38094" y="4436"/>
                    </a:cubicBezTo>
                    <a:cubicBezTo>
                      <a:pt x="37349" y="4436"/>
                      <a:pt x="36606" y="4720"/>
                      <a:pt x="36041" y="5290"/>
                    </a:cubicBezTo>
                    <a:cubicBezTo>
                      <a:pt x="35732" y="5587"/>
                      <a:pt x="35505" y="5956"/>
                      <a:pt x="35362" y="6337"/>
                    </a:cubicBezTo>
                    <a:cubicBezTo>
                      <a:pt x="35077" y="7123"/>
                      <a:pt x="34720" y="7885"/>
                      <a:pt x="34267" y="8588"/>
                    </a:cubicBezTo>
                    <a:cubicBezTo>
                      <a:pt x="34091" y="8872"/>
                      <a:pt x="33797" y="9021"/>
                      <a:pt x="33498" y="9021"/>
                    </a:cubicBezTo>
                    <a:cubicBezTo>
                      <a:pt x="33271" y="9021"/>
                      <a:pt x="33042" y="8934"/>
                      <a:pt x="32862" y="8754"/>
                    </a:cubicBezTo>
                    <a:lnTo>
                      <a:pt x="24992" y="884"/>
                    </a:lnTo>
                    <a:cubicBezTo>
                      <a:pt x="24403" y="295"/>
                      <a:pt x="23632" y="0"/>
                      <a:pt x="22861" y="0"/>
                    </a:cubicBezTo>
                    <a:close/>
                  </a:path>
                </a:pathLst>
              </a:custGeom>
              <a:solidFill>
                <a:srgbClr val="4949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 dirty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8" name="Google Shape;1610;p47">
                <a:extLst>
                  <a:ext uri="{FF2B5EF4-FFF2-40B4-BE49-F238E27FC236}">
                    <a16:creationId xmlns:a16="http://schemas.microsoft.com/office/drawing/2014/main" id="{1884CCE8-1FFB-048B-0CF8-1ECCD09A226C}"/>
                  </a:ext>
                </a:extLst>
              </p:cNvPr>
              <p:cNvSpPr/>
              <p:nvPr/>
            </p:nvSpPr>
            <p:spPr>
              <a:xfrm>
                <a:off x="3885623" y="2465897"/>
                <a:ext cx="287050" cy="287338"/>
              </a:xfrm>
              <a:custGeom>
                <a:avLst/>
                <a:gdLst/>
                <a:ahLst/>
                <a:cxnLst/>
                <a:rect l="l" t="t" r="r" b="b"/>
                <a:pathLst>
                  <a:path w="11943" h="11955" extrusionOk="0">
                    <a:moveTo>
                      <a:pt x="5977" y="0"/>
                    </a:moveTo>
                    <a:cubicBezTo>
                      <a:pt x="2679" y="0"/>
                      <a:pt x="0" y="2679"/>
                      <a:pt x="0" y="5977"/>
                    </a:cubicBezTo>
                    <a:cubicBezTo>
                      <a:pt x="0" y="9275"/>
                      <a:pt x="2679" y="11954"/>
                      <a:pt x="5977" y="11954"/>
                    </a:cubicBezTo>
                    <a:cubicBezTo>
                      <a:pt x="9275" y="11954"/>
                      <a:pt x="11942" y="9275"/>
                      <a:pt x="11942" y="5977"/>
                    </a:cubicBezTo>
                    <a:cubicBezTo>
                      <a:pt x="11942" y="2679"/>
                      <a:pt x="9275" y="0"/>
                      <a:pt x="5977" y="0"/>
                    </a:cubicBezTo>
                    <a:close/>
                  </a:path>
                </a:pathLst>
              </a:custGeom>
              <a:solidFill>
                <a:srgbClr val="4949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5" name="Google Shape;1617;p47">
              <a:extLst>
                <a:ext uri="{FF2B5EF4-FFF2-40B4-BE49-F238E27FC236}">
                  <a16:creationId xmlns:a16="http://schemas.microsoft.com/office/drawing/2014/main" id="{93931672-7071-2D51-C086-E463127C614D}"/>
                </a:ext>
              </a:extLst>
            </p:cNvPr>
            <p:cNvGrpSpPr/>
            <p:nvPr/>
          </p:nvGrpSpPr>
          <p:grpSpPr>
            <a:xfrm>
              <a:off x="7029325" y="3212563"/>
              <a:ext cx="956596" cy="944252"/>
              <a:chOff x="4343137" y="2948418"/>
              <a:chExt cx="1098904" cy="1084724"/>
            </a:xfrm>
          </p:grpSpPr>
          <p:sp>
            <p:nvSpPr>
              <p:cNvPr id="29" name="Google Shape;1618;p47">
                <a:extLst>
                  <a:ext uri="{FF2B5EF4-FFF2-40B4-BE49-F238E27FC236}">
                    <a16:creationId xmlns:a16="http://schemas.microsoft.com/office/drawing/2014/main" id="{E8578D74-8753-DE0B-11C7-4A6D8DD71393}"/>
                  </a:ext>
                </a:extLst>
              </p:cNvPr>
              <p:cNvSpPr/>
              <p:nvPr/>
            </p:nvSpPr>
            <p:spPr>
              <a:xfrm>
                <a:off x="4343137" y="2948418"/>
                <a:ext cx="1098904" cy="1084724"/>
              </a:xfrm>
              <a:custGeom>
                <a:avLst/>
                <a:gdLst/>
                <a:ahLst/>
                <a:cxnLst/>
                <a:rect l="l" t="t" r="r" b="b"/>
                <a:pathLst>
                  <a:path w="45721" h="45131" extrusionOk="0">
                    <a:moveTo>
                      <a:pt x="22862" y="0"/>
                    </a:moveTo>
                    <a:cubicBezTo>
                      <a:pt x="22092" y="0"/>
                      <a:pt x="21324" y="295"/>
                      <a:pt x="20741" y="884"/>
                    </a:cubicBezTo>
                    <a:lnTo>
                      <a:pt x="12871" y="8743"/>
                    </a:lnTo>
                    <a:cubicBezTo>
                      <a:pt x="12697" y="8917"/>
                      <a:pt x="12470" y="9001"/>
                      <a:pt x="12243" y="9001"/>
                    </a:cubicBezTo>
                    <a:cubicBezTo>
                      <a:pt x="11942" y="9001"/>
                      <a:pt x="11642" y="8854"/>
                      <a:pt x="11466" y="8576"/>
                    </a:cubicBezTo>
                    <a:cubicBezTo>
                      <a:pt x="11014" y="7861"/>
                      <a:pt x="10645" y="7099"/>
                      <a:pt x="10347" y="6302"/>
                    </a:cubicBezTo>
                    <a:cubicBezTo>
                      <a:pt x="10168" y="5814"/>
                      <a:pt x="9847" y="5373"/>
                      <a:pt x="9394" y="5028"/>
                    </a:cubicBezTo>
                    <a:cubicBezTo>
                      <a:pt x="8866" y="4619"/>
                      <a:pt x="8248" y="4413"/>
                      <a:pt x="7630" y="4413"/>
                    </a:cubicBezTo>
                    <a:cubicBezTo>
                      <a:pt x="7078" y="4413"/>
                      <a:pt x="6525" y="4577"/>
                      <a:pt x="6037" y="4909"/>
                    </a:cubicBezTo>
                    <a:cubicBezTo>
                      <a:pt x="4465" y="5968"/>
                      <a:pt x="4310" y="8123"/>
                      <a:pt x="5584" y="9385"/>
                    </a:cubicBezTo>
                    <a:cubicBezTo>
                      <a:pt x="5894" y="9695"/>
                      <a:pt x="6251" y="9921"/>
                      <a:pt x="6632" y="10064"/>
                    </a:cubicBezTo>
                    <a:cubicBezTo>
                      <a:pt x="7418" y="10350"/>
                      <a:pt x="8180" y="10707"/>
                      <a:pt x="8882" y="11159"/>
                    </a:cubicBezTo>
                    <a:cubicBezTo>
                      <a:pt x="9382" y="11469"/>
                      <a:pt x="9466" y="12148"/>
                      <a:pt x="9049" y="12564"/>
                    </a:cubicBezTo>
                    <a:lnTo>
                      <a:pt x="1179" y="20434"/>
                    </a:lnTo>
                    <a:cubicBezTo>
                      <a:pt x="0" y="21613"/>
                      <a:pt x="0" y="23518"/>
                      <a:pt x="1179" y="24697"/>
                    </a:cubicBezTo>
                    <a:lnTo>
                      <a:pt x="20741" y="44247"/>
                    </a:lnTo>
                    <a:cubicBezTo>
                      <a:pt x="21324" y="44836"/>
                      <a:pt x="22092" y="45131"/>
                      <a:pt x="22862" y="45131"/>
                    </a:cubicBezTo>
                    <a:cubicBezTo>
                      <a:pt x="23631" y="45131"/>
                      <a:pt x="24402" y="44836"/>
                      <a:pt x="24992" y="44247"/>
                    </a:cubicBezTo>
                    <a:lnTo>
                      <a:pt x="44554" y="24697"/>
                    </a:lnTo>
                    <a:cubicBezTo>
                      <a:pt x="45720" y="23518"/>
                      <a:pt x="45720" y="21613"/>
                      <a:pt x="44554" y="20434"/>
                    </a:cubicBezTo>
                    <a:lnTo>
                      <a:pt x="24992" y="884"/>
                    </a:lnTo>
                    <a:cubicBezTo>
                      <a:pt x="24402" y="295"/>
                      <a:pt x="23631" y="0"/>
                      <a:pt x="22862" y="0"/>
                    </a:cubicBez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 dirty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0" name="Google Shape;1619;p47">
                <a:extLst>
                  <a:ext uri="{FF2B5EF4-FFF2-40B4-BE49-F238E27FC236}">
                    <a16:creationId xmlns:a16="http://schemas.microsoft.com/office/drawing/2014/main" id="{21927150-608B-934F-DB78-7C0876811B41}"/>
                  </a:ext>
                </a:extLst>
              </p:cNvPr>
              <p:cNvSpPr/>
              <p:nvPr/>
            </p:nvSpPr>
            <p:spPr>
              <a:xfrm>
                <a:off x="5065741" y="3026769"/>
                <a:ext cx="287338" cy="287338"/>
              </a:xfrm>
              <a:custGeom>
                <a:avLst/>
                <a:gdLst/>
                <a:ahLst/>
                <a:cxnLst/>
                <a:rect l="l" t="t" r="r" b="b"/>
                <a:pathLst>
                  <a:path w="11955" h="11955" extrusionOk="0">
                    <a:moveTo>
                      <a:pt x="5978" y="1"/>
                    </a:moveTo>
                    <a:cubicBezTo>
                      <a:pt x="2680" y="1"/>
                      <a:pt x="1" y="2679"/>
                      <a:pt x="1" y="5978"/>
                    </a:cubicBezTo>
                    <a:cubicBezTo>
                      <a:pt x="1" y="9276"/>
                      <a:pt x="2680" y="11954"/>
                      <a:pt x="5978" y="11954"/>
                    </a:cubicBezTo>
                    <a:cubicBezTo>
                      <a:pt x="9276" y="11954"/>
                      <a:pt x="11955" y="9276"/>
                      <a:pt x="11955" y="5978"/>
                    </a:cubicBezTo>
                    <a:cubicBezTo>
                      <a:pt x="11955" y="2679"/>
                      <a:pt x="9276" y="1"/>
                      <a:pt x="5978" y="1"/>
                    </a:cubicBez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" name="Google Shape;1624;p47">
              <a:extLst>
                <a:ext uri="{FF2B5EF4-FFF2-40B4-BE49-F238E27FC236}">
                  <a16:creationId xmlns:a16="http://schemas.microsoft.com/office/drawing/2014/main" id="{F792B6D4-E28F-97C9-5A5D-830E83214022}"/>
                </a:ext>
              </a:extLst>
            </p:cNvPr>
            <p:cNvGrpSpPr/>
            <p:nvPr/>
          </p:nvGrpSpPr>
          <p:grpSpPr>
            <a:xfrm>
              <a:off x="6568569" y="3740801"/>
              <a:ext cx="956596" cy="944315"/>
              <a:chOff x="3813838" y="3555239"/>
              <a:chExt cx="1098904" cy="1084796"/>
            </a:xfrm>
          </p:grpSpPr>
          <p:sp>
            <p:nvSpPr>
              <p:cNvPr id="23" name="Google Shape;1625;p47">
                <a:extLst>
                  <a:ext uri="{FF2B5EF4-FFF2-40B4-BE49-F238E27FC236}">
                    <a16:creationId xmlns:a16="http://schemas.microsoft.com/office/drawing/2014/main" id="{0CF31088-E018-2B7A-E7C6-049DC54BC2CC}"/>
                  </a:ext>
                </a:extLst>
              </p:cNvPr>
              <p:cNvSpPr/>
              <p:nvPr/>
            </p:nvSpPr>
            <p:spPr>
              <a:xfrm>
                <a:off x="3813838" y="3555239"/>
                <a:ext cx="1098904" cy="1084796"/>
              </a:xfrm>
              <a:custGeom>
                <a:avLst/>
                <a:gdLst/>
                <a:ahLst/>
                <a:cxnLst/>
                <a:rect l="l" t="t" r="r" b="b"/>
                <a:pathLst>
                  <a:path w="45721" h="45134" extrusionOk="0">
                    <a:moveTo>
                      <a:pt x="22862" y="0"/>
                    </a:moveTo>
                    <a:cubicBezTo>
                      <a:pt x="22093" y="0"/>
                      <a:pt x="21325" y="295"/>
                      <a:pt x="20741" y="884"/>
                    </a:cubicBezTo>
                    <a:lnTo>
                      <a:pt x="1179" y="20446"/>
                    </a:lnTo>
                    <a:cubicBezTo>
                      <a:pt x="1" y="21613"/>
                      <a:pt x="1" y="23518"/>
                      <a:pt x="1179" y="24697"/>
                    </a:cubicBezTo>
                    <a:lnTo>
                      <a:pt x="20741" y="44259"/>
                    </a:lnTo>
                    <a:cubicBezTo>
                      <a:pt x="21325" y="44842"/>
                      <a:pt x="22093" y="45134"/>
                      <a:pt x="22862" y="45134"/>
                    </a:cubicBezTo>
                    <a:cubicBezTo>
                      <a:pt x="23631" y="45134"/>
                      <a:pt x="24402" y="44842"/>
                      <a:pt x="24992" y="44259"/>
                    </a:cubicBezTo>
                    <a:lnTo>
                      <a:pt x="44554" y="24697"/>
                    </a:lnTo>
                    <a:cubicBezTo>
                      <a:pt x="45721" y="23518"/>
                      <a:pt x="45721" y="21613"/>
                      <a:pt x="44554" y="20446"/>
                    </a:cubicBezTo>
                    <a:lnTo>
                      <a:pt x="36684" y="12576"/>
                    </a:lnTo>
                    <a:cubicBezTo>
                      <a:pt x="36279" y="12171"/>
                      <a:pt x="36362" y="11481"/>
                      <a:pt x="36850" y="11171"/>
                    </a:cubicBezTo>
                    <a:cubicBezTo>
                      <a:pt x="37565" y="10719"/>
                      <a:pt x="38327" y="10362"/>
                      <a:pt x="39124" y="10052"/>
                    </a:cubicBezTo>
                    <a:cubicBezTo>
                      <a:pt x="39613" y="9874"/>
                      <a:pt x="40053" y="9552"/>
                      <a:pt x="40410" y="9100"/>
                    </a:cubicBezTo>
                    <a:cubicBezTo>
                      <a:pt x="41172" y="8111"/>
                      <a:pt x="41220" y="6778"/>
                      <a:pt x="40518" y="5742"/>
                    </a:cubicBezTo>
                    <a:cubicBezTo>
                      <a:pt x="39931" y="4872"/>
                      <a:pt x="39013" y="4437"/>
                      <a:pt x="38094" y="4437"/>
                    </a:cubicBezTo>
                    <a:cubicBezTo>
                      <a:pt x="37352" y="4437"/>
                      <a:pt x="36610" y="4721"/>
                      <a:pt x="36041" y="5290"/>
                    </a:cubicBezTo>
                    <a:cubicBezTo>
                      <a:pt x="35731" y="5599"/>
                      <a:pt x="35505" y="5956"/>
                      <a:pt x="35362" y="6337"/>
                    </a:cubicBezTo>
                    <a:cubicBezTo>
                      <a:pt x="35076" y="7135"/>
                      <a:pt x="34719" y="7885"/>
                      <a:pt x="34267" y="8588"/>
                    </a:cubicBezTo>
                    <a:cubicBezTo>
                      <a:pt x="34091" y="8872"/>
                      <a:pt x="33796" y="9021"/>
                      <a:pt x="33498" y="9021"/>
                    </a:cubicBezTo>
                    <a:cubicBezTo>
                      <a:pt x="33271" y="9021"/>
                      <a:pt x="33042" y="8934"/>
                      <a:pt x="32862" y="8754"/>
                    </a:cubicBezTo>
                    <a:lnTo>
                      <a:pt x="24992" y="884"/>
                    </a:lnTo>
                    <a:cubicBezTo>
                      <a:pt x="24402" y="295"/>
                      <a:pt x="23631" y="0"/>
                      <a:pt x="22862" y="0"/>
                    </a:cubicBezTo>
                    <a:close/>
                  </a:path>
                </a:pathLst>
              </a:custGeom>
              <a:solidFill>
                <a:srgbClr val="EC3A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 dirty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1626;p47">
                <a:extLst>
                  <a:ext uri="{FF2B5EF4-FFF2-40B4-BE49-F238E27FC236}">
                    <a16:creationId xmlns:a16="http://schemas.microsoft.com/office/drawing/2014/main" id="{65DAF691-D04A-120D-35EA-853C60B3409A}"/>
                  </a:ext>
                </a:extLst>
              </p:cNvPr>
              <p:cNvSpPr/>
              <p:nvPr/>
            </p:nvSpPr>
            <p:spPr>
              <a:xfrm>
                <a:off x="3887041" y="3641743"/>
                <a:ext cx="287338" cy="287026"/>
              </a:xfrm>
              <a:custGeom>
                <a:avLst/>
                <a:gdLst/>
                <a:ahLst/>
                <a:cxnLst/>
                <a:rect l="l" t="t" r="r" b="b"/>
                <a:pathLst>
                  <a:path w="11955" h="11942" extrusionOk="0">
                    <a:moveTo>
                      <a:pt x="5978" y="0"/>
                    </a:moveTo>
                    <a:cubicBezTo>
                      <a:pt x="2680" y="0"/>
                      <a:pt x="1" y="2667"/>
                      <a:pt x="1" y="5977"/>
                    </a:cubicBezTo>
                    <a:cubicBezTo>
                      <a:pt x="1" y="9275"/>
                      <a:pt x="2680" y="11942"/>
                      <a:pt x="5978" y="11942"/>
                    </a:cubicBezTo>
                    <a:cubicBezTo>
                      <a:pt x="9276" y="11942"/>
                      <a:pt x="11955" y="9275"/>
                      <a:pt x="11955" y="5977"/>
                    </a:cubicBezTo>
                    <a:cubicBezTo>
                      <a:pt x="11955" y="2667"/>
                      <a:pt x="9276" y="0"/>
                      <a:pt x="5978" y="0"/>
                    </a:cubicBezTo>
                    <a:close/>
                  </a:path>
                </a:pathLst>
              </a:custGeom>
              <a:solidFill>
                <a:srgbClr val="EC3A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 dirty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A52D20A-DB21-FF57-6CA3-B93FC9FFD6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354623" y="1197826"/>
            <a:ext cx="2672598" cy="4755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3541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roject Management Infographics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BB831"/>
      </a:accent1>
      <a:accent2>
        <a:srgbClr val="FB8569"/>
      </a:accent2>
      <a:accent3>
        <a:srgbClr val="FB569C"/>
      </a:accent3>
      <a:accent4>
        <a:srgbClr val="E850E0"/>
      </a:accent4>
      <a:accent5>
        <a:srgbClr val="8225E2"/>
      </a:accent5>
      <a:accent6>
        <a:srgbClr val="9C27B0"/>
      </a:accent6>
      <a:hlink>
        <a:srgbClr val="FBB83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797</TotalTime>
  <Words>597</Words>
  <Application>Microsoft Office PowerPoint</Application>
  <PresentationFormat>Широкоэкранный</PresentationFormat>
  <Paragraphs>106</Paragraphs>
  <Slides>13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Aptos Display</vt:lpstr>
      <vt:lpstr>Arial</vt:lpstr>
      <vt:lpstr>Calibri</vt:lpstr>
      <vt:lpstr>Calibri Light</vt:lpstr>
      <vt:lpstr>Fira Sans Extra Condensed</vt:lpstr>
      <vt:lpstr>Fira Sans Extra Condensed Medium</vt:lpstr>
      <vt:lpstr>Fira Sans Extra Condensed SemiBold</vt:lpstr>
      <vt:lpstr>Roboto</vt:lpstr>
      <vt:lpstr>Тема Office</vt:lpstr>
      <vt:lpstr>Project Management Infographics by Slidesgo</vt:lpstr>
      <vt:lpstr>С6 «Серия подкастов и видеороликов для родителей детей с особенностями развития»</vt:lpstr>
      <vt:lpstr> АНО "Ресурсный центр инклюзивных практик "СОДЕЙСТВИЕ"</vt:lpstr>
      <vt:lpstr>Целевая аудитория</vt:lpstr>
      <vt:lpstr>Проблемы</vt:lpstr>
      <vt:lpstr>Какие задачи мы решаем:</vt:lpstr>
      <vt:lpstr>Аналоги</vt:lpstr>
      <vt:lpstr>На фоне преимуществ аналогов и их недостатков можно сформулировать наше преимущество: </vt:lpstr>
      <vt:lpstr>Заказчик и наше решение:</vt:lpstr>
      <vt:lpstr>Презентация PowerPoint</vt:lpstr>
      <vt:lpstr>Команда</vt:lpstr>
      <vt:lpstr>Вопросы к экспертам:</vt:lpstr>
      <vt:lpstr>Дальнейшие шаги по работе над проектом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С6 «Серия подкастов и видеороликов для родителей детей с особенностями развития»</dc:title>
  <dc:creator>Иван Зайцев</dc:creator>
  <cp:lastModifiedBy>Иван Зайцев</cp:lastModifiedBy>
  <cp:revision>7</cp:revision>
  <dcterms:created xsi:type="dcterms:W3CDTF">2024-10-22T21:10:28Z</dcterms:created>
  <dcterms:modified xsi:type="dcterms:W3CDTF">2024-10-31T07:33:07Z</dcterms:modified>
</cp:coreProperties>
</file>