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5143500" type="screen16x9"/>
  <p:notesSz cx="9928225" cy="1435735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4032">
          <p15:clr>
            <a:srgbClr val="A4A3A4"/>
          </p15:clr>
        </p15:guide>
        <p15:guide id="2" orient="horz" pos="3024">
          <p15:clr>
            <a:srgbClr val="A4A3A4"/>
          </p15:clr>
        </p15:guide>
        <p15:guide id="3" orient="horz" pos="1620">
          <p15:clr>
            <a:srgbClr val="A4A3A4"/>
          </p15:clr>
        </p15:guide>
        <p15:guide id="4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7" roundtripDataSignature="AMtx7midYYqL0YA0VbM04rivw7AWUZsu4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726" y="78"/>
      </p:cViewPr>
      <p:guideLst>
        <p:guide pos="4032"/>
        <p:guide orient="horz" pos="3024"/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customschemas.google.com/relationships/presentationmetadata" Target="metadata"/><Relationship Id="rId2" Type="http://schemas.openxmlformats.org/officeDocument/2006/relationships/slide" Target="slides/slide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79388" y="1076325"/>
            <a:ext cx="9571037" cy="5384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92823" y="6819741"/>
            <a:ext cx="7942580" cy="6460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8725" tIns="138725" rIns="138725" bIns="1387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029042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:notes"/>
          <p:cNvSpPr txBox="1">
            <a:spLocks noGrp="1"/>
          </p:cNvSpPr>
          <p:nvPr>
            <p:ph type="body" idx="1"/>
          </p:nvPr>
        </p:nvSpPr>
        <p:spPr>
          <a:xfrm>
            <a:off x="992823" y="6819741"/>
            <a:ext cx="7942580" cy="6460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8725" tIns="138725" rIns="138725" bIns="138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7" name="Google Shape;11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79388" y="1076325"/>
            <a:ext cx="9571037" cy="5384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887600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:notes"/>
          <p:cNvSpPr txBox="1">
            <a:spLocks noGrp="1"/>
          </p:cNvSpPr>
          <p:nvPr>
            <p:ph type="body" idx="1"/>
          </p:nvPr>
        </p:nvSpPr>
        <p:spPr>
          <a:xfrm>
            <a:off x="992823" y="6819741"/>
            <a:ext cx="7942580" cy="6460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8725" tIns="138725" rIns="138725" bIns="138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7" name="Google Shape;12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79388" y="1076325"/>
            <a:ext cx="9571037" cy="5384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02455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3:notes"/>
          <p:cNvSpPr txBox="1">
            <a:spLocks noGrp="1"/>
          </p:cNvSpPr>
          <p:nvPr>
            <p:ph type="body" idx="1"/>
          </p:nvPr>
        </p:nvSpPr>
        <p:spPr>
          <a:xfrm>
            <a:off x="992823" y="6819741"/>
            <a:ext cx="7942580" cy="6460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8725" tIns="138725" rIns="138725" bIns="138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4" name="Google Shape;13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79388" y="1076325"/>
            <a:ext cx="9571037" cy="5384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490192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4:notes"/>
          <p:cNvSpPr txBox="1">
            <a:spLocks noGrp="1"/>
          </p:cNvSpPr>
          <p:nvPr>
            <p:ph type="body" idx="1"/>
          </p:nvPr>
        </p:nvSpPr>
        <p:spPr>
          <a:xfrm>
            <a:off x="992823" y="6819741"/>
            <a:ext cx="7942580" cy="6460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8725" tIns="138725" rIns="138725" bIns="138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1" name="Google Shape;14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79388" y="1076325"/>
            <a:ext cx="9571037" cy="5384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285319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5:notes"/>
          <p:cNvSpPr txBox="1">
            <a:spLocks noGrp="1"/>
          </p:cNvSpPr>
          <p:nvPr>
            <p:ph type="body" idx="1"/>
          </p:nvPr>
        </p:nvSpPr>
        <p:spPr>
          <a:xfrm>
            <a:off x="992823" y="6819741"/>
            <a:ext cx="7942580" cy="6460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8725" tIns="138725" rIns="138725" bIns="138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8" name="Google Shape;14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79388" y="1076325"/>
            <a:ext cx="9571037" cy="5384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115229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a22f224b9f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79388" y="1076325"/>
            <a:ext cx="9571037" cy="5384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a22f224b9f_0_4:notes"/>
          <p:cNvSpPr txBox="1">
            <a:spLocks noGrp="1"/>
          </p:cNvSpPr>
          <p:nvPr>
            <p:ph type="body" idx="1"/>
          </p:nvPr>
        </p:nvSpPr>
        <p:spPr>
          <a:xfrm>
            <a:off x="992823" y="6819741"/>
            <a:ext cx="7942500" cy="6460800"/>
          </a:xfrm>
          <a:prstGeom prst="rect">
            <a:avLst/>
          </a:prstGeom>
        </p:spPr>
        <p:txBody>
          <a:bodyPr spcFirstLastPara="1" wrap="square" lIns="138725" tIns="138725" rIns="138725" bIns="1387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048894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6:notes"/>
          <p:cNvSpPr txBox="1">
            <a:spLocks noGrp="1"/>
          </p:cNvSpPr>
          <p:nvPr>
            <p:ph type="body" idx="1"/>
          </p:nvPr>
        </p:nvSpPr>
        <p:spPr>
          <a:xfrm>
            <a:off x="992823" y="6819741"/>
            <a:ext cx="7942580" cy="6460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8725" tIns="138725" rIns="138725" bIns="138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5" name="Google Shape;16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79388" y="1076325"/>
            <a:ext cx="9571037" cy="5384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612635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7:notes"/>
          <p:cNvSpPr txBox="1">
            <a:spLocks noGrp="1"/>
          </p:cNvSpPr>
          <p:nvPr>
            <p:ph type="body" idx="1"/>
          </p:nvPr>
        </p:nvSpPr>
        <p:spPr>
          <a:xfrm>
            <a:off x="992823" y="6819741"/>
            <a:ext cx="7942580" cy="6460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8725" tIns="138725" rIns="138725" bIns="138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3" name="Google Shape;17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79388" y="1076325"/>
            <a:ext cx="9571037" cy="5384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049908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8:notes"/>
          <p:cNvSpPr txBox="1">
            <a:spLocks noGrp="1"/>
          </p:cNvSpPr>
          <p:nvPr>
            <p:ph type="body" idx="1"/>
          </p:nvPr>
        </p:nvSpPr>
        <p:spPr>
          <a:xfrm>
            <a:off x="992823" y="6819741"/>
            <a:ext cx="7942580" cy="6460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8725" tIns="138725" rIns="138725" bIns="138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0" name="Google Shape;18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79388" y="1076325"/>
            <a:ext cx="9571037" cy="5384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490004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9:notes"/>
          <p:cNvSpPr txBox="1">
            <a:spLocks noGrp="1"/>
          </p:cNvSpPr>
          <p:nvPr>
            <p:ph type="body" idx="1"/>
          </p:nvPr>
        </p:nvSpPr>
        <p:spPr>
          <a:xfrm>
            <a:off x="992823" y="6819741"/>
            <a:ext cx="7942580" cy="6460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8725" tIns="138725" rIns="138725" bIns="138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7" name="Google Shape;18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79388" y="1076325"/>
            <a:ext cx="9571037" cy="5384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310179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0:notes"/>
          <p:cNvSpPr txBox="1">
            <a:spLocks noGrp="1"/>
          </p:cNvSpPr>
          <p:nvPr>
            <p:ph type="body" idx="1"/>
          </p:nvPr>
        </p:nvSpPr>
        <p:spPr>
          <a:xfrm>
            <a:off x="992823" y="6819741"/>
            <a:ext cx="7942580" cy="6460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8725" tIns="138725" rIns="138725" bIns="138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4" name="Google Shape;19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79388" y="1076325"/>
            <a:ext cx="9571037" cy="5384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574423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13"/>
          <p:cNvPicPr preferRelativeResize="0"/>
          <p:nvPr/>
        </p:nvPicPr>
        <p:blipFill rotWithShape="1">
          <a:blip r:embed="rId2">
            <a:alphaModFix/>
          </a:blip>
          <a:srcRect t="1752" r="2179" b="-2370"/>
          <a:stretch/>
        </p:blipFill>
        <p:spPr>
          <a:xfrm rot="10800000">
            <a:off x="-1" y="184710"/>
            <a:ext cx="3370997" cy="49587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;p13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7593269" y="4217807"/>
            <a:ext cx="1422664" cy="863628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13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28"/>
              </a:spcBef>
              <a:spcAft>
                <a:spcPts val="1428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7" name="Google Shape;17;p13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30" cy="119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8" name="Google Shape;18;p13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79" cy="22425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" name="Google Shape;19;p13"/>
          <p:cNvGrpSpPr/>
          <p:nvPr/>
        </p:nvGrpSpPr>
        <p:grpSpPr>
          <a:xfrm>
            <a:off x="7136545" y="245659"/>
            <a:ext cx="841662" cy="221532"/>
            <a:chOff x="10086260" y="456521"/>
            <a:chExt cx="1260119" cy="331673"/>
          </a:xfrm>
        </p:grpSpPr>
        <p:sp>
          <p:nvSpPr>
            <p:cNvPr id="20" name="Google Shape;20;p13"/>
            <p:cNvSpPr/>
            <p:nvPr/>
          </p:nvSpPr>
          <p:spPr>
            <a:xfrm>
              <a:off x="10086260" y="457692"/>
              <a:ext cx="328469" cy="327888"/>
            </a:xfrm>
            <a:custGeom>
              <a:avLst/>
              <a:gdLst/>
              <a:ahLst/>
              <a:cxnLst/>
              <a:rect l="l" t="t" r="r" b="b"/>
              <a:pathLst>
                <a:path w="660" h="660" extrusionOk="0">
                  <a:moveTo>
                    <a:pt x="92" y="403"/>
                  </a:moveTo>
                  <a:cubicBezTo>
                    <a:pt x="82" y="403"/>
                    <a:pt x="74" y="412"/>
                    <a:pt x="74" y="422"/>
                  </a:cubicBezTo>
                  <a:cubicBezTo>
                    <a:pt x="74" y="458"/>
                    <a:pt x="74" y="458"/>
                    <a:pt x="74" y="458"/>
                  </a:cubicBezTo>
                  <a:cubicBezTo>
                    <a:pt x="74" y="468"/>
                    <a:pt x="82" y="476"/>
                    <a:pt x="92" y="476"/>
                  </a:cubicBezTo>
                  <a:cubicBezTo>
                    <a:pt x="128" y="476"/>
                    <a:pt x="128" y="476"/>
                    <a:pt x="128" y="476"/>
                  </a:cubicBezTo>
                  <a:cubicBezTo>
                    <a:pt x="138" y="476"/>
                    <a:pt x="146" y="468"/>
                    <a:pt x="146" y="458"/>
                  </a:cubicBezTo>
                  <a:cubicBezTo>
                    <a:pt x="146" y="422"/>
                    <a:pt x="146" y="422"/>
                    <a:pt x="146" y="422"/>
                  </a:cubicBezTo>
                  <a:cubicBezTo>
                    <a:pt x="146" y="412"/>
                    <a:pt x="138" y="403"/>
                    <a:pt x="128" y="403"/>
                  </a:cubicBezTo>
                  <a:lnTo>
                    <a:pt x="92" y="403"/>
                  </a:lnTo>
                  <a:close/>
                  <a:moveTo>
                    <a:pt x="74" y="531"/>
                  </a:moveTo>
                  <a:cubicBezTo>
                    <a:pt x="74" y="521"/>
                    <a:pt x="82" y="513"/>
                    <a:pt x="92" y="513"/>
                  </a:cubicBezTo>
                  <a:cubicBezTo>
                    <a:pt x="128" y="513"/>
                    <a:pt x="128" y="513"/>
                    <a:pt x="128" y="513"/>
                  </a:cubicBezTo>
                  <a:cubicBezTo>
                    <a:pt x="138" y="513"/>
                    <a:pt x="146" y="521"/>
                    <a:pt x="146" y="531"/>
                  </a:cubicBezTo>
                  <a:cubicBezTo>
                    <a:pt x="146" y="568"/>
                    <a:pt x="146" y="568"/>
                    <a:pt x="146" y="568"/>
                  </a:cubicBezTo>
                  <a:cubicBezTo>
                    <a:pt x="146" y="577"/>
                    <a:pt x="138" y="586"/>
                    <a:pt x="128" y="586"/>
                  </a:cubicBezTo>
                  <a:cubicBezTo>
                    <a:pt x="92" y="586"/>
                    <a:pt x="92" y="586"/>
                    <a:pt x="92" y="586"/>
                  </a:cubicBezTo>
                  <a:cubicBezTo>
                    <a:pt x="82" y="586"/>
                    <a:pt x="74" y="577"/>
                    <a:pt x="74" y="568"/>
                  </a:cubicBezTo>
                  <a:lnTo>
                    <a:pt x="74" y="531"/>
                  </a:lnTo>
                  <a:close/>
                  <a:moveTo>
                    <a:pt x="586" y="550"/>
                  </a:moveTo>
                  <a:cubicBezTo>
                    <a:pt x="586" y="571"/>
                    <a:pt x="569" y="587"/>
                    <a:pt x="550" y="587"/>
                  </a:cubicBezTo>
                  <a:cubicBezTo>
                    <a:pt x="529" y="587"/>
                    <a:pt x="513" y="570"/>
                    <a:pt x="513" y="550"/>
                  </a:cubicBezTo>
                  <a:cubicBezTo>
                    <a:pt x="513" y="530"/>
                    <a:pt x="530" y="514"/>
                    <a:pt x="550" y="514"/>
                  </a:cubicBezTo>
                  <a:cubicBezTo>
                    <a:pt x="569" y="513"/>
                    <a:pt x="586" y="530"/>
                    <a:pt x="586" y="550"/>
                  </a:cubicBezTo>
                  <a:close/>
                  <a:moveTo>
                    <a:pt x="403" y="366"/>
                  </a:moveTo>
                  <a:cubicBezTo>
                    <a:pt x="423" y="366"/>
                    <a:pt x="439" y="350"/>
                    <a:pt x="439" y="330"/>
                  </a:cubicBezTo>
                  <a:cubicBezTo>
                    <a:pt x="439" y="310"/>
                    <a:pt x="423" y="294"/>
                    <a:pt x="403" y="294"/>
                  </a:cubicBezTo>
                  <a:cubicBezTo>
                    <a:pt x="382" y="294"/>
                    <a:pt x="367" y="310"/>
                    <a:pt x="367" y="330"/>
                  </a:cubicBezTo>
                  <a:cubicBezTo>
                    <a:pt x="367" y="350"/>
                    <a:pt x="383" y="366"/>
                    <a:pt x="403" y="366"/>
                  </a:cubicBezTo>
                  <a:close/>
                  <a:moveTo>
                    <a:pt x="586" y="440"/>
                  </a:moveTo>
                  <a:cubicBezTo>
                    <a:pt x="586" y="460"/>
                    <a:pt x="569" y="476"/>
                    <a:pt x="550" y="476"/>
                  </a:cubicBezTo>
                  <a:cubicBezTo>
                    <a:pt x="529" y="476"/>
                    <a:pt x="513" y="460"/>
                    <a:pt x="513" y="440"/>
                  </a:cubicBezTo>
                  <a:cubicBezTo>
                    <a:pt x="513" y="419"/>
                    <a:pt x="530" y="403"/>
                    <a:pt x="550" y="403"/>
                  </a:cubicBezTo>
                  <a:cubicBezTo>
                    <a:pt x="569" y="403"/>
                    <a:pt x="586" y="420"/>
                    <a:pt x="586" y="440"/>
                  </a:cubicBezTo>
                  <a:close/>
                  <a:moveTo>
                    <a:pt x="403" y="257"/>
                  </a:moveTo>
                  <a:cubicBezTo>
                    <a:pt x="423" y="257"/>
                    <a:pt x="439" y="240"/>
                    <a:pt x="439" y="220"/>
                  </a:cubicBezTo>
                  <a:cubicBezTo>
                    <a:pt x="439" y="200"/>
                    <a:pt x="423" y="184"/>
                    <a:pt x="403" y="184"/>
                  </a:cubicBezTo>
                  <a:cubicBezTo>
                    <a:pt x="382" y="184"/>
                    <a:pt x="367" y="200"/>
                    <a:pt x="367" y="220"/>
                  </a:cubicBezTo>
                  <a:cubicBezTo>
                    <a:pt x="367" y="240"/>
                    <a:pt x="383" y="257"/>
                    <a:pt x="403" y="257"/>
                  </a:cubicBezTo>
                  <a:close/>
                  <a:moveTo>
                    <a:pt x="586" y="330"/>
                  </a:moveTo>
                  <a:cubicBezTo>
                    <a:pt x="586" y="351"/>
                    <a:pt x="569" y="366"/>
                    <a:pt x="550" y="366"/>
                  </a:cubicBezTo>
                  <a:cubicBezTo>
                    <a:pt x="529" y="366"/>
                    <a:pt x="513" y="350"/>
                    <a:pt x="513" y="330"/>
                  </a:cubicBezTo>
                  <a:cubicBezTo>
                    <a:pt x="513" y="310"/>
                    <a:pt x="530" y="294"/>
                    <a:pt x="550" y="294"/>
                  </a:cubicBezTo>
                  <a:cubicBezTo>
                    <a:pt x="569" y="294"/>
                    <a:pt x="586" y="309"/>
                    <a:pt x="586" y="330"/>
                  </a:cubicBezTo>
                  <a:close/>
                  <a:moveTo>
                    <a:pt x="403" y="147"/>
                  </a:moveTo>
                  <a:cubicBezTo>
                    <a:pt x="423" y="147"/>
                    <a:pt x="439" y="130"/>
                    <a:pt x="439" y="111"/>
                  </a:cubicBezTo>
                  <a:cubicBezTo>
                    <a:pt x="439" y="91"/>
                    <a:pt x="423" y="74"/>
                    <a:pt x="403" y="74"/>
                  </a:cubicBezTo>
                  <a:cubicBezTo>
                    <a:pt x="382" y="74"/>
                    <a:pt x="367" y="91"/>
                    <a:pt x="367" y="111"/>
                  </a:cubicBezTo>
                  <a:cubicBezTo>
                    <a:pt x="367" y="130"/>
                    <a:pt x="383" y="147"/>
                    <a:pt x="403" y="147"/>
                  </a:cubicBezTo>
                  <a:close/>
                  <a:moveTo>
                    <a:pt x="586" y="220"/>
                  </a:moveTo>
                  <a:cubicBezTo>
                    <a:pt x="586" y="241"/>
                    <a:pt x="569" y="257"/>
                    <a:pt x="550" y="257"/>
                  </a:cubicBezTo>
                  <a:cubicBezTo>
                    <a:pt x="529" y="257"/>
                    <a:pt x="513" y="240"/>
                    <a:pt x="513" y="220"/>
                  </a:cubicBezTo>
                  <a:cubicBezTo>
                    <a:pt x="513" y="200"/>
                    <a:pt x="530" y="184"/>
                    <a:pt x="550" y="184"/>
                  </a:cubicBezTo>
                  <a:cubicBezTo>
                    <a:pt x="569" y="183"/>
                    <a:pt x="586" y="200"/>
                    <a:pt x="586" y="220"/>
                  </a:cubicBezTo>
                  <a:close/>
                  <a:moveTo>
                    <a:pt x="550" y="147"/>
                  </a:moveTo>
                  <a:cubicBezTo>
                    <a:pt x="570" y="147"/>
                    <a:pt x="586" y="130"/>
                    <a:pt x="586" y="111"/>
                  </a:cubicBezTo>
                  <a:cubicBezTo>
                    <a:pt x="586" y="91"/>
                    <a:pt x="569" y="74"/>
                    <a:pt x="550" y="74"/>
                  </a:cubicBezTo>
                  <a:cubicBezTo>
                    <a:pt x="529" y="74"/>
                    <a:pt x="513" y="91"/>
                    <a:pt x="513" y="111"/>
                  </a:cubicBezTo>
                  <a:cubicBezTo>
                    <a:pt x="513" y="130"/>
                    <a:pt x="529" y="147"/>
                    <a:pt x="550" y="147"/>
                  </a:cubicBezTo>
                  <a:close/>
                  <a:moveTo>
                    <a:pt x="619" y="0"/>
                  </a:moveTo>
                  <a:cubicBezTo>
                    <a:pt x="253" y="0"/>
                    <a:pt x="253" y="0"/>
                    <a:pt x="253" y="0"/>
                  </a:cubicBezTo>
                  <a:cubicBezTo>
                    <a:pt x="247" y="0"/>
                    <a:pt x="243" y="5"/>
                    <a:pt x="244" y="11"/>
                  </a:cubicBezTo>
                  <a:cubicBezTo>
                    <a:pt x="350" y="653"/>
                    <a:pt x="350" y="653"/>
                    <a:pt x="350" y="653"/>
                  </a:cubicBezTo>
                  <a:cubicBezTo>
                    <a:pt x="351" y="657"/>
                    <a:pt x="355" y="660"/>
                    <a:pt x="359" y="660"/>
                  </a:cubicBezTo>
                  <a:cubicBezTo>
                    <a:pt x="620" y="660"/>
                    <a:pt x="620" y="660"/>
                    <a:pt x="620" y="660"/>
                  </a:cubicBezTo>
                  <a:cubicBezTo>
                    <a:pt x="642" y="660"/>
                    <a:pt x="660" y="642"/>
                    <a:pt x="660" y="620"/>
                  </a:cubicBezTo>
                  <a:cubicBezTo>
                    <a:pt x="659" y="40"/>
                    <a:pt x="659" y="40"/>
                    <a:pt x="659" y="40"/>
                  </a:cubicBezTo>
                  <a:cubicBezTo>
                    <a:pt x="659" y="18"/>
                    <a:pt x="641" y="0"/>
                    <a:pt x="619" y="0"/>
                  </a:cubicBezTo>
                  <a:close/>
                  <a:moveTo>
                    <a:pt x="373" y="634"/>
                  </a:moveTo>
                  <a:cubicBezTo>
                    <a:pt x="272" y="26"/>
                    <a:pt x="272" y="26"/>
                    <a:pt x="272" y="26"/>
                  </a:cubicBezTo>
                  <a:cubicBezTo>
                    <a:pt x="619" y="26"/>
                    <a:pt x="619" y="26"/>
                    <a:pt x="619" y="26"/>
                  </a:cubicBezTo>
                  <a:cubicBezTo>
                    <a:pt x="627" y="26"/>
                    <a:pt x="634" y="32"/>
                    <a:pt x="634" y="40"/>
                  </a:cubicBezTo>
                  <a:cubicBezTo>
                    <a:pt x="635" y="620"/>
                    <a:pt x="635" y="620"/>
                    <a:pt x="635" y="620"/>
                  </a:cubicBezTo>
                  <a:cubicBezTo>
                    <a:pt x="635" y="628"/>
                    <a:pt x="628" y="634"/>
                    <a:pt x="620" y="634"/>
                  </a:cubicBezTo>
                  <a:lnTo>
                    <a:pt x="373" y="634"/>
                  </a:lnTo>
                  <a:close/>
                  <a:moveTo>
                    <a:pt x="41" y="0"/>
                  </a:moveTo>
                  <a:cubicBezTo>
                    <a:pt x="192" y="0"/>
                    <a:pt x="192" y="0"/>
                    <a:pt x="192" y="0"/>
                  </a:cubicBezTo>
                  <a:cubicBezTo>
                    <a:pt x="195" y="0"/>
                    <a:pt x="198" y="3"/>
                    <a:pt x="199" y="6"/>
                  </a:cubicBezTo>
                  <a:cubicBezTo>
                    <a:pt x="306" y="651"/>
                    <a:pt x="306" y="651"/>
                    <a:pt x="306" y="651"/>
                  </a:cubicBezTo>
                  <a:cubicBezTo>
                    <a:pt x="307" y="655"/>
                    <a:pt x="304" y="659"/>
                    <a:pt x="299" y="659"/>
                  </a:cubicBezTo>
                  <a:cubicBezTo>
                    <a:pt x="41" y="659"/>
                    <a:pt x="41" y="659"/>
                    <a:pt x="41" y="659"/>
                  </a:cubicBezTo>
                  <a:cubicBezTo>
                    <a:pt x="18" y="660"/>
                    <a:pt x="0" y="642"/>
                    <a:pt x="0" y="62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18" y="0"/>
                    <a:pt x="41" y="0"/>
                  </a:cubicBezTo>
                  <a:close/>
                </a:path>
              </a:pathLst>
            </a:custGeom>
            <a:gradFill>
              <a:gsLst>
                <a:gs pos="0">
                  <a:srgbClr val="3C84FF"/>
                </a:gs>
                <a:gs pos="48000">
                  <a:srgbClr val="624FFF"/>
                </a:gs>
                <a:gs pos="100000">
                  <a:srgbClr val="871AFF"/>
                </a:gs>
              </a:gsLst>
              <a:lin ang="2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1" name="Google Shape;21;p13" descr="E:\-=Tanya=-\2035 Работа\-=Айдентика 2035=-\Архипелаг_текст_цвет.emf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539687" y="456521"/>
              <a:ext cx="806692" cy="33167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oogle Shape;23;p14"/>
          <p:cNvPicPr preferRelativeResize="0"/>
          <p:nvPr/>
        </p:nvPicPr>
        <p:blipFill rotWithShape="1">
          <a:blip r:embed="rId2">
            <a:alphaModFix/>
          </a:blip>
          <a:srcRect t="1752" r="2179" b="4329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4;p14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557" cy="798001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5;p14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85" cy="310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4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28"/>
              </a:spcBef>
              <a:spcAft>
                <a:spcPts val="1428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7" name="Google Shape;27;p14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30" cy="119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28" name="Google Shape;28;p14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79" cy="22425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9" name="Google Shape;29;p14"/>
          <p:cNvGrpSpPr/>
          <p:nvPr/>
        </p:nvGrpSpPr>
        <p:grpSpPr>
          <a:xfrm>
            <a:off x="7136545" y="245659"/>
            <a:ext cx="841662" cy="221532"/>
            <a:chOff x="10086260" y="456521"/>
            <a:chExt cx="1260119" cy="331673"/>
          </a:xfrm>
        </p:grpSpPr>
        <p:sp>
          <p:nvSpPr>
            <p:cNvPr id="30" name="Google Shape;30;p14"/>
            <p:cNvSpPr/>
            <p:nvPr/>
          </p:nvSpPr>
          <p:spPr>
            <a:xfrm>
              <a:off x="10086260" y="457692"/>
              <a:ext cx="328469" cy="327888"/>
            </a:xfrm>
            <a:custGeom>
              <a:avLst/>
              <a:gdLst/>
              <a:ahLst/>
              <a:cxnLst/>
              <a:rect l="l" t="t" r="r" b="b"/>
              <a:pathLst>
                <a:path w="660" h="660" extrusionOk="0">
                  <a:moveTo>
                    <a:pt x="92" y="403"/>
                  </a:moveTo>
                  <a:cubicBezTo>
                    <a:pt x="82" y="403"/>
                    <a:pt x="74" y="412"/>
                    <a:pt x="74" y="422"/>
                  </a:cubicBezTo>
                  <a:cubicBezTo>
                    <a:pt x="74" y="458"/>
                    <a:pt x="74" y="458"/>
                    <a:pt x="74" y="458"/>
                  </a:cubicBezTo>
                  <a:cubicBezTo>
                    <a:pt x="74" y="468"/>
                    <a:pt x="82" y="476"/>
                    <a:pt x="92" y="476"/>
                  </a:cubicBezTo>
                  <a:cubicBezTo>
                    <a:pt x="128" y="476"/>
                    <a:pt x="128" y="476"/>
                    <a:pt x="128" y="476"/>
                  </a:cubicBezTo>
                  <a:cubicBezTo>
                    <a:pt x="138" y="476"/>
                    <a:pt x="146" y="468"/>
                    <a:pt x="146" y="458"/>
                  </a:cubicBezTo>
                  <a:cubicBezTo>
                    <a:pt x="146" y="422"/>
                    <a:pt x="146" y="422"/>
                    <a:pt x="146" y="422"/>
                  </a:cubicBezTo>
                  <a:cubicBezTo>
                    <a:pt x="146" y="412"/>
                    <a:pt x="138" y="403"/>
                    <a:pt x="128" y="403"/>
                  </a:cubicBezTo>
                  <a:lnTo>
                    <a:pt x="92" y="403"/>
                  </a:lnTo>
                  <a:close/>
                  <a:moveTo>
                    <a:pt x="74" y="531"/>
                  </a:moveTo>
                  <a:cubicBezTo>
                    <a:pt x="74" y="521"/>
                    <a:pt x="82" y="513"/>
                    <a:pt x="92" y="513"/>
                  </a:cubicBezTo>
                  <a:cubicBezTo>
                    <a:pt x="128" y="513"/>
                    <a:pt x="128" y="513"/>
                    <a:pt x="128" y="513"/>
                  </a:cubicBezTo>
                  <a:cubicBezTo>
                    <a:pt x="138" y="513"/>
                    <a:pt x="146" y="521"/>
                    <a:pt x="146" y="531"/>
                  </a:cubicBezTo>
                  <a:cubicBezTo>
                    <a:pt x="146" y="568"/>
                    <a:pt x="146" y="568"/>
                    <a:pt x="146" y="568"/>
                  </a:cubicBezTo>
                  <a:cubicBezTo>
                    <a:pt x="146" y="577"/>
                    <a:pt x="138" y="586"/>
                    <a:pt x="128" y="586"/>
                  </a:cubicBezTo>
                  <a:cubicBezTo>
                    <a:pt x="92" y="586"/>
                    <a:pt x="92" y="586"/>
                    <a:pt x="92" y="586"/>
                  </a:cubicBezTo>
                  <a:cubicBezTo>
                    <a:pt x="82" y="586"/>
                    <a:pt x="74" y="577"/>
                    <a:pt x="74" y="568"/>
                  </a:cubicBezTo>
                  <a:lnTo>
                    <a:pt x="74" y="531"/>
                  </a:lnTo>
                  <a:close/>
                  <a:moveTo>
                    <a:pt x="586" y="550"/>
                  </a:moveTo>
                  <a:cubicBezTo>
                    <a:pt x="586" y="571"/>
                    <a:pt x="569" y="587"/>
                    <a:pt x="550" y="587"/>
                  </a:cubicBezTo>
                  <a:cubicBezTo>
                    <a:pt x="529" y="587"/>
                    <a:pt x="513" y="570"/>
                    <a:pt x="513" y="550"/>
                  </a:cubicBezTo>
                  <a:cubicBezTo>
                    <a:pt x="513" y="530"/>
                    <a:pt x="530" y="514"/>
                    <a:pt x="550" y="514"/>
                  </a:cubicBezTo>
                  <a:cubicBezTo>
                    <a:pt x="569" y="513"/>
                    <a:pt x="586" y="530"/>
                    <a:pt x="586" y="550"/>
                  </a:cubicBezTo>
                  <a:close/>
                  <a:moveTo>
                    <a:pt x="403" y="366"/>
                  </a:moveTo>
                  <a:cubicBezTo>
                    <a:pt x="423" y="366"/>
                    <a:pt x="439" y="350"/>
                    <a:pt x="439" y="330"/>
                  </a:cubicBezTo>
                  <a:cubicBezTo>
                    <a:pt x="439" y="310"/>
                    <a:pt x="423" y="294"/>
                    <a:pt x="403" y="294"/>
                  </a:cubicBezTo>
                  <a:cubicBezTo>
                    <a:pt x="382" y="294"/>
                    <a:pt x="367" y="310"/>
                    <a:pt x="367" y="330"/>
                  </a:cubicBezTo>
                  <a:cubicBezTo>
                    <a:pt x="367" y="350"/>
                    <a:pt x="383" y="366"/>
                    <a:pt x="403" y="366"/>
                  </a:cubicBezTo>
                  <a:close/>
                  <a:moveTo>
                    <a:pt x="586" y="440"/>
                  </a:moveTo>
                  <a:cubicBezTo>
                    <a:pt x="586" y="460"/>
                    <a:pt x="569" y="476"/>
                    <a:pt x="550" y="476"/>
                  </a:cubicBezTo>
                  <a:cubicBezTo>
                    <a:pt x="529" y="476"/>
                    <a:pt x="513" y="460"/>
                    <a:pt x="513" y="440"/>
                  </a:cubicBezTo>
                  <a:cubicBezTo>
                    <a:pt x="513" y="419"/>
                    <a:pt x="530" y="403"/>
                    <a:pt x="550" y="403"/>
                  </a:cubicBezTo>
                  <a:cubicBezTo>
                    <a:pt x="569" y="403"/>
                    <a:pt x="586" y="420"/>
                    <a:pt x="586" y="440"/>
                  </a:cubicBezTo>
                  <a:close/>
                  <a:moveTo>
                    <a:pt x="403" y="257"/>
                  </a:moveTo>
                  <a:cubicBezTo>
                    <a:pt x="423" y="257"/>
                    <a:pt x="439" y="240"/>
                    <a:pt x="439" y="220"/>
                  </a:cubicBezTo>
                  <a:cubicBezTo>
                    <a:pt x="439" y="200"/>
                    <a:pt x="423" y="184"/>
                    <a:pt x="403" y="184"/>
                  </a:cubicBezTo>
                  <a:cubicBezTo>
                    <a:pt x="382" y="184"/>
                    <a:pt x="367" y="200"/>
                    <a:pt x="367" y="220"/>
                  </a:cubicBezTo>
                  <a:cubicBezTo>
                    <a:pt x="367" y="240"/>
                    <a:pt x="383" y="257"/>
                    <a:pt x="403" y="257"/>
                  </a:cubicBezTo>
                  <a:close/>
                  <a:moveTo>
                    <a:pt x="586" y="330"/>
                  </a:moveTo>
                  <a:cubicBezTo>
                    <a:pt x="586" y="351"/>
                    <a:pt x="569" y="366"/>
                    <a:pt x="550" y="366"/>
                  </a:cubicBezTo>
                  <a:cubicBezTo>
                    <a:pt x="529" y="366"/>
                    <a:pt x="513" y="350"/>
                    <a:pt x="513" y="330"/>
                  </a:cubicBezTo>
                  <a:cubicBezTo>
                    <a:pt x="513" y="310"/>
                    <a:pt x="530" y="294"/>
                    <a:pt x="550" y="294"/>
                  </a:cubicBezTo>
                  <a:cubicBezTo>
                    <a:pt x="569" y="294"/>
                    <a:pt x="586" y="309"/>
                    <a:pt x="586" y="330"/>
                  </a:cubicBezTo>
                  <a:close/>
                  <a:moveTo>
                    <a:pt x="403" y="147"/>
                  </a:moveTo>
                  <a:cubicBezTo>
                    <a:pt x="423" y="147"/>
                    <a:pt x="439" y="130"/>
                    <a:pt x="439" y="111"/>
                  </a:cubicBezTo>
                  <a:cubicBezTo>
                    <a:pt x="439" y="91"/>
                    <a:pt x="423" y="74"/>
                    <a:pt x="403" y="74"/>
                  </a:cubicBezTo>
                  <a:cubicBezTo>
                    <a:pt x="382" y="74"/>
                    <a:pt x="367" y="91"/>
                    <a:pt x="367" y="111"/>
                  </a:cubicBezTo>
                  <a:cubicBezTo>
                    <a:pt x="367" y="130"/>
                    <a:pt x="383" y="147"/>
                    <a:pt x="403" y="147"/>
                  </a:cubicBezTo>
                  <a:close/>
                  <a:moveTo>
                    <a:pt x="586" y="220"/>
                  </a:moveTo>
                  <a:cubicBezTo>
                    <a:pt x="586" y="241"/>
                    <a:pt x="569" y="257"/>
                    <a:pt x="550" y="257"/>
                  </a:cubicBezTo>
                  <a:cubicBezTo>
                    <a:pt x="529" y="257"/>
                    <a:pt x="513" y="240"/>
                    <a:pt x="513" y="220"/>
                  </a:cubicBezTo>
                  <a:cubicBezTo>
                    <a:pt x="513" y="200"/>
                    <a:pt x="530" y="184"/>
                    <a:pt x="550" y="184"/>
                  </a:cubicBezTo>
                  <a:cubicBezTo>
                    <a:pt x="569" y="183"/>
                    <a:pt x="586" y="200"/>
                    <a:pt x="586" y="220"/>
                  </a:cubicBezTo>
                  <a:close/>
                  <a:moveTo>
                    <a:pt x="550" y="147"/>
                  </a:moveTo>
                  <a:cubicBezTo>
                    <a:pt x="570" y="147"/>
                    <a:pt x="586" y="130"/>
                    <a:pt x="586" y="111"/>
                  </a:cubicBezTo>
                  <a:cubicBezTo>
                    <a:pt x="586" y="91"/>
                    <a:pt x="569" y="74"/>
                    <a:pt x="550" y="74"/>
                  </a:cubicBezTo>
                  <a:cubicBezTo>
                    <a:pt x="529" y="74"/>
                    <a:pt x="513" y="91"/>
                    <a:pt x="513" y="111"/>
                  </a:cubicBezTo>
                  <a:cubicBezTo>
                    <a:pt x="513" y="130"/>
                    <a:pt x="529" y="147"/>
                    <a:pt x="550" y="147"/>
                  </a:cubicBezTo>
                  <a:close/>
                  <a:moveTo>
                    <a:pt x="619" y="0"/>
                  </a:moveTo>
                  <a:cubicBezTo>
                    <a:pt x="253" y="0"/>
                    <a:pt x="253" y="0"/>
                    <a:pt x="253" y="0"/>
                  </a:cubicBezTo>
                  <a:cubicBezTo>
                    <a:pt x="247" y="0"/>
                    <a:pt x="243" y="5"/>
                    <a:pt x="244" y="11"/>
                  </a:cubicBezTo>
                  <a:cubicBezTo>
                    <a:pt x="350" y="653"/>
                    <a:pt x="350" y="653"/>
                    <a:pt x="350" y="653"/>
                  </a:cubicBezTo>
                  <a:cubicBezTo>
                    <a:pt x="351" y="657"/>
                    <a:pt x="355" y="660"/>
                    <a:pt x="359" y="660"/>
                  </a:cubicBezTo>
                  <a:cubicBezTo>
                    <a:pt x="620" y="660"/>
                    <a:pt x="620" y="660"/>
                    <a:pt x="620" y="660"/>
                  </a:cubicBezTo>
                  <a:cubicBezTo>
                    <a:pt x="642" y="660"/>
                    <a:pt x="660" y="642"/>
                    <a:pt x="660" y="620"/>
                  </a:cubicBezTo>
                  <a:cubicBezTo>
                    <a:pt x="659" y="40"/>
                    <a:pt x="659" y="40"/>
                    <a:pt x="659" y="40"/>
                  </a:cubicBezTo>
                  <a:cubicBezTo>
                    <a:pt x="659" y="18"/>
                    <a:pt x="641" y="0"/>
                    <a:pt x="619" y="0"/>
                  </a:cubicBezTo>
                  <a:close/>
                  <a:moveTo>
                    <a:pt x="373" y="634"/>
                  </a:moveTo>
                  <a:cubicBezTo>
                    <a:pt x="272" y="26"/>
                    <a:pt x="272" y="26"/>
                    <a:pt x="272" y="26"/>
                  </a:cubicBezTo>
                  <a:cubicBezTo>
                    <a:pt x="619" y="26"/>
                    <a:pt x="619" y="26"/>
                    <a:pt x="619" y="26"/>
                  </a:cubicBezTo>
                  <a:cubicBezTo>
                    <a:pt x="627" y="26"/>
                    <a:pt x="634" y="32"/>
                    <a:pt x="634" y="40"/>
                  </a:cubicBezTo>
                  <a:cubicBezTo>
                    <a:pt x="635" y="620"/>
                    <a:pt x="635" y="620"/>
                    <a:pt x="635" y="620"/>
                  </a:cubicBezTo>
                  <a:cubicBezTo>
                    <a:pt x="635" y="628"/>
                    <a:pt x="628" y="634"/>
                    <a:pt x="620" y="634"/>
                  </a:cubicBezTo>
                  <a:lnTo>
                    <a:pt x="373" y="634"/>
                  </a:lnTo>
                  <a:close/>
                  <a:moveTo>
                    <a:pt x="41" y="0"/>
                  </a:moveTo>
                  <a:cubicBezTo>
                    <a:pt x="192" y="0"/>
                    <a:pt x="192" y="0"/>
                    <a:pt x="192" y="0"/>
                  </a:cubicBezTo>
                  <a:cubicBezTo>
                    <a:pt x="195" y="0"/>
                    <a:pt x="198" y="3"/>
                    <a:pt x="199" y="6"/>
                  </a:cubicBezTo>
                  <a:cubicBezTo>
                    <a:pt x="306" y="651"/>
                    <a:pt x="306" y="651"/>
                    <a:pt x="306" y="651"/>
                  </a:cubicBezTo>
                  <a:cubicBezTo>
                    <a:pt x="307" y="655"/>
                    <a:pt x="304" y="659"/>
                    <a:pt x="299" y="659"/>
                  </a:cubicBezTo>
                  <a:cubicBezTo>
                    <a:pt x="41" y="659"/>
                    <a:pt x="41" y="659"/>
                    <a:pt x="41" y="659"/>
                  </a:cubicBezTo>
                  <a:cubicBezTo>
                    <a:pt x="18" y="660"/>
                    <a:pt x="0" y="642"/>
                    <a:pt x="0" y="62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18" y="0"/>
                    <a:pt x="41" y="0"/>
                  </a:cubicBezTo>
                  <a:close/>
                </a:path>
              </a:pathLst>
            </a:custGeom>
            <a:gradFill>
              <a:gsLst>
                <a:gs pos="0">
                  <a:srgbClr val="3C84FF"/>
                </a:gs>
                <a:gs pos="48000">
                  <a:srgbClr val="624FFF"/>
                </a:gs>
                <a:gs pos="100000">
                  <a:srgbClr val="871AFF"/>
                </a:gs>
              </a:gsLst>
              <a:lin ang="2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1" name="Google Shape;31;p14" descr="E:\-=Tanya=-\2035 Работа\-=Айдентика 2035=-\Архипелаг_текст_цвет.emf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539687" y="456521"/>
              <a:ext cx="806692" cy="33167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 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5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5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28"/>
              </a:spcBef>
              <a:spcAft>
                <a:spcPts val="1428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5" name="Google Shape;35;p15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30" cy="119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36" name="Google Shape;36;p15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79" cy="22425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7" name="Google Shape;37;p15"/>
          <p:cNvGrpSpPr/>
          <p:nvPr/>
        </p:nvGrpSpPr>
        <p:grpSpPr>
          <a:xfrm>
            <a:off x="7136545" y="245659"/>
            <a:ext cx="841662" cy="221532"/>
            <a:chOff x="10086260" y="456521"/>
            <a:chExt cx="1260119" cy="331673"/>
          </a:xfrm>
        </p:grpSpPr>
        <p:sp>
          <p:nvSpPr>
            <p:cNvPr id="38" name="Google Shape;38;p15"/>
            <p:cNvSpPr/>
            <p:nvPr/>
          </p:nvSpPr>
          <p:spPr>
            <a:xfrm>
              <a:off x="10086260" y="457692"/>
              <a:ext cx="328469" cy="327888"/>
            </a:xfrm>
            <a:custGeom>
              <a:avLst/>
              <a:gdLst/>
              <a:ahLst/>
              <a:cxnLst/>
              <a:rect l="l" t="t" r="r" b="b"/>
              <a:pathLst>
                <a:path w="660" h="660" extrusionOk="0">
                  <a:moveTo>
                    <a:pt x="92" y="403"/>
                  </a:moveTo>
                  <a:cubicBezTo>
                    <a:pt x="82" y="403"/>
                    <a:pt x="74" y="412"/>
                    <a:pt x="74" y="422"/>
                  </a:cubicBezTo>
                  <a:cubicBezTo>
                    <a:pt x="74" y="458"/>
                    <a:pt x="74" y="458"/>
                    <a:pt x="74" y="458"/>
                  </a:cubicBezTo>
                  <a:cubicBezTo>
                    <a:pt x="74" y="468"/>
                    <a:pt x="82" y="476"/>
                    <a:pt x="92" y="476"/>
                  </a:cubicBezTo>
                  <a:cubicBezTo>
                    <a:pt x="128" y="476"/>
                    <a:pt x="128" y="476"/>
                    <a:pt x="128" y="476"/>
                  </a:cubicBezTo>
                  <a:cubicBezTo>
                    <a:pt x="138" y="476"/>
                    <a:pt x="146" y="468"/>
                    <a:pt x="146" y="458"/>
                  </a:cubicBezTo>
                  <a:cubicBezTo>
                    <a:pt x="146" y="422"/>
                    <a:pt x="146" y="422"/>
                    <a:pt x="146" y="422"/>
                  </a:cubicBezTo>
                  <a:cubicBezTo>
                    <a:pt x="146" y="412"/>
                    <a:pt x="138" y="403"/>
                    <a:pt x="128" y="403"/>
                  </a:cubicBezTo>
                  <a:lnTo>
                    <a:pt x="92" y="403"/>
                  </a:lnTo>
                  <a:close/>
                  <a:moveTo>
                    <a:pt x="74" y="531"/>
                  </a:moveTo>
                  <a:cubicBezTo>
                    <a:pt x="74" y="521"/>
                    <a:pt x="82" y="513"/>
                    <a:pt x="92" y="513"/>
                  </a:cubicBezTo>
                  <a:cubicBezTo>
                    <a:pt x="128" y="513"/>
                    <a:pt x="128" y="513"/>
                    <a:pt x="128" y="513"/>
                  </a:cubicBezTo>
                  <a:cubicBezTo>
                    <a:pt x="138" y="513"/>
                    <a:pt x="146" y="521"/>
                    <a:pt x="146" y="531"/>
                  </a:cubicBezTo>
                  <a:cubicBezTo>
                    <a:pt x="146" y="568"/>
                    <a:pt x="146" y="568"/>
                    <a:pt x="146" y="568"/>
                  </a:cubicBezTo>
                  <a:cubicBezTo>
                    <a:pt x="146" y="577"/>
                    <a:pt x="138" y="586"/>
                    <a:pt x="128" y="586"/>
                  </a:cubicBezTo>
                  <a:cubicBezTo>
                    <a:pt x="92" y="586"/>
                    <a:pt x="92" y="586"/>
                    <a:pt x="92" y="586"/>
                  </a:cubicBezTo>
                  <a:cubicBezTo>
                    <a:pt x="82" y="586"/>
                    <a:pt x="74" y="577"/>
                    <a:pt x="74" y="568"/>
                  </a:cubicBezTo>
                  <a:lnTo>
                    <a:pt x="74" y="531"/>
                  </a:lnTo>
                  <a:close/>
                  <a:moveTo>
                    <a:pt x="586" y="550"/>
                  </a:moveTo>
                  <a:cubicBezTo>
                    <a:pt x="586" y="571"/>
                    <a:pt x="569" y="587"/>
                    <a:pt x="550" y="587"/>
                  </a:cubicBezTo>
                  <a:cubicBezTo>
                    <a:pt x="529" y="587"/>
                    <a:pt x="513" y="570"/>
                    <a:pt x="513" y="550"/>
                  </a:cubicBezTo>
                  <a:cubicBezTo>
                    <a:pt x="513" y="530"/>
                    <a:pt x="530" y="514"/>
                    <a:pt x="550" y="514"/>
                  </a:cubicBezTo>
                  <a:cubicBezTo>
                    <a:pt x="569" y="513"/>
                    <a:pt x="586" y="530"/>
                    <a:pt x="586" y="550"/>
                  </a:cubicBezTo>
                  <a:close/>
                  <a:moveTo>
                    <a:pt x="403" y="366"/>
                  </a:moveTo>
                  <a:cubicBezTo>
                    <a:pt x="423" y="366"/>
                    <a:pt x="439" y="350"/>
                    <a:pt x="439" y="330"/>
                  </a:cubicBezTo>
                  <a:cubicBezTo>
                    <a:pt x="439" y="310"/>
                    <a:pt x="423" y="294"/>
                    <a:pt x="403" y="294"/>
                  </a:cubicBezTo>
                  <a:cubicBezTo>
                    <a:pt x="382" y="294"/>
                    <a:pt x="367" y="310"/>
                    <a:pt x="367" y="330"/>
                  </a:cubicBezTo>
                  <a:cubicBezTo>
                    <a:pt x="367" y="350"/>
                    <a:pt x="383" y="366"/>
                    <a:pt x="403" y="366"/>
                  </a:cubicBezTo>
                  <a:close/>
                  <a:moveTo>
                    <a:pt x="586" y="440"/>
                  </a:moveTo>
                  <a:cubicBezTo>
                    <a:pt x="586" y="460"/>
                    <a:pt x="569" y="476"/>
                    <a:pt x="550" y="476"/>
                  </a:cubicBezTo>
                  <a:cubicBezTo>
                    <a:pt x="529" y="476"/>
                    <a:pt x="513" y="460"/>
                    <a:pt x="513" y="440"/>
                  </a:cubicBezTo>
                  <a:cubicBezTo>
                    <a:pt x="513" y="419"/>
                    <a:pt x="530" y="403"/>
                    <a:pt x="550" y="403"/>
                  </a:cubicBezTo>
                  <a:cubicBezTo>
                    <a:pt x="569" y="403"/>
                    <a:pt x="586" y="420"/>
                    <a:pt x="586" y="440"/>
                  </a:cubicBezTo>
                  <a:close/>
                  <a:moveTo>
                    <a:pt x="403" y="257"/>
                  </a:moveTo>
                  <a:cubicBezTo>
                    <a:pt x="423" y="257"/>
                    <a:pt x="439" y="240"/>
                    <a:pt x="439" y="220"/>
                  </a:cubicBezTo>
                  <a:cubicBezTo>
                    <a:pt x="439" y="200"/>
                    <a:pt x="423" y="184"/>
                    <a:pt x="403" y="184"/>
                  </a:cubicBezTo>
                  <a:cubicBezTo>
                    <a:pt x="382" y="184"/>
                    <a:pt x="367" y="200"/>
                    <a:pt x="367" y="220"/>
                  </a:cubicBezTo>
                  <a:cubicBezTo>
                    <a:pt x="367" y="240"/>
                    <a:pt x="383" y="257"/>
                    <a:pt x="403" y="257"/>
                  </a:cubicBezTo>
                  <a:close/>
                  <a:moveTo>
                    <a:pt x="586" y="330"/>
                  </a:moveTo>
                  <a:cubicBezTo>
                    <a:pt x="586" y="351"/>
                    <a:pt x="569" y="366"/>
                    <a:pt x="550" y="366"/>
                  </a:cubicBezTo>
                  <a:cubicBezTo>
                    <a:pt x="529" y="366"/>
                    <a:pt x="513" y="350"/>
                    <a:pt x="513" y="330"/>
                  </a:cubicBezTo>
                  <a:cubicBezTo>
                    <a:pt x="513" y="310"/>
                    <a:pt x="530" y="294"/>
                    <a:pt x="550" y="294"/>
                  </a:cubicBezTo>
                  <a:cubicBezTo>
                    <a:pt x="569" y="294"/>
                    <a:pt x="586" y="309"/>
                    <a:pt x="586" y="330"/>
                  </a:cubicBezTo>
                  <a:close/>
                  <a:moveTo>
                    <a:pt x="403" y="147"/>
                  </a:moveTo>
                  <a:cubicBezTo>
                    <a:pt x="423" y="147"/>
                    <a:pt x="439" y="130"/>
                    <a:pt x="439" y="111"/>
                  </a:cubicBezTo>
                  <a:cubicBezTo>
                    <a:pt x="439" y="91"/>
                    <a:pt x="423" y="74"/>
                    <a:pt x="403" y="74"/>
                  </a:cubicBezTo>
                  <a:cubicBezTo>
                    <a:pt x="382" y="74"/>
                    <a:pt x="367" y="91"/>
                    <a:pt x="367" y="111"/>
                  </a:cubicBezTo>
                  <a:cubicBezTo>
                    <a:pt x="367" y="130"/>
                    <a:pt x="383" y="147"/>
                    <a:pt x="403" y="147"/>
                  </a:cubicBezTo>
                  <a:close/>
                  <a:moveTo>
                    <a:pt x="586" y="220"/>
                  </a:moveTo>
                  <a:cubicBezTo>
                    <a:pt x="586" y="241"/>
                    <a:pt x="569" y="257"/>
                    <a:pt x="550" y="257"/>
                  </a:cubicBezTo>
                  <a:cubicBezTo>
                    <a:pt x="529" y="257"/>
                    <a:pt x="513" y="240"/>
                    <a:pt x="513" y="220"/>
                  </a:cubicBezTo>
                  <a:cubicBezTo>
                    <a:pt x="513" y="200"/>
                    <a:pt x="530" y="184"/>
                    <a:pt x="550" y="184"/>
                  </a:cubicBezTo>
                  <a:cubicBezTo>
                    <a:pt x="569" y="183"/>
                    <a:pt x="586" y="200"/>
                    <a:pt x="586" y="220"/>
                  </a:cubicBezTo>
                  <a:close/>
                  <a:moveTo>
                    <a:pt x="550" y="147"/>
                  </a:moveTo>
                  <a:cubicBezTo>
                    <a:pt x="570" y="147"/>
                    <a:pt x="586" y="130"/>
                    <a:pt x="586" y="111"/>
                  </a:cubicBezTo>
                  <a:cubicBezTo>
                    <a:pt x="586" y="91"/>
                    <a:pt x="569" y="74"/>
                    <a:pt x="550" y="74"/>
                  </a:cubicBezTo>
                  <a:cubicBezTo>
                    <a:pt x="529" y="74"/>
                    <a:pt x="513" y="91"/>
                    <a:pt x="513" y="111"/>
                  </a:cubicBezTo>
                  <a:cubicBezTo>
                    <a:pt x="513" y="130"/>
                    <a:pt x="529" y="147"/>
                    <a:pt x="550" y="147"/>
                  </a:cubicBezTo>
                  <a:close/>
                  <a:moveTo>
                    <a:pt x="619" y="0"/>
                  </a:moveTo>
                  <a:cubicBezTo>
                    <a:pt x="253" y="0"/>
                    <a:pt x="253" y="0"/>
                    <a:pt x="253" y="0"/>
                  </a:cubicBezTo>
                  <a:cubicBezTo>
                    <a:pt x="247" y="0"/>
                    <a:pt x="243" y="5"/>
                    <a:pt x="244" y="11"/>
                  </a:cubicBezTo>
                  <a:cubicBezTo>
                    <a:pt x="350" y="653"/>
                    <a:pt x="350" y="653"/>
                    <a:pt x="350" y="653"/>
                  </a:cubicBezTo>
                  <a:cubicBezTo>
                    <a:pt x="351" y="657"/>
                    <a:pt x="355" y="660"/>
                    <a:pt x="359" y="660"/>
                  </a:cubicBezTo>
                  <a:cubicBezTo>
                    <a:pt x="620" y="660"/>
                    <a:pt x="620" y="660"/>
                    <a:pt x="620" y="660"/>
                  </a:cubicBezTo>
                  <a:cubicBezTo>
                    <a:pt x="642" y="660"/>
                    <a:pt x="660" y="642"/>
                    <a:pt x="660" y="620"/>
                  </a:cubicBezTo>
                  <a:cubicBezTo>
                    <a:pt x="659" y="40"/>
                    <a:pt x="659" y="40"/>
                    <a:pt x="659" y="40"/>
                  </a:cubicBezTo>
                  <a:cubicBezTo>
                    <a:pt x="659" y="18"/>
                    <a:pt x="641" y="0"/>
                    <a:pt x="619" y="0"/>
                  </a:cubicBezTo>
                  <a:close/>
                  <a:moveTo>
                    <a:pt x="373" y="634"/>
                  </a:moveTo>
                  <a:cubicBezTo>
                    <a:pt x="272" y="26"/>
                    <a:pt x="272" y="26"/>
                    <a:pt x="272" y="26"/>
                  </a:cubicBezTo>
                  <a:cubicBezTo>
                    <a:pt x="619" y="26"/>
                    <a:pt x="619" y="26"/>
                    <a:pt x="619" y="26"/>
                  </a:cubicBezTo>
                  <a:cubicBezTo>
                    <a:pt x="627" y="26"/>
                    <a:pt x="634" y="32"/>
                    <a:pt x="634" y="40"/>
                  </a:cubicBezTo>
                  <a:cubicBezTo>
                    <a:pt x="635" y="620"/>
                    <a:pt x="635" y="620"/>
                    <a:pt x="635" y="620"/>
                  </a:cubicBezTo>
                  <a:cubicBezTo>
                    <a:pt x="635" y="628"/>
                    <a:pt x="628" y="634"/>
                    <a:pt x="620" y="634"/>
                  </a:cubicBezTo>
                  <a:lnTo>
                    <a:pt x="373" y="634"/>
                  </a:lnTo>
                  <a:close/>
                  <a:moveTo>
                    <a:pt x="41" y="0"/>
                  </a:moveTo>
                  <a:cubicBezTo>
                    <a:pt x="192" y="0"/>
                    <a:pt x="192" y="0"/>
                    <a:pt x="192" y="0"/>
                  </a:cubicBezTo>
                  <a:cubicBezTo>
                    <a:pt x="195" y="0"/>
                    <a:pt x="198" y="3"/>
                    <a:pt x="199" y="6"/>
                  </a:cubicBezTo>
                  <a:cubicBezTo>
                    <a:pt x="306" y="651"/>
                    <a:pt x="306" y="651"/>
                    <a:pt x="306" y="651"/>
                  </a:cubicBezTo>
                  <a:cubicBezTo>
                    <a:pt x="307" y="655"/>
                    <a:pt x="304" y="659"/>
                    <a:pt x="299" y="659"/>
                  </a:cubicBezTo>
                  <a:cubicBezTo>
                    <a:pt x="41" y="659"/>
                    <a:pt x="41" y="659"/>
                    <a:pt x="41" y="659"/>
                  </a:cubicBezTo>
                  <a:cubicBezTo>
                    <a:pt x="18" y="660"/>
                    <a:pt x="0" y="642"/>
                    <a:pt x="0" y="62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18" y="0"/>
                    <a:pt x="41" y="0"/>
                  </a:cubicBezTo>
                  <a:close/>
                </a:path>
              </a:pathLst>
            </a:custGeom>
            <a:gradFill>
              <a:gsLst>
                <a:gs pos="0">
                  <a:srgbClr val="3C84FF"/>
                </a:gs>
                <a:gs pos="48000">
                  <a:srgbClr val="624FFF"/>
                </a:gs>
                <a:gs pos="100000">
                  <a:srgbClr val="871AFF"/>
                </a:gs>
              </a:gsLst>
              <a:lin ang="2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9" name="Google Shape;39;p15" descr="E:\-=Tanya=-\2035 Работа\-=Айдентика 2035=-\Архипелаг_текст_цвет.emf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0539687" y="456521"/>
              <a:ext cx="806692" cy="33167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 3">
    <p:bg>
      <p:bgPr>
        <a:solidFill>
          <a:schemeClr val="lt1"/>
        </a:solidFill>
        <a:effectLst/>
      </p:bgPr>
    </p:bg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54" y="-157227"/>
            <a:ext cx="1278078" cy="182782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6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6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28"/>
              </a:spcBef>
              <a:spcAft>
                <a:spcPts val="1428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16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30" cy="119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45" name="Google Shape;45;p16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79" cy="22425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6" name="Google Shape;46;p16"/>
          <p:cNvGrpSpPr/>
          <p:nvPr/>
        </p:nvGrpSpPr>
        <p:grpSpPr>
          <a:xfrm>
            <a:off x="7136545" y="245659"/>
            <a:ext cx="841662" cy="221532"/>
            <a:chOff x="10086260" y="456521"/>
            <a:chExt cx="1260119" cy="331673"/>
          </a:xfrm>
        </p:grpSpPr>
        <p:sp>
          <p:nvSpPr>
            <p:cNvPr id="47" name="Google Shape;47;p16"/>
            <p:cNvSpPr/>
            <p:nvPr/>
          </p:nvSpPr>
          <p:spPr>
            <a:xfrm>
              <a:off x="10086260" y="457692"/>
              <a:ext cx="328469" cy="327888"/>
            </a:xfrm>
            <a:custGeom>
              <a:avLst/>
              <a:gdLst/>
              <a:ahLst/>
              <a:cxnLst/>
              <a:rect l="l" t="t" r="r" b="b"/>
              <a:pathLst>
                <a:path w="660" h="660" extrusionOk="0">
                  <a:moveTo>
                    <a:pt x="92" y="403"/>
                  </a:moveTo>
                  <a:cubicBezTo>
                    <a:pt x="82" y="403"/>
                    <a:pt x="74" y="412"/>
                    <a:pt x="74" y="422"/>
                  </a:cubicBezTo>
                  <a:cubicBezTo>
                    <a:pt x="74" y="458"/>
                    <a:pt x="74" y="458"/>
                    <a:pt x="74" y="458"/>
                  </a:cubicBezTo>
                  <a:cubicBezTo>
                    <a:pt x="74" y="468"/>
                    <a:pt x="82" y="476"/>
                    <a:pt x="92" y="476"/>
                  </a:cubicBezTo>
                  <a:cubicBezTo>
                    <a:pt x="128" y="476"/>
                    <a:pt x="128" y="476"/>
                    <a:pt x="128" y="476"/>
                  </a:cubicBezTo>
                  <a:cubicBezTo>
                    <a:pt x="138" y="476"/>
                    <a:pt x="146" y="468"/>
                    <a:pt x="146" y="458"/>
                  </a:cubicBezTo>
                  <a:cubicBezTo>
                    <a:pt x="146" y="422"/>
                    <a:pt x="146" y="422"/>
                    <a:pt x="146" y="422"/>
                  </a:cubicBezTo>
                  <a:cubicBezTo>
                    <a:pt x="146" y="412"/>
                    <a:pt x="138" y="403"/>
                    <a:pt x="128" y="403"/>
                  </a:cubicBezTo>
                  <a:lnTo>
                    <a:pt x="92" y="403"/>
                  </a:lnTo>
                  <a:close/>
                  <a:moveTo>
                    <a:pt x="74" y="531"/>
                  </a:moveTo>
                  <a:cubicBezTo>
                    <a:pt x="74" y="521"/>
                    <a:pt x="82" y="513"/>
                    <a:pt x="92" y="513"/>
                  </a:cubicBezTo>
                  <a:cubicBezTo>
                    <a:pt x="128" y="513"/>
                    <a:pt x="128" y="513"/>
                    <a:pt x="128" y="513"/>
                  </a:cubicBezTo>
                  <a:cubicBezTo>
                    <a:pt x="138" y="513"/>
                    <a:pt x="146" y="521"/>
                    <a:pt x="146" y="531"/>
                  </a:cubicBezTo>
                  <a:cubicBezTo>
                    <a:pt x="146" y="568"/>
                    <a:pt x="146" y="568"/>
                    <a:pt x="146" y="568"/>
                  </a:cubicBezTo>
                  <a:cubicBezTo>
                    <a:pt x="146" y="577"/>
                    <a:pt x="138" y="586"/>
                    <a:pt x="128" y="586"/>
                  </a:cubicBezTo>
                  <a:cubicBezTo>
                    <a:pt x="92" y="586"/>
                    <a:pt x="92" y="586"/>
                    <a:pt x="92" y="586"/>
                  </a:cubicBezTo>
                  <a:cubicBezTo>
                    <a:pt x="82" y="586"/>
                    <a:pt x="74" y="577"/>
                    <a:pt x="74" y="568"/>
                  </a:cubicBezTo>
                  <a:lnTo>
                    <a:pt x="74" y="531"/>
                  </a:lnTo>
                  <a:close/>
                  <a:moveTo>
                    <a:pt x="586" y="550"/>
                  </a:moveTo>
                  <a:cubicBezTo>
                    <a:pt x="586" y="571"/>
                    <a:pt x="569" y="587"/>
                    <a:pt x="550" y="587"/>
                  </a:cubicBezTo>
                  <a:cubicBezTo>
                    <a:pt x="529" y="587"/>
                    <a:pt x="513" y="570"/>
                    <a:pt x="513" y="550"/>
                  </a:cubicBezTo>
                  <a:cubicBezTo>
                    <a:pt x="513" y="530"/>
                    <a:pt x="530" y="514"/>
                    <a:pt x="550" y="514"/>
                  </a:cubicBezTo>
                  <a:cubicBezTo>
                    <a:pt x="569" y="513"/>
                    <a:pt x="586" y="530"/>
                    <a:pt x="586" y="550"/>
                  </a:cubicBezTo>
                  <a:close/>
                  <a:moveTo>
                    <a:pt x="403" y="366"/>
                  </a:moveTo>
                  <a:cubicBezTo>
                    <a:pt x="423" y="366"/>
                    <a:pt x="439" y="350"/>
                    <a:pt x="439" y="330"/>
                  </a:cubicBezTo>
                  <a:cubicBezTo>
                    <a:pt x="439" y="310"/>
                    <a:pt x="423" y="294"/>
                    <a:pt x="403" y="294"/>
                  </a:cubicBezTo>
                  <a:cubicBezTo>
                    <a:pt x="382" y="294"/>
                    <a:pt x="367" y="310"/>
                    <a:pt x="367" y="330"/>
                  </a:cubicBezTo>
                  <a:cubicBezTo>
                    <a:pt x="367" y="350"/>
                    <a:pt x="383" y="366"/>
                    <a:pt x="403" y="366"/>
                  </a:cubicBezTo>
                  <a:close/>
                  <a:moveTo>
                    <a:pt x="586" y="440"/>
                  </a:moveTo>
                  <a:cubicBezTo>
                    <a:pt x="586" y="460"/>
                    <a:pt x="569" y="476"/>
                    <a:pt x="550" y="476"/>
                  </a:cubicBezTo>
                  <a:cubicBezTo>
                    <a:pt x="529" y="476"/>
                    <a:pt x="513" y="460"/>
                    <a:pt x="513" y="440"/>
                  </a:cubicBezTo>
                  <a:cubicBezTo>
                    <a:pt x="513" y="419"/>
                    <a:pt x="530" y="403"/>
                    <a:pt x="550" y="403"/>
                  </a:cubicBezTo>
                  <a:cubicBezTo>
                    <a:pt x="569" y="403"/>
                    <a:pt x="586" y="420"/>
                    <a:pt x="586" y="440"/>
                  </a:cubicBezTo>
                  <a:close/>
                  <a:moveTo>
                    <a:pt x="403" y="257"/>
                  </a:moveTo>
                  <a:cubicBezTo>
                    <a:pt x="423" y="257"/>
                    <a:pt x="439" y="240"/>
                    <a:pt x="439" y="220"/>
                  </a:cubicBezTo>
                  <a:cubicBezTo>
                    <a:pt x="439" y="200"/>
                    <a:pt x="423" y="184"/>
                    <a:pt x="403" y="184"/>
                  </a:cubicBezTo>
                  <a:cubicBezTo>
                    <a:pt x="382" y="184"/>
                    <a:pt x="367" y="200"/>
                    <a:pt x="367" y="220"/>
                  </a:cubicBezTo>
                  <a:cubicBezTo>
                    <a:pt x="367" y="240"/>
                    <a:pt x="383" y="257"/>
                    <a:pt x="403" y="257"/>
                  </a:cubicBezTo>
                  <a:close/>
                  <a:moveTo>
                    <a:pt x="586" y="330"/>
                  </a:moveTo>
                  <a:cubicBezTo>
                    <a:pt x="586" y="351"/>
                    <a:pt x="569" y="366"/>
                    <a:pt x="550" y="366"/>
                  </a:cubicBezTo>
                  <a:cubicBezTo>
                    <a:pt x="529" y="366"/>
                    <a:pt x="513" y="350"/>
                    <a:pt x="513" y="330"/>
                  </a:cubicBezTo>
                  <a:cubicBezTo>
                    <a:pt x="513" y="310"/>
                    <a:pt x="530" y="294"/>
                    <a:pt x="550" y="294"/>
                  </a:cubicBezTo>
                  <a:cubicBezTo>
                    <a:pt x="569" y="294"/>
                    <a:pt x="586" y="309"/>
                    <a:pt x="586" y="330"/>
                  </a:cubicBezTo>
                  <a:close/>
                  <a:moveTo>
                    <a:pt x="403" y="147"/>
                  </a:moveTo>
                  <a:cubicBezTo>
                    <a:pt x="423" y="147"/>
                    <a:pt x="439" y="130"/>
                    <a:pt x="439" y="111"/>
                  </a:cubicBezTo>
                  <a:cubicBezTo>
                    <a:pt x="439" y="91"/>
                    <a:pt x="423" y="74"/>
                    <a:pt x="403" y="74"/>
                  </a:cubicBezTo>
                  <a:cubicBezTo>
                    <a:pt x="382" y="74"/>
                    <a:pt x="367" y="91"/>
                    <a:pt x="367" y="111"/>
                  </a:cubicBezTo>
                  <a:cubicBezTo>
                    <a:pt x="367" y="130"/>
                    <a:pt x="383" y="147"/>
                    <a:pt x="403" y="147"/>
                  </a:cubicBezTo>
                  <a:close/>
                  <a:moveTo>
                    <a:pt x="586" y="220"/>
                  </a:moveTo>
                  <a:cubicBezTo>
                    <a:pt x="586" y="241"/>
                    <a:pt x="569" y="257"/>
                    <a:pt x="550" y="257"/>
                  </a:cubicBezTo>
                  <a:cubicBezTo>
                    <a:pt x="529" y="257"/>
                    <a:pt x="513" y="240"/>
                    <a:pt x="513" y="220"/>
                  </a:cubicBezTo>
                  <a:cubicBezTo>
                    <a:pt x="513" y="200"/>
                    <a:pt x="530" y="184"/>
                    <a:pt x="550" y="184"/>
                  </a:cubicBezTo>
                  <a:cubicBezTo>
                    <a:pt x="569" y="183"/>
                    <a:pt x="586" y="200"/>
                    <a:pt x="586" y="220"/>
                  </a:cubicBezTo>
                  <a:close/>
                  <a:moveTo>
                    <a:pt x="550" y="147"/>
                  </a:moveTo>
                  <a:cubicBezTo>
                    <a:pt x="570" y="147"/>
                    <a:pt x="586" y="130"/>
                    <a:pt x="586" y="111"/>
                  </a:cubicBezTo>
                  <a:cubicBezTo>
                    <a:pt x="586" y="91"/>
                    <a:pt x="569" y="74"/>
                    <a:pt x="550" y="74"/>
                  </a:cubicBezTo>
                  <a:cubicBezTo>
                    <a:pt x="529" y="74"/>
                    <a:pt x="513" y="91"/>
                    <a:pt x="513" y="111"/>
                  </a:cubicBezTo>
                  <a:cubicBezTo>
                    <a:pt x="513" y="130"/>
                    <a:pt x="529" y="147"/>
                    <a:pt x="550" y="147"/>
                  </a:cubicBezTo>
                  <a:close/>
                  <a:moveTo>
                    <a:pt x="619" y="0"/>
                  </a:moveTo>
                  <a:cubicBezTo>
                    <a:pt x="253" y="0"/>
                    <a:pt x="253" y="0"/>
                    <a:pt x="253" y="0"/>
                  </a:cubicBezTo>
                  <a:cubicBezTo>
                    <a:pt x="247" y="0"/>
                    <a:pt x="243" y="5"/>
                    <a:pt x="244" y="11"/>
                  </a:cubicBezTo>
                  <a:cubicBezTo>
                    <a:pt x="350" y="653"/>
                    <a:pt x="350" y="653"/>
                    <a:pt x="350" y="653"/>
                  </a:cubicBezTo>
                  <a:cubicBezTo>
                    <a:pt x="351" y="657"/>
                    <a:pt x="355" y="660"/>
                    <a:pt x="359" y="660"/>
                  </a:cubicBezTo>
                  <a:cubicBezTo>
                    <a:pt x="620" y="660"/>
                    <a:pt x="620" y="660"/>
                    <a:pt x="620" y="660"/>
                  </a:cubicBezTo>
                  <a:cubicBezTo>
                    <a:pt x="642" y="660"/>
                    <a:pt x="660" y="642"/>
                    <a:pt x="660" y="620"/>
                  </a:cubicBezTo>
                  <a:cubicBezTo>
                    <a:pt x="659" y="40"/>
                    <a:pt x="659" y="40"/>
                    <a:pt x="659" y="40"/>
                  </a:cubicBezTo>
                  <a:cubicBezTo>
                    <a:pt x="659" y="18"/>
                    <a:pt x="641" y="0"/>
                    <a:pt x="619" y="0"/>
                  </a:cubicBezTo>
                  <a:close/>
                  <a:moveTo>
                    <a:pt x="373" y="634"/>
                  </a:moveTo>
                  <a:cubicBezTo>
                    <a:pt x="272" y="26"/>
                    <a:pt x="272" y="26"/>
                    <a:pt x="272" y="26"/>
                  </a:cubicBezTo>
                  <a:cubicBezTo>
                    <a:pt x="619" y="26"/>
                    <a:pt x="619" y="26"/>
                    <a:pt x="619" y="26"/>
                  </a:cubicBezTo>
                  <a:cubicBezTo>
                    <a:pt x="627" y="26"/>
                    <a:pt x="634" y="32"/>
                    <a:pt x="634" y="40"/>
                  </a:cubicBezTo>
                  <a:cubicBezTo>
                    <a:pt x="635" y="620"/>
                    <a:pt x="635" y="620"/>
                    <a:pt x="635" y="620"/>
                  </a:cubicBezTo>
                  <a:cubicBezTo>
                    <a:pt x="635" y="628"/>
                    <a:pt x="628" y="634"/>
                    <a:pt x="620" y="634"/>
                  </a:cubicBezTo>
                  <a:lnTo>
                    <a:pt x="373" y="634"/>
                  </a:lnTo>
                  <a:close/>
                  <a:moveTo>
                    <a:pt x="41" y="0"/>
                  </a:moveTo>
                  <a:cubicBezTo>
                    <a:pt x="192" y="0"/>
                    <a:pt x="192" y="0"/>
                    <a:pt x="192" y="0"/>
                  </a:cubicBezTo>
                  <a:cubicBezTo>
                    <a:pt x="195" y="0"/>
                    <a:pt x="198" y="3"/>
                    <a:pt x="199" y="6"/>
                  </a:cubicBezTo>
                  <a:cubicBezTo>
                    <a:pt x="306" y="651"/>
                    <a:pt x="306" y="651"/>
                    <a:pt x="306" y="651"/>
                  </a:cubicBezTo>
                  <a:cubicBezTo>
                    <a:pt x="307" y="655"/>
                    <a:pt x="304" y="659"/>
                    <a:pt x="299" y="659"/>
                  </a:cubicBezTo>
                  <a:cubicBezTo>
                    <a:pt x="41" y="659"/>
                    <a:pt x="41" y="659"/>
                    <a:pt x="41" y="659"/>
                  </a:cubicBezTo>
                  <a:cubicBezTo>
                    <a:pt x="18" y="660"/>
                    <a:pt x="0" y="642"/>
                    <a:pt x="0" y="62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18" y="0"/>
                    <a:pt x="41" y="0"/>
                  </a:cubicBezTo>
                  <a:close/>
                </a:path>
              </a:pathLst>
            </a:custGeom>
            <a:gradFill>
              <a:gsLst>
                <a:gs pos="0">
                  <a:srgbClr val="3C84FF"/>
                </a:gs>
                <a:gs pos="48000">
                  <a:srgbClr val="624FFF"/>
                </a:gs>
                <a:gs pos="100000">
                  <a:srgbClr val="871AFF"/>
                </a:gs>
              </a:gsLst>
              <a:lin ang="2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48" name="Google Shape;48;p16" descr="E:\-=Tanya=-\2035 Работа\-=Айдентика 2035=-\Архипелаг_текст_цвет.emf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0539687" y="456521"/>
              <a:ext cx="806692" cy="33167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28"/>
              </a:spcBef>
              <a:spcAft>
                <a:spcPts val="1428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2" name="Google Shape;52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28"/>
              </a:spcBef>
              <a:spcAft>
                <a:spcPts val="1428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3" name="Google Shape;53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54" name="Google Shape;54;p17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79" cy="22425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5" name="Google Shape;55;p17"/>
          <p:cNvGrpSpPr/>
          <p:nvPr/>
        </p:nvGrpSpPr>
        <p:grpSpPr>
          <a:xfrm>
            <a:off x="7136545" y="245659"/>
            <a:ext cx="841662" cy="221532"/>
            <a:chOff x="10086260" y="456521"/>
            <a:chExt cx="1260119" cy="331673"/>
          </a:xfrm>
        </p:grpSpPr>
        <p:sp>
          <p:nvSpPr>
            <p:cNvPr id="56" name="Google Shape;56;p17"/>
            <p:cNvSpPr/>
            <p:nvPr/>
          </p:nvSpPr>
          <p:spPr>
            <a:xfrm>
              <a:off x="10086260" y="457692"/>
              <a:ext cx="328469" cy="327888"/>
            </a:xfrm>
            <a:custGeom>
              <a:avLst/>
              <a:gdLst/>
              <a:ahLst/>
              <a:cxnLst/>
              <a:rect l="l" t="t" r="r" b="b"/>
              <a:pathLst>
                <a:path w="660" h="660" extrusionOk="0">
                  <a:moveTo>
                    <a:pt x="92" y="403"/>
                  </a:moveTo>
                  <a:cubicBezTo>
                    <a:pt x="82" y="403"/>
                    <a:pt x="74" y="412"/>
                    <a:pt x="74" y="422"/>
                  </a:cubicBezTo>
                  <a:cubicBezTo>
                    <a:pt x="74" y="458"/>
                    <a:pt x="74" y="458"/>
                    <a:pt x="74" y="458"/>
                  </a:cubicBezTo>
                  <a:cubicBezTo>
                    <a:pt x="74" y="468"/>
                    <a:pt x="82" y="476"/>
                    <a:pt x="92" y="476"/>
                  </a:cubicBezTo>
                  <a:cubicBezTo>
                    <a:pt x="128" y="476"/>
                    <a:pt x="128" y="476"/>
                    <a:pt x="128" y="476"/>
                  </a:cubicBezTo>
                  <a:cubicBezTo>
                    <a:pt x="138" y="476"/>
                    <a:pt x="146" y="468"/>
                    <a:pt x="146" y="458"/>
                  </a:cubicBezTo>
                  <a:cubicBezTo>
                    <a:pt x="146" y="422"/>
                    <a:pt x="146" y="422"/>
                    <a:pt x="146" y="422"/>
                  </a:cubicBezTo>
                  <a:cubicBezTo>
                    <a:pt x="146" y="412"/>
                    <a:pt x="138" y="403"/>
                    <a:pt x="128" y="403"/>
                  </a:cubicBezTo>
                  <a:lnTo>
                    <a:pt x="92" y="403"/>
                  </a:lnTo>
                  <a:close/>
                  <a:moveTo>
                    <a:pt x="74" y="531"/>
                  </a:moveTo>
                  <a:cubicBezTo>
                    <a:pt x="74" y="521"/>
                    <a:pt x="82" y="513"/>
                    <a:pt x="92" y="513"/>
                  </a:cubicBezTo>
                  <a:cubicBezTo>
                    <a:pt x="128" y="513"/>
                    <a:pt x="128" y="513"/>
                    <a:pt x="128" y="513"/>
                  </a:cubicBezTo>
                  <a:cubicBezTo>
                    <a:pt x="138" y="513"/>
                    <a:pt x="146" y="521"/>
                    <a:pt x="146" y="531"/>
                  </a:cubicBezTo>
                  <a:cubicBezTo>
                    <a:pt x="146" y="568"/>
                    <a:pt x="146" y="568"/>
                    <a:pt x="146" y="568"/>
                  </a:cubicBezTo>
                  <a:cubicBezTo>
                    <a:pt x="146" y="577"/>
                    <a:pt x="138" y="586"/>
                    <a:pt x="128" y="586"/>
                  </a:cubicBezTo>
                  <a:cubicBezTo>
                    <a:pt x="92" y="586"/>
                    <a:pt x="92" y="586"/>
                    <a:pt x="92" y="586"/>
                  </a:cubicBezTo>
                  <a:cubicBezTo>
                    <a:pt x="82" y="586"/>
                    <a:pt x="74" y="577"/>
                    <a:pt x="74" y="568"/>
                  </a:cubicBezTo>
                  <a:lnTo>
                    <a:pt x="74" y="531"/>
                  </a:lnTo>
                  <a:close/>
                  <a:moveTo>
                    <a:pt x="586" y="550"/>
                  </a:moveTo>
                  <a:cubicBezTo>
                    <a:pt x="586" y="571"/>
                    <a:pt x="569" y="587"/>
                    <a:pt x="550" y="587"/>
                  </a:cubicBezTo>
                  <a:cubicBezTo>
                    <a:pt x="529" y="587"/>
                    <a:pt x="513" y="570"/>
                    <a:pt x="513" y="550"/>
                  </a:cubicBezTo>
                  <a:cubicBezTo>
                    <a:pt x="513" y="530"/>
                    <a:pt x="530" y="514"/>
                    <a:pt x="550" y="514"/>
                  </a:cubicBezTo>
                  <a:cubicBezTo>
                    <a:pt x="569" y="513"/>
                    <a:pt x="586" y="530"/>
                    <a:pt x="586" y="550"/>
                  </a:cubicBezTo>
                  <a:close/>
                  <a:moveTo>
                    <a:pt x="403" y="366"/>
                  </a:moveTo>
                  <a:cubicBezTo>
                    <a:pt x="423" y="366"/>
                    <a:pt x="439" y="350"/>
                    <a:pt x="439" y="330"/>
                  </a:cubicBezTo>
                  <a:cubicBezTo>
                    <a:pt x="439" y="310"/>
                    <a:pt x="423" y="294"/>
                    <a:pt x="403" y="294"/>
                  </a:cubicBezTo>
                  <a:cubicBezTo>
                    <a:pt x="382" y="294"/>
                    <a:pt x="367" y="310"/>
                    <a:pt x="367" y="330"/>
                  </a:cubicBezTo>
                  <a:cubicBezTo>
                    <a:pt x="367" y="350"/>
                    <a:pt x="383" y="366"/>
                    <a:pt x="403" y="366"/>
                  </a:cubicBezTo>
                  <a:close/>
                  <a:moveTo>
                    <a:pt x="586" y="440"/>
                  </a:moveTo>
                  <a:cubicBezTo>
                    <a:pt x="586" y="460"/>
                    <a:pt x="569" y="476"/>
                    <a:pt x="550" y="476"/>
                  </a:cubicBezTo>
                  <a:cubicBezTo>
                    <a:pt x="529" y="476"/>
                    <a:pt x="513" y="460"/>
                    <a:pt x="513" y="440"/>
                  </a:cubicBezTo>
                  <a:cubicBezTo>
                    <a:pt x="513" y="419"/>
                    <a:pt x="530" y="403"/>
                    <a:pt x="550" y="403"/>
                  </a:cubicBezTo>
                  <a:cubicBezTo>
                    <a:pt x="569" y="403"/>
                    <a:pt x="586" y="420"/>
                    <a:pt x="586" y="440"/>
                  </a:cubicBezTo>
                  <a:close/>
                  <a:moveTo>
                    <a:pt x="403" y="257"/>
                  </a:moveTo>
                  <a:cubicBezTo>
                    <a:pt x="423" y="257"/>
                    <a:pt x="439" y="240"/>
                    <a:pt x="439" y="220"/>
                  </a:cubicBezTo>
                  <a:cubicBezTo>
                    <a:pt x="439" y="200"/>
                    <a:pt x="423" y="184"/>
                    <a:pt x="403" y="184"/>
                  </a:cubicBezTo>
                  <a:cubicBezTo>
                    <a:pt x="382" y="184"/>
                    <a:pt x="367" y="200"/>
                    <a:pt x="367" y="220"/>
                  </a:cubicBezTo>
                  <a:cubicBezTo>
                    <a:pt x="367" y="240"/>
                    <a:pt x="383" y="257"/>
                    <a:pt x="403" y="257"/>
                  </a:cubicBezTo>
                  <a:close/>
                  <a:moveTo>
                    <a:pt x="586" y="330"/>
                  </a:moveTo>
                  <a:cubicBezTo>
                    <a:pt x="586" y="351"/>
                    <a:pt x="569" y="366"/>
                    <a:pt x="550" y="366"/>
                  </a:cubicBezTo>
                  <a:cubicBezTo>
                    <a:pt x="529" y="366"/>
                    <a:pt x="513" y="350"/>
                    <a:pt x="513" y="330"/>
                  </a:cubicBezTo>
                  <a:cubicBezTo>
                    <a:pt x="513" y="310"/>
                    <a:pt x="530" y="294"/>
                    <a:pt x="550" y="294"/>
                  </a:cubicBezTo>
                  <a:cubicBezTo>
                    <a:pt x="569" y="294"/>
                    <a:pt x="586" y="309"/>
                    <a:pt x="586" y="330"/>
                  </a:cubicBezTo>
                  <a:close/>
                  <a:moveTo>
                    <a:pt x="403" y="147"/>
                  </a:moveTo>
                  <a:cubicBezTo>
                    <a:pt x="423" y="147"/>
                    <a:pt x="439" y="130"/>
                    <a:pt x="439" y="111"/>
                  </a:cubicBezTo>
                  <a:cubicBezTo>
                    <a:pt x="439" y="91"/>
                    <a:pt x="423" y="74"/>
                    <a:pt x="403" y="74"/>
                  </a:cubicBezTo>
                  <a:cubicBezTo>
                    <a:pt x="382" y="74"/>
                    <a:pt x="367" y="91"/>
                    <a:pt x="367" y="111"/>
                  </a:cubicBezTo>
                  <a:cubicBezTo>
                    <a:pt x="367" y="130"/>
                    <a:pt x="383" y="147"/>
                    <a:pt x="403" y="147"/>
                  </a:cubicBezTo>
                  <a:close/>
                  <a:moveTo>
                    <a:pt x="586" y="220"/>
                  </a:moveTo>
                  <a:cubicBezTo>
                    <a:pt x="586" y="241"/>
                    <a:pt x="569" y="257"/>
                    <a:pt x="550" y="257"/>
                  </a:cubicBezTo>
                  <a:cubicBezTo>
                    <a:pt x="529" y="257"/>
                    <a:pt x="513" y="240"/>
                    <a:pt x="513" y="220"/>
                  </a:cubicBezTo>
                  <a:cubicBezTo>
                    <a:pt x="513" y="200"/>
                    <a:pt x="530" y="184"/>
                    <a:pt x="550" y="184"/>
                  </a:cubicBezTo>
                  <a:cubicBezTo>
                    <a:pt x="569" y="183"/>
                    <a:pt x="586" y="200"/>
                    <a:pt x="586" y="220"/>
                  </a:cubicBezTo>
                  <a:close/>
                  <a:moveTo>
                    <a:pt x="550" y="147"/>
                  </a:moveTo>
                  <a:cubicBezTo>
                    <a:pt x="570" y="147"/>
                    <a:pt x="586" y="130"/>
                    <a:pt x="586" y="111"/>
                  </a:cubicBezTo>
                  <a:cubicBezTo>
                    <a:pt x="586" y="91"/>
                    <a:pt x="569" y="74"/>
                    <a:pt x="550" y="74"/>
                  </a:cubicBezTo>
                  <a:cubicBezTo>
                    <a:pt x="529" y="74"/>
                    <a:pt x="513" y="91"/>
                    <a:pt x="513" y="111"/>
                  </a:cubicBezTo>
                  <a:cubicBezTo>
                    <a:pt x="513" y="130"/>
                    <a:pt x="529" y="147"/>
                    <a:pt x="550" y="147"/>
                  </a:cubicBezTo>
                  <a:close/>
                  <a:moveTo>
                    <a:pt x="619" y="0"/>
                  </a:moveTo>
                  <a:cubicBezTo>
                    <a:pt x="253" y="0"/>
                    <a:pt x="253" y="0"/>
                    <a:pt x="253" y="0"/>
                  </a:cubicBezTo>
                  <a:cubicBezTo>
                    <a:pt x="247" y="0"/>
                    <a:pt x="243" y="5"/>
                    <a:pt x="244" y="11"/>
                  </a:cubicBezTo>
                  <a:cubicBezTo>
                    <a:pt x="350" y="653"/>
                    <a:pt x="350" y="653"/>
                    <a:pt x="350" y="653"/>
                  </a:cubicBezTo>
                  <a:cubicBezTo>
                    <a:pt x="351" y="657"/>
                    <a:pt x="355" y="660"/>
                    <a:pt x="359" y="660"/>
                  </a:cubicBezTo>
                  <a:cubicBezTo>
                    <a:pt x="620" y="660"/>
                    <a:pt x="620" y="660"/>
                    <a:pt x="620" y="660"/>
                  </a:cubicBezTo>
                  <a:cubicBezTo>
                    <a:pt x="642" y="660"/>
                    <a:pt x="660" y="642"/>
                    <a:pt x="660" y="620"/>
                  </a:cubicBezTo>
                  <a:cubicBezTo>
                    <a:pt x="659" y="40"/>
                    <a:pt x="659" y="40"/>
                    <a:pt x="659" y="40"/>
                  </a:cubicBezTo>
                  <a:cubicBezTo>
                    <a:pt x="659" y="18"/>
                    <a:pt x="641" y="0"/>
                    <a:pt x="619" y="0"/>
                  </a:cubicBezTo>
                  <a:close/>
                  <a:moveTo>
                    <a:pt x="373" y="634"/>
                  </a:moveTo>
                  <a:cubicBezTo>
                    <a:pt x="272" y="26"/>
                    <a:pt x="272" y="26"/>
                    <a:pt x="272" y="26"/>
                  </a:cubicBezTo>
                  <a:cubicBezTo>
                    <a:pt x="619" y="26"/>
                    <a:pt x="619" y="26"/>
                    <a:pt x="619" y="26"/>
                  </a:cubicBezTo>
                  <a:cubicBezTo>
                    <a:pt x="627" y="26"/>
                    <a:pt x="634" y="32"/>
                    <a:pt x="634" y="40"/>
                  </a:cubicBezTo>
                  <a:cubicBezTo>
                    <a:pt x="635" y="620"/>
                    <a:pt x="635" y="620"/>
                    <a:pt x="635" y="620"/>
                  </a:cubicBezTo>
                  <a:cubicBezTo>
                    <a:pt x="635" y="628"/>
                    <a:pt x="628" y="634"/>
                    <a:pt x="620" y="634"/>
                  </a:cubicBezTo>
                  <a:lnTo>
                    <a:pt x="373" y="634"/>
                  </a:lnTo>
                  <a:close/>
                  <a:moveTo>
                    <a:pt x="41" y="0"/>
                  </a:moveTo>
                  <a:cubicBezTo>
                    <a:pt x="192" y="0"/>
                    <a:pt x="192" y="0"/>
                    <a:pt x="192" y="0"/>
                  </a:cubicBezTo>
                  <a:cubicBezTo>
                    <a:pt x="195" y="0"/>
                    <a:pt x="198" y="3"/>
                    <a:pt x="199" y="6"/>
                  </a:cubicBezTo>
                  <a:cubicBezTo>
                    <a:pt x="306" y="651"/>
                    <a:pt x="306" y="651"/>
                    <a:pt x="306" y="651"/>
                  </a:cubicBezTo>
                  <a:cubicBezTo>
                    <a:pt x="307" y="655"/>
                    <a:pt x="304" y="659"/>
                    <a:pt x="299" y="659"/>
                  </a:cubicBezTo>
                  <a:cubicBezTo>
                    <a:pt x="41" y="659"/>
                    <a:pt x="41" y="659"/>
                    <a:pt x="41" y="659"/>
                  </a:cubicBezTo>
                  <a:cubicBezTo>
                    <a:pt x="18" y="660"/>
                    <a:pt x="0" y="642"/>
                    <a:pt x="0" y="62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18" y="0"/>
                    <a:pt x="41" y="0"/>
                  </a:cubicBezTo>
                  <a:close/>
                </a:path>
              </a:pathLst>
            </a:custGeom>
            <a:gradFill>
              <a:gsLst>
                <a:gs pos="0">
                  <a:srgbClr val="3C84FF"/>
                </a:gs>
                <a:gs pos="48000">
                  <a:srgbClr val="624FFF"/>
                </a:gs>
                <a:gs pos="100000">
                  <a:srgbClr val="871AFF"/>
                </a:gs>
              </a:gsLst>
              <a:lin ang="2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57" name="Google Shape;57;p17" descr="E:\-=Tanya=-\2035 Работа\-=Айдентика 2035=-\Архипелаг_текст_цвет.emf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539687" y="456521"/>
              <a:ext cx="806692" cy="33167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61" name="Google Shape;61;p18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79" cy="22425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2" name="Google Shape;62;p18"/>
          <p:cNvGrpSpPr/>
          <p:nvPr/>
        </p:nvGrpSpPr>
        <p:grpSpPr>
          <a:xfrm>
            <a:off x="7136545" y="245659"/>
            <a:ext cx="841662" cy="221532"/>
            <a:chOff x="10086260" y="456521"/>
            <a:chExt cx="1260119" cy="331673"/>
          </a:xfrm>
        </p:grpSpPr>
        <p:sp>
          <p:nvSpPr>
            <p:cNvPr id="63" name="Google Shape;63;p18"/>
            <p:cNvSpPr/>
            <p:nvPr/>
          </p:nvSpPr>
          <p:spPr>
            <a:xfrm>
              <a:off x="10086260" y="457692"/>
              <a:ext cx="328469" cy="327888"/>
            </a:xfrm>
            <a:custGeom>
              <a:avLst/>
              <a:gdLst/>
              <a:ahLst/>
              <a:cxnLst/>
              <a:rect l="l" t="t" r="r" b="b"/>
              <a:pathLst>
                <a:path w="660" h="660" extrusionOk="0">
                  <a:moveTo>
                    <a:pt x="92" y="403"/>
                  </a:moveTo>
                  <a:cubicBezTo>
                    <a:pt x="82" y="403"/>
                    <a:pt x="74" y="412"/>
                    <a:pt x="74" y="422"/>
                  </a:cubicBezTo>
                  <a:cubicBezTo>
                    <a:pt x="74" y="458"/>
                    <a:pt x="74" y="458"/>
                    <a:pt x="74" y="458"/>
                  </a:cubicBezTo>
                  <a:cubicBezTo>
                    <a:pt x="74" y="468"/>
                    <a:pt x="82" y="476"/>
                    <a:pt x="92" y="476"/>
                  </a:cubicBezTo>
                  <a:cubicBezTo>
                    <a:pt x="128" y="476"/>
                    <a:pt x="128" y="476"/>
                    <a:pt x="128" y="476"/>
                  </a:cubicBezTo>
                  <a:cubicBezTo>
                    <a:pt x="138" y="476"/>
                    <a:pt x="146" y="468"/>
                    <a:pt x="146" y="458"/>
                  </a:cubicBezTo>
                  <a:cubicBezTo>
                    <a:pt x="146" y="422"/>
                    <a:pt x="146" y="422"/>
                    <a:pt x="146" y="422"/>
                  </a:cubicBezTo>
                  <a:cubicBezTo>
                    <a:pt x="146" y="412"/>
                    <a:pt x="138" y="403"/>
                    <a:pt x="128" y="403"/>
                  </a:cubicBezTo>
                  <a:lnTo>
                    <a:pt x="92" y="403"/>
                  </a:lnTo>
                  <a:close/>
                  <a:moveTo>
                    <a:pt x="74" y="531"/>
                  </a:moveTo>
                  <a:cubicBezTo>
                    <a:pt x="74" y="521"/>
                    <a:pt x="82" y="513"/>
                    <a:pt x="92" y="513"/>
                  </a:cubicBezTo>
                  <a:cubicBezTo>
                    <a:pt x="128" y="513"/>
                    <a:pt x="128" y="513"/>
                    <a:pt x="128" y="513"/>
                  </a:cubicBezTo>
                  <a:cubicBezTo>
                    <a:pt x="138" y="513"/>
                    <a:pt x="146" y="521"/>
                    <a:pt x="146" y="531"/>
                  </a:cubicBezTo>
                  <a:cubicBezTo>
                    <a:pt x="146" y="568"/>
                    <a:pt x="146" y="568"/>
                    <a:pt x="146" y="568"/>
                  </a:cubicBezTo>
                  <a:cubicBezTo>
                    <a:pt x="146" y="577"/>
                    <a:pt x="138" y="586"/>
                    <a:pt x="128" y="586"/>
                  </a:cubicBezTo>
                  <a:cubicBezTo>
                    <a:pt x="92" y="586"/>
                    <a:pt x="92" y="586"/>
                    <a:pt x="92" y="586"/>
                  </a:cubicBezTo>
                  <a:cubicBezTo>
                    <a:pt x="82" y="586"/>
                    <a:pt x="74" y="577"/>
                    <a:pt x="74" y="568"/>
                  </a:cubicBezTo>
                  <a:lnTo>
                    <a:pt x="74" y="531"/>
                  </a:lnTo>
                  <a:close/>
                  <a:moveTo>
                    <a:pt x="586" y="550"/>
                  </a:moveTo>
                  <a:cubicBezTo>
                    <a:pt x="586" y="571"/>
                    <a:pt x="569" y="587"/>
                    <a:pt x="550" y="587"/>
                  </a:cubicBezTo>
                  <a:cubicBezTo>
                    <a:pt x="529" y="587"/>
                    <a:pt x="513" y="570"/>
                    <a:pt x="513" y="550"/>
                  </a:cubicBezTo>
                  <a:cubicBezTo>
                    <a:pt x="513" y="530"/>
                    <a:pt x="530" y="514"/>
                    <a:pt x="550" y="514"/>
                  </a:cubicBezTo>
                  <a:cubicBezTo>
                    <a:pt x="569" y="513"/>
                    <a:pt x="586" y="530"/>
                    <a:pt x="586" y="550"/>
                  </a:cubicBezTo>
                  <a:close/>
                  <a:moveTo>
                    <a:pt x="403" y="366"/>
                  </a:moveTo>
                  <a:cubicBezTo>
                    <a:pt x="423" y="366"/>
                    <a:pt x="439" y="350"/>
                    <a:pt x="439" y="330"/>
                  </a:cubicBezTo>
                  <a:cubicBezTo>
                    <a:pt x="439" y="310"/>
                    <a:pt x="423" y="294"/>
                    <a:pt x="403" y="294"/>
                  </a:cubicBezTo>
                  <a:cubicBezTo>
                    <a:pt x="382" y="294"/>
                    <a:pt x="367" y="310"/>
                    <a:pt x="367" y="330"/>
                  </a:cubicBezTo>
                  <a:cubicBezTo>
                    <a:pt x="367" y="350"/>
                    <a:pt x="383" y="366"/>
                    <a:pt x="403" y="366"/>
                  </a:cubicBezTo>
                  <a:close/>
                  <a:moveTo>
                    <a:pt x="586" y="440"/>
                  </a:moveTo>
                  <a:cubicBezTo>
                    <a:pt x="586" y="460"/>
                    <a:pt x="569" y="476"/>
                    <a:pt x="550" y="476"/>
                  </a:cubicBezTo>
                  <a:cubicBezTo>
                    <a:pt x="529" y="476"/>
                    <a:pt x="513" y="460"/>
                    <a:pt x="513" y="440"/>
                  </a:cubicBezTo>
                  <a:cubicBezTo>
                    <a:pt x="513" y="419"/>
                    <a:pt x="530" y="403"/>
                    <a:pt x="550" y="403"/>
                  </a:cubicBezTo>
                  <a:cubicBezTo>
                    <a:pt x="569" y="403"/>
                    <a:pt x="586" y="420"/>
                    <a:pt x="586" y="440"/>
                  </a:cubicBezTo>
                  <a:close/>
                  <a:moveTo>
                    <a:pt x="403" y="257"/>
                  </a:moveTo>
                  <a:cubicBezTo>
                    <a:pt x="423" y="257"/>
                    <a:pt x="439" y="240"/>
                    <a:pt x="439" y="220"/>
                  </a:cubicBezTo>
                  <a:cubicBezTo>
                    <a:pt x="439" y="200"/>
                    <a:pt x="423" y="184"/>
                    <a:pt x="403" y="184"/>
                  </a:cubicBezTo>
                  <a:cubicBezTo>
                    <a:pt x="382" y="184"/>
                    <a:pt x="367" y="200"/>
                    <a:pt x="367" y="220"/>
                  </a:cubicBezTo>
                  <a:cubicBezTo>
                    <a:pt x="367" y="240"/>
                    <a:pt x="383" y="257"/>
                    <a:pt x="403" y="257"/>
                  </a:cubicBezTo>
                  <a:close/>
                  <a:moveTo>
                    <a:pt x="586" y="330"/>
                  </a:moveTo>
                  <a:cubicBezTo>
                    <a:pt x="586" y="351"/>
                    <a:pt x="569" y="366"/>
                    <a:pt x="550" y="366"/>
                  </a:cubicBezTo>
                  <a:cubicBezTo>
                    <a:pt x="529" y="366"/>
                    <a:pt x="513" y="350"/>
                    <a:pt x="513" y="330"/>
                  </a:cubicBezTo>
                  <a:cubicBezTo>
                    <a:pt x="513" y="310"/>
                    <a:pt x="530" y="294"/>
                    <a:pt x="550" y="294"/>
                  </a:cubicBezTo>
                  <a:cubicBezTo>
                    <a:pt x="569" y="294"/>
                    <a:pt x="586" y="309"/>
                    <a:pt x="586" y="330"/>
                  </a:cubicBezTo>
                  <a:close/>
                  <a:moveTo>
                    <a:pt x="403" y="147"/>
                  </a:moveTo>
                  <a:cubicBezTo>
                    <a:pt x="423" y="147"/>
                    <a:pt x="439" y="130"/>
                    <a:pt x="439" y="111"/>
                  </a:cubicBezTo>
                  <a:cubicBezTo>
                    <a:pt x="439" y="91"/>
                    <a:pt x="423" y="74"/>
                    <a:pt x="403" y="74"/>
                  </a:cubicBezTo>
                  <a:cubicBezTo>
                    <a:pt x="382" y="74"/>
                    <a:pt x="367" y="91"/>
                    <a:pt x="367" y="111"/>
                  </a:cubicBezTo>
                  <a:cubicBezTo>
                    <a:pt x="367" y="130"/>
                    <a:pt x="383" y="147"/>
                    <a:pt x="403" y="147"/>
                  </a:cubicBezTo>
                  <a:close/>
                  <a:moveTo>
                    <a:pt x="586" y="220"/>
                  </a:moveTo>
                  <a:cubicBezTo>
                    <a:pt x="586" y="241"/>
                    <a:pt x="569" y="257"/>
                    <a:pt x="550" y="257"/>
                  </a:cubicBezTo>
                  <a:cubicBezTo>
                    <a:pt x="529" y="257"/>
                    <a:pt x="513" y="240"/>
                    <a:pt x="513" y="220"/>
                  </a:cubicBezTo>
                  <a:cubicBezTo>
                    <a:pt x="513" y="200"/>
                    <a:pt x="530" y="184"/>
                    <a:pt x="550" y="184"/>
                  </a:cubicBezTo>
                  <a:cubicBezTo>
                    <a:pt x="569" y="183"/>
                    <a:pt x="586" y="200"/>
                    <a:pt x="586" y="220"/>
                  </a:cubicBezTo>
                  <a:close/>
                  <a:moveTo>
                    <a:pt x="550" y="147"/>
                  </a:moveTo>
                  <a:cubicBezTo>
                    <a:pt x="570" y="147"/>
                    <a:pt x="586" y="130"/>
                    <a:pt x="586" y="111"/>
                  </a:cubicBezTo>
                  <a:cubicBezTo>
                    <a:pt x="586" y="91"/>
                    <a:pt x="569" y="74"/>
                    <a:pt x="550" y="74"/>
                  </a:cubicBezTo>
                  <a:cubicBezTo>
                    <a:pt x="529" y="74"/>
                    <a:pt x="513" y="91"/>
                    <a:pt x="513" y="111"/>
                  </a:cubicBezTo>
                  <a:cubicBezTo>
                    <a:pt x="513" y="130"/>
                    <a:pt x="529" y="147"/>
                    <a:pt x="550" y="147"/>
                  </a:cubicBezTo>
                  <a:close/>
                  <a:moveTo>
                    <a:pt x="619" y="0"/>
                  </a:moveTo>
                  <a:cubicBezTo>
                    <a:pt x="253" y="0"/>
                    <a:pt x="253" y="0"/>
                    <a:pt x="253" y="0"/>
                  </a:cubicBezTo>
                  <a:cubicBezTo>
                    <a:pt x="247" y="0"/>
                    <a:pt x="243" y="5"/>
                    <a:pt x="244" y="11"/>
                  </a:cubicBezTo>
                  <a:cubicBezTo>
                    <a:pt x="350" y="653"/>
                    <a:pt x="350" y="653"/>
                    <a:pt x="350" y="653"/>
                  </a:cubicBezTo>
                  <a:cubicBezTo>
                    <a:pt x="351" y="657"/>
                    <a:pt x="355" y="660"/>
                    <a:pt x="359" y="660"/>
                  </a:cubicBezTo>
                  <a:cubicBezTo>
                    <a:pt x="620" y="660"/>
                    <a:pt x="620" y="660"/>
                    <a:pt x="620" y="660"/>
                  </a:cubicBezTo>
                  <a:cubicBezTo>
                    <a:pt x="642" y="660"/>
                    <a:pt x="660" y="642"/>
                    <a:pt x="660" y="620"/>
                  </a:cubicBezTo>
                  <a:cubicBezTo>
                    <a:pt x="659" y="40"/>
                    <a:pt x="659" y="40"/>
                    <a:pt x="659" y="40"/>
                  </a:cubicBezTo>
                  <a:cubicBezTo>
                    <a:pt x="659" y="18"/>
                    <a:pt x="641" y="0"/>
                    <a:pt x="619" y="0"/>
                  </a:cubicBezTo>
                  <a:close/>
                  <a:moveTo>
                    <a:pt x="373" y="634"/>
                  </a:moveTo>
                  <a:cubicBezTo>
                    <a:pt x="272" y="26"/>
                    <a:pt x="272" y="26"/>
                    <a:pt x="272" y="26"/>
                  </a:cubicBezTo>
                  <a:cubicBezTo>
                    <a:pt x="619" y="26"/>
                    <a:pt x="619" y="26"/>
                    <a:pt x="619" y="26"/>
                  </a:cubicBezTo>
                  <a:cubicBezTo>
                    <a:pt x="627" y="26"/>
                    <a:pt x="634" y="32"/>
                    <a:pt x="634" y="40"/>
                  </a:cubicBezTo>
                  <a:cubicBezTo>
                    <a:pt x="635" y="620"/>
                    <a:pt x="635" y="620"/>
                    <a:pt x="635" y="620"/>
                  </a:cubicBezTo>
                  <a:cubicBezTo>
                    <a:pt x="635" y="628"/>
                    <a:pt x="628" y="634"/>
                    <a:pt x="620" y="634"/>
                  </a:cubicBezTo>
                  <a:lnTo>
                    <a:pt x="373" y="634"/>
                  </a:lnTo>
                  <a:close/>
                  <a:moveTo>
                    <a:pt x="41" y="0"/>
                  </a:moveTo>
                  <a:cubicBezTo>
                    <a:pt x="192" y="0"/>
                    <a:pt x="192" y="0"/>
                    <a:pt x="192" y="0"/>
                  </a:cubicBezTo>
                  <a:cubicBezTo>
                    <a:pt x="195" y="0"/>
                    <a:pt x="198" y="3"/>
                    <a:pt x="199" y="6"/>
                  </a:cubicBezTo>
                  <a:cubicBezTo>
                    <a:pt x="306" y="651"/>
                    <a:pt x="306" y="651"/>
                    <a:pt x="306" y="651"/>
                  </a:cubicBezTo>
                  <a:cubicBezTo>
                    <a:pt x="307" y="655"/>
                    <a:pt x="304" y="659"/>
                    <a:pt x="299" y="659"/>
                  </a:cubicBezTo>
                  <a:cubicBezTo>
                    <a:pt x="41" y="659"/>
                    <a:pt x="41" y="659"/>
                    <a:pt x="41" y="659"/>
                  </a:cubicBezTo>
                  <a:cubicBezTo>
                    <a:pt x="18" y="660"/>
                    <a:pt x="0" y="642"/>
                    <a:pt x="0" y="62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18" y="0"/>
                    <a:pt x="41" y="0"/>
                  </a:cubicBezTo>
                  <a:close/>
                </a:path>
              </a:pathLst>
            </a:custGeom>
            <a:gradFill>
              <a:gsLst>
                <a:gs pos="0">
                  <a:srgbClr val="3C84FF"/>
                </a:gs>
                <a:gs pos="48000">
                  <a:srgbClr val="624FFF"/>
                </a:gs>
                <a:gs pos="100000">
                  <a:srgbClr val="871AFF"/>
                </a:gs>
              </a:gsLst>
              <a:lin ang="2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64" name="Google Shape;64;p18" descr="E:\-=Tanya=-\2035 Работа\-=Айдентика 2035=-\Архипелаг_текст_цвет.emf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539687" y="456521"/>
              <a:ext cx="806692" cy="33167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1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1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1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1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1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1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1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100"/>
            </a:lvl9pPr>
          </a:lstStyle>
          <a:p>
            <a:endParaRPr/>
          </a:p>
        </p:txBody>
      </p:sp>
      <p:sp>
        <p:nvSpPr>
          <p:cNvPr id="67" name="Google Shape;67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100"/>
            </a:lvl1pPr>
            <a:lvl2pPr marL="914400" lvl="1" indent="-304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28"/>
              </a:spcBef>
              <a:spcAft>
                <a:spcPts val="1428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68" name="Google Shape;68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69" name="Google Shape;69;p19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79" cy="22425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0" name="Google Shape;70;p19"/>
          <p:cNvGrpSpPr/>
          <p:nvPr/>
        </p:nvGrpSpPr>
        <p:grpSpPr>
          <a:xfrm>
            <a:off x="7136545" y="245659"/>
            <a:ext cx="841662" cy="221532"/>
            <a:chOff x="10086260" y="456521"/>
            <a:chExt cx="1260119" cy="331673"/>
          </a:xfrm>
        </p:grpSpPr>
        <p:sp>
          <p:nvSpPr>
            <p:cNvPr id="71" name="Google Shape;71;p19"/>
            <p:cNvSpPr/>
            <p:nvPr/>
          </p:nvSpPr>
          <p:spPr>
            <a:xfrm>
              <a:off x="10086260" y="457692"/>
              <a:ext cx="328469" cy="327888"/>
            </a:xfrm>
            <a:custGeom>
              <a:avLst/>
              <a:gdLst/>
              <a:ahLst/>
              <a:cxnLst/>
              <a:rect l="l" t="t" r="r" b="b"/>
              <a:pathLst>
                <a:path w="660" h="660" extrusionOk="0">
                  <a:moveTo>
                    <a:pt x="92" y="403"/>
                  </a:moveTo>
                  <a:cubicBezTo>
                    <a:pt x="82" y="403"/>
                    <a:pt x="74" y="412"/>
                    <a:pt x="74" y="422"/>
                  </a:cubicBezTo>
                  <a:cubicBezTo>
                    <a:pt x="74" y="458"/>
                    <a:pt x="74" y="458"/>
                    <a:pt x="74" y="458"/>
                  </a:cubicBezTo>
                  <a:cubicBezTo>
                    <a:pt x="74" y="468"/>
                    <a:pt x="82" y="476"/>
                    <a:pt x="92" y="476"/>
                  </a:cubicBezTo>
                  <a:cubicBezTo>
                    <a:pt x="128" y="476"/>
                    <a:pt x="128" y="476"/>
                    <a:pt x="128" y="476"/>
                  </a:cubicBezTo>
                  <a:cubicBezTo>
                    <a:pt x="138" y="476"/>
                    <a:pt x="146" y="468"/>
                    <a:pt x="146" y="458"/>
                  </a:cubicBezTo>
                  <a:cubicBezTo>
                    <a:pt x="146" y="422"/>
                    <a:pt x="146" y="422"/>
                    <a:pt x="146" y="422"/>
                  </a:cubicBezTo>
                  <a:cubicBezTo>
                    <a:pt x="146" y="412"/>
                    <a:pt x="138" y="403"/>
                    <a:pt x="128" y="403"/>
                  </a:cubicBezTo>
                  <a:lnTo>
                    <a:pt x="92" y="403"/>
                  </a:lnTo>
                  <a:close/>
                  <a:moveTo>
                    <a:pt x="74" y="531"/>
                  </a:moveTo>
                  <a:cubicBezTo>
                    <a:pt x="74" y="521"/>
                    <a:pt x="82" y="513"/>
                    <a:pt x="92" y="513"/>
                  </a:cubicBezTo>
                  <a:cubicBezTo>
                    <a:pt x="128" y="513"/>
                    <a:pt x="128" y="513"/>
                    <a:pt x="128" y="513"/>
                  </a:cubicBezTo>
                  <a:cubicBezTo>
                    <a:pt x="138" y="513"/>
                    <a:pt x="146" y="521"/>
                    <a:pt x="146" y="531"/>
                  </a:cubicBezTo>
                  <a:cubicBezTo>
                    <a:pt x="146" y="568"/>
                    <a:pt x="146" y="568"/>
                    <a:pt x="146" y="568"/>
                  </a:cubicBezTo>
                  <a:cubicBezTo>
                    <a:pt x="146" y="577"/>
                    <a:pt x="138" y="586"/>
                    <a:pt x="128" y="586"/>
                  </a:cubicBezTo>
                  <a:cubicBezTo>
                    <a:pt x="92" y="586"/>
                    <a:pt x="92" y="586"/>
                    <a:pt x="92" y="586"/>
                  </a:cubicBezTo>
                  <a:cubicBezTo>
                    <a:pt x="82" y="586"/>
                    <a:pt x="74" y="577"/>
                    <a:pt x="74" y="568"/>
                  </a:cubicBezTo>
                  <a:lnTo>
                    <a:pt x="74" y="531"/>
                  </a:lnTo>
                  <a:close/>
                  <a:moveTo>
                    <a:pt x="586" y="550"/>
                  </a:moveTo>
                  <a:cubicBezTo>
                    <a:pt x="586" y="571"/>
                    <a:pt x="569" y="587"/>
                    <a:pt x="550" y="587"/>
                  </a:cubicBezTo>
                  <a:cubicBezTo>
                    <a:pt x="529" y="587"/>
                    <a:pt x="513" y="570"/>
                    <a:pt x="513" y="550"/>
                  </a:cubicBezTo>
                  <a:cubicBezTo>
                    <a:pt x="513" y="530"/>
                    <a:pt x="530" y="514"/>
                    <a:pt x="550" y="514"/>
                  </a:cubicBezTo>
                  <a:cubicBezTo>
                    <a:pt x="569" y="513"/>
                    <a:pt x="586" y="530"/>
                    <a:pt x="586" y="550"/>
                  </a:cubicBezTo>
                  <a:close/>
                  <a:moveTo>
                    <a:pt x="403" y="366"/>
                  </a:moveTo>
                  <a:cubicBezTo>
                    <a:pt x="423" y="366"/>
                    <a:pt x="439" y="350"/>
                    <a:pt x="439" y="330"/>
                  </a:cubicBezTo>
                  <a:cubicBezTo>
                    <a:pt x="439" y="310"/>
                    <a:pt x="423" y="294"/>
                    <a:pt x="403" y="294"/>
                  </a:cubicBezTo>
                  <a:cubicBezTo>
                    <a:pt x="382" y="294"/>
                    <a:pt x="367" y="310"/>
                    <a:pt x="367" y="330"/>
                  </a:cubicBezTo>
                  <a:cubicBezTo>
                    <a:pt x="367" y="350"/>
                    <a:pt x="383" y="366"/>
                    <a:pt x="403" y="366"/>
                  </a:cubicBezTo>
                  <a:close/>
                  <a:moveTo>
                    <a:pt x="586" y="440"/>
                  </a:moveTo>
                  <a:cubicBezTo>
                    <a:pt x="586" y="460"/>
                    <a:pt x="569" y="476"/>
                    <a:pt x="550" y="476"/>
                  </a:cubicBezTo>
                  <a:cubicBezTo>
                    <a:pt x="529" y="476"/>
                    <a:pt x="513" y="460"/>
                    <a:pt x="513" y="440"/>
                  </a:cubicBezTo>
                  <a:cubicBezTo>
                    <a:pt x="513" y="419"/>
                    <a:pt x="530" y="403"/>
                    <a:pt x="550" y="403"/>
                  </a:cubicBezTo>
                  <a:cubicBezTo>
                    <a:pt x="569" y="403"/>
                    <a:pt x="586" y="420"/>
                    <a:pt x="586" y="440"/>
                  </a:cubicBezTo>
                  <a:close/>
                  <a:moveTo>
                    <a:pt x="403" y="257"/>
                  </a:moveTo>
                  <a:cubicBezTo>
                    <a:pt x="423" y="257"/>
                    <a:pt x="439" y="240"/>
                    <a:pt x="439" y="220"/>
                  </a:cubicBezTo>
                  <a:cubicBezTo>
                    <a:pt x="439" y="200"/>
                    <a:pt x="423" y="184"/>
                    <a:pt x="403" y="184"/>
                  </a:cubicBezTo>
                  <a:cubicBezTo>
                    <a:pt x="382" y="184"/>
                    <a:pt x="367" y="200"/>
                    <a:pt x="367" y="220"/>
                  </a:cubicBezTo>
                  <a:cubicBezTo>
                    <a:pt x="367" y="240"/>
                    <a:pt x="383" y="257"/>
                    <a:pt x="403" y="257"/>
                  </a:cubicBezTo>
                  <a:close/>
                  <a:moveTo>
                    <a:pt x="586" y="330"/>
                  </a:moveTo>
                  <a:cubicBezTo>
                    <a:pt x="586" y="351"/>
                    <a:pt x="569" y="366"/>
                    <a:pt x="550" y="366"/>
                  </a:cubicBezTo>
                  <a:cubicBezTo>
                    <a:pt x="529" y="366"/>
                    <a:pt x="513" y="350"/>
                    <a:pt x="513" y="330"/>
                  </a:cubicBezTo>
                  <a:cubicBezTo>
                    <a:pt x="513" y="310"/>
                    <a:pt x="530" y="294"/>
                    <a:pt x="550" y="294"/>
                  </a:cubicBezTo>
                  <a:cubicBezTo>
                    <a:pt x="569" y="294"/>
                    <a:pt x="586" y="309"/>
                    <a:pt x="586" y="330"/>
                  </a:cubicBezTo>
                  <a:close/>
                  <a:moveTo>
                    <a:pt x="403" y="147"/>
                  </a:moveTo>
                  <a:cubicBezTo>
                    <a:pt x="423" y="147"/>
                    <a:pt x="439" y="130"/>
                    <a:pt x="439" y="111"/>
                  </a:cubicBezTo>
                  <a:cubicBezTo>
                    <a:pt x="439" y="91"/>
                    <a:pt x="423" y="74"/>
                    <a:pt x="403" y="74"/>
                  </a:cubicBezTo>
                  <a:cubicBezTo>
                    <a:pt x="382" y="74"/>
                    <a:pt x="367" y="91"/>
                    <a:pt x="367" y="111"/>
                  </a:cubicBezTo>
                  <a:cubicBezTo>
                    <a:pt x="367" y="130"/>
                    <a:pt x="383" y="147"/>
                    <a:pt x="403" y="147"/>
                  </a:cubicBezTo>
                  <a:close/>
                  <a:moveTo>
                    <a:pt x="586" y="220"/>
                  </a:moveTo>
                  <a:cubicBezTo>
                    <a:pt x="586" y="241"/>
                    <a:pt x="569" y="257"/>
                    <a:pt x="550" y="257"/>
                  </a:cubicBezTo>
                  <a:cubicBezTo>
                    <a:pt x="529" y="257"/>
                    <a:pt x="513" y="240"/>
                    <a:pt x="513" y="220"/>
                  </a:cubicBezTo>
                  <a:cubicBezTo>
                    <a:pt x="513" y="200"/>
                    <a:pt x="530" y="184"/>
                    <a:pt x="550" y="184"/>
                  </a:cubicBezTo>
                  <a:cubicBezTo>
                    <a:pt x="569" y="183"/>
                    <a:pt x="586" y="200"/>
                    <a:pt x="586" y="220"/>
                  </a:cubicBezTo>
                  <a:close/>
                  <a:moveTo>
                    <a:pt x="550" y="147"/>
                  </a:moveTo>
                  <a:cubicBezTo>
                    <a:pt x="570" y="147"/>
                    <a:pt x="586" y="130"/>
                    <a:pt x="586" y="111"/>
                  </a:cubicBezTo>
                  <a:cubicBezTo>
                    <a:pt x="586" y="91"/>
                    <a:pt x="569" y="74"/>
                    <a:pt x="550" y="74"/>
                  </a:cubicBezTo>
                  <a:cubicBezTo>
                    <a:pt x="529" y="74"/>
                    <a:pt x="513" y="91"/>
                    <a:pt x="513" y="111"/>
                  </a:cubicBezTo>
                  <a:cubicBezTo>
                    <a:pt x="513" y="130"/>
                    <a:pt x="529" y="147"/>
                    <a:pt x="550" y="147"/>
                  </a:cubicBezTo>
                  <a:close/>
                  <a:moveTo>
                    <a:pt x="619" y="0"/>
                  </a:moveTo>
                  <a:cubicBezTo>
                    <a:pt x="253" y="0"/>
                    <a:pt x="253" y="0"/>
                    <a:pt x="253" y="0"/>
                  </a:cubicBezTo>
                  <a:cubicBezTo>
                    <a:pt x="247" y="0"/>
                    <a:pt x="243" y="5"/>
                    <a:pt x="244" y="11"/>
                  </a:cubicBezTo>
                  <a:cubicBezTo>
                    <a:pt x="350" y="653"/>
                    <a:pt x="350" y="653"/>
                    <a:pt x="350" y="653"/>
                  </a:cubicBezTo>
                  <a:cubicBezTo>
                    <a:pt x="351" y="657"/>
                    <a:pt x="355" y="660"/>
                    <a:pt x="359" y="660"/>
                  </a:cubicBezTo>
                  <a:cubicBezTo>
                    <a:pt x="620" y="660"/>
                    <a:pt x="620" y="660"/>
                    <a:pt x="620" y="660"/>
                  </a:cubicBezTo>
                  <a:cubicBezTo>
                    <a:pt x="642" y="660"/>
                    <a:pt x="660" y="642"/>
                    <a:pt x="660" y="620"/>
                  </a:cubicBezTo>
                  <a:cubicBezTo>
                    <a:pt x="659" y="40"/>
                    <a:pt x="659" y="40"/>
                    <a:pt x="659" y="40"/>
                  </a:cubicBezTo>
                  <a:cubicBezTo>
                    <a:pt x="659" y="18"/>
                    <a:pt x="641" y="0"/>
                    <a:pt x="619" y="0"/>
                  </a:cubicBezTo>
                  <a:close/>
                  <a:moveTo>
                    <a:pt x="373" y="634"/>
                  </a:moveTo>
                  <a:cubicBezTo>
                    <a:pt x="272" y="26"/>
                    <a:pt x="272" y="26"/>
                    <a:pt x="272" y="26"/>
                  </a:cubicBezTo>
                  <a:cubicBezTo>
                    <a:pt x="619" y="26"/>
                    <a:pt x="619" y="26"/>
                    <a:pt x="619" y="26"/>
                  </a:cubicBezTo>
                  <a:cubicBezTo>
                    <a:pt x="627" y="26"/>
                    <a:pt x="634" y="32"/>
                    <a:pt x="634" y="40"/>
                  </a:cubicBezTo>
                  <a:cubicBezTo>
                    <a:pt x="635" y="620"/>
                    <a:pt x="635" y="620"/>
                    <a:pt x="635" y="620"/>
                  </a:cubicBezTo>
                  <a:cubicBezTo>
                    <a:pt x="635" y="628"/>
                    <a:pt x="628" y="634"/>
                    <a:pt x="620" y="634"/>
                  </a:cubicBezTo>
                  <a:lnTo>
                    <a:pt x="373" y="634"/>
                  </a:lnTo>
                  <a:close/>
                  <a:moveTo>
                    <a:pt x="41" y="0"/>
                  </a:moveTo>
                  <a:cubicBezTo>
                    <a:pt x="192" y="0"/>
                    <a:pt x="192" y="0"/>
                    <a:pt x="192" y="0"/>
                  </a:cubicBezTo>
                  <a:cubicBezTo>
                    <a:pt x="195" y="0"/>
                    <a:pt x="198" y="3"/>
                    <a:pt x="199" y="6"/>
                  </a:cubicBezTo>
                  <a:cubicBezTo>
                    <a:pt x="306" y="651"/>
                    <a:pt x="306" y="651"/>
                    <a:pt x="306" y="651"/>
                  </a:cubicBezTo>
                  <a:cubicBezTo>
                    <a:pt x="307" y="655"/>
                    <a:pt x="304" y="659"/>
                    <a:pt x="299" y="659"/>
                  </a:cubicBezTo>
                  <a:cubicBezTo>
                    <a:pt x="41" y="659"/>
                    <a:pt x="41" y="659"/>
                    <a:pt x="41" y="659"/>
                  </a:cubicBezTo>
                  <a:cubicBezTo>
                    <a:pt x="18" y="660"/>
                    <a:pt x="0" y="642"/>
                    <a:pt x="0" y="62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18" y="0"/>
                    <a:pt x="41" y="0"/>
                  </a:cubicBezTo>
                  <a:close/>
                </a:path>
              </a:pathLst>
            </a:custGeom>
            <a:gradFill>
              <a:gsLst>
                <a:gs pos="0">
                  <a:srgbClr val="3C84FF"/>
                </a:gs>
                <a:gs pos="48000">
                  <a:srgbClr val="624FFF"/>
                </a:gs>
                <a:gs pos="100000">
                  <a:srgbClr val="871AFF"/>
                </a:gs>
              </a:gsLst>
              <a:lin ang="2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72" name="Google Shape;72;p19" descr="E:\-=Tanya=-\2035 Работа\-=Айдентика 2035=-\Архипелаг_текст_цвет.emf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539687" y="456521"/>
              <a:ext cx="806692" cy="33167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3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3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3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3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3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3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3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3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300"/>
            </a:lvl9pPr>
          </a:lstStyle>
          <a:p>
            <a:endParaRPr/>
          </a:p>
        </p:txBody>
      </p:sp>
      <p:sp>
        <p:nvSpPr>
          <p:cNvPr id="75" name="Google Shape;75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76" name="Google Shape;76;p20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79" cy="22425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7" name="Google Shape;77;p20"/>
          <p:cNvGrpSpPr/>
          <p:nvPr/>
        </p:nvGrpSpPr>
        <p:grpSpPr>
          <a:xfrm>
            <a:off x="7136545" y="245659"/>
            <a:ext cx="841662" cy="221532"/>
            <a:chOff x="10086260" y="456521"/>
            <a:chExt cx="1260119" cy="331673"/>
          </a:xfrm>
        </p:grpSpPr>
        <p:sp>
          <p:nvSpPr>
            <p:cNvPr id="78" name="Google Shape;78;p20"/>
            <p:cNvSpPr/>
            <p:nvPr/>
          </p:nvSpPr>
          <p:spPr>
            <a:xfrm>
              <a:off x="10086260" y="457692"/>
              <a:ext cx="328469" cy="327888"/>
            </a:xfrm>
            <a:custGeom>
              <a:avLst/>
              <a:gdLst/>
              <a:ahLst/>
              <a:cxnLst/>
              <a:rect l="l" t="t" r="r" b="b"/>
              <a:pathLst>
                <a:path w="660" h="660" extrusionOk="0">
                  <a:moveTo>
                    <a:pt x="92" y="403"/>
                  </a:moveTo>
                  <a:cubicBezTo>
                    <a:pt x="82" y="403"/>
                    <a:pt x="74" y="412"/>
                    <a:pt x="74" y="422"/>
                  </a:cubicBezTo>
                  <a:cubicBezTo>
                    <a:pt x="74" y="458"/>
                    <a:pt x="74" y="458"/>
                    <a:pt x="74" y="458"/>
                  </a:cubicBezTo>
                  <a:cubicBezTo>
                    <a:pt x="74" y="468"/>
                    <a:pt x="82" y="476"/>
                    <a:pt x="92" y="476"/>
                  </a:cubicBezTo>
                  <a:cubicBezTo>
                    <a:pt x="128" y="476"/>
                    <a:pt x="128" y="476"/>
                    <a:pt x="128" y="476"/>
                  </a:cubicBezTo>
                  <a:cubicBezTo>
                    <a:pt x="138" y="476"/>
                    <a:pt x="146" y="468"/>
                    <a:pt x="146" y="458"/>
                  </a:cubicBezTo>
                  <a:cubicBezTo>
                    <a:pt x="146" y="422"/>
                    <a:pt x="146" y="422"/>
                    <a:pt x="146" y="422"/>
                  </a:cubicBezTo>
                  <a:cubicBezTo>
                    <a:pt x="146" y="412"/>
                    <a:pt x="138" y="403"/>
                    <a:pt x="128" y="403"/>
                  </a:cubicBezTo>
                  <a:lnTo>
                    <a:pt x="92" y="403"/>
                  </a:lnTo>
                  <a:close/>
                  <a:moveTo>
                    <a:pt x="74" y="531"/>
                  </a:moveTo>
                  <a:cubicBezTo>
                    <a:pt x="74" y="521"/>
                    <a:pt x="82" y="513"/>
                    <a:pt x="92" y="513"/>
                  </a:cubicBezTo>
                  <a:cubicBezTo>
                    <a:pt x="128" y="513"/>
                    <a:pt x="128" y="513"/>
                    <a:pt x="128" y="513"/>
                  </a:cubicBezTo>
                  <a:cubicBezTo>
                    <a:pt x="138" y="513"/>
                    <a:pt x="146" y="521"/>
                    <a:pt x="146" y="531"/>
                  </a:cubicBezTo>
                  <a:cubicBezTo>
                    <a:pt x="146" y="568"/>
                    <a:pt x="146" y="568"/>
                    <a:pt x="146" y="568"/>
                  </a:cubicBezTo>
                  <a:cubicBezTo>
                    <a:pt x="146" y="577"/>
                    <a:pt x="138" y="586"/>
                    <a:pt x="128" y="586"/>
                  </a:cubicBezTo>
                  <a:cubicBezTo>
                    <a:pt x="92" y="586"/>
                    <a:pt x="92" y="586"/>
                    <a:pt x="92" y="586"/>
                  </a:cubicBezTo>
                  <a:cubicBezTo>
                    <a:pt x="82" y="586"/>
                    <a:pt x="74" y="577"/>
                    <a:pt x="74" y="568"/>
                  </a:cubicBezTo>
                  <a:lnTo>
                    <a:pt x="74" y="531"/>
                  </a:lnTo>
                  <a:close/>
                  <a:moveTo>
                    <a:pt x="586" y="550"/>
                  </a:moveTo>
                  <a:cubicBezTo>
                    <a:pt x="586" y="571"/>
                    <a:pt x="569" y="587"/>
                    <a:pt x="550" y="587"/>
                  </a:cubicBezTo>
                  <a:cubicBezTo>
                    <a:pt x="529" y="587"/>
                    <a:pt x="513" y="570"/>
                    <a:pt x="513" y="550"/>
                  </a:cubicBezTo>
                  <a:cubicBezTo>
                    <a:pt x="513" y="530"/>
                    <a:pt x="530" y="514"/>
                    <a:pt x="550" y="514"/>
                  </a:cubicBezTo>
                  <a:cubicBezTo>
                    <a:pt x="569" y="513"/>
                    <a:pt x="586" y="530"/>
                    <a:pt x="586" y="550"/>
                  </a:cubicBezTo>
                  <a:close/>
                  <a:moveTo>
                    <a:pt x="403" y="366"/>
                  </a:moveTo>
                  <a:cubicBezTo>
                    <a:pt x="423" y="366"/>
                    <a:pt x="439" y="350"/>
                    <a:pt x="439" y="330"/>
                  </a:cubicBezTo>
                  <a:cubicBezTo>
                    <a:pt x="439" y="310"/>
                    <a:pt x="423" y="294"/>
                    <a:pt x="403" y="294"/>
                  </a:cubicBezTo>
                  <a:cubicBezTo>
                    <a:pt x="382" y="294"/>
                    <a:pt x="367" y="310"/>
                    <a:pt x="367" y="330"/>
                  </a:cubicBezTo>
                  <a:cubicBezTo>
                    <a:pt x="367" y="350"/>
                    <a:pt x="383" y="366"/>
                    <a:pt x="403" y="366"/>
                  </a:cubicBezTo>
                  <a:close/>
                  <a:moveTo>
                    <a:pt x="586" y="440"/>
                  </a:moveTo>
                  <a:cubicBezTo>
                    <a:pt x="586" y="460"/>
                    <a:pt x="569" y="476"/>
                    <a:pt x="550" y="476"/>
                  </a:cubicBezTo>
                  <a:cubicBezTo>
                    <a:pt x="529" y="476"/>
                    <a:pt x="513" y="460"/>
                    <a:pt x="513" y="440"/>
                  </a:cubicBezTo>
                  <a:cubicBezTo>
                    <a:pt x="513" y="419"/>
                    <a:pt x="530" y="403"/>
                    <a:pt x="550" y="403"/>
                  </a:cubicBezTo>
                  <a:cubicBezTo>
                    <a:pt x="569" y="403"/>
                    <a:pt x="586" y="420"/>
                    <a:pt x="586" y="440"/>
                  </a:cubicBezTo>
                  <a:close/>
                  <a:moveTo>
                    <a:pt x="403" y="257"/>
                  </a:moveTo>
                  <a:cubicBezTo>
                    <a:pt x="423" y="257"/>
                    <a:pt x="439" y="240"/>
                    <a:pt x="439" y="220"/>
                  </a:cubicBezTo>
                  <a:cubicBezTo>
                    <a:pt x="439" y="200"/>
                    <a:pt x="423" y="184"/>
                    <a:pt x="403" y="184"/>
                  </a:cubicBezTo>
                  <a:cubicBezTo>
                    <a:pt x="382" y="184"/>
                    <a:pt x="367" y="200"/>
                    <a:pt x="367" y="220"/>
                  </a:cubicBezTo>
                  <a:cubicBezTo>
                    <a:pt x="367" y="240"/>
                    <a:pt x="383" y="257"/>
                    <a:pt x="403" y="257"/>
                  </a:cubicBezTo>
                  <a:close/>
                  <a:moveTo>
                    <a:pt x="586" y="330"/>
                  </a:moveTo>
                  <a:cubicBezTo>
                    <a:pt x="586" y="351"/>
                    <a:pt x="569" y="366"/>
                    <a:pt x="550" y="366"/>
                  </a:cubicBezTo>
                  <a:cubicBezTo>
                    <a:pt x="529" y="366"/>
                    <a:pt x="513" y="350"/>
                    <a:pt x="513" y="330"/>
                  </a:cubicBezTo>
                  <a:cubicBezTo>
                    <a:pt x="513" y="310"/>
                    <a:pt x="530" y="294"/>
                    <a:pt x="550" y="294"/>
                  </a:cubicBezTo>
                  <a:cubicBezTo>
                    <a:pt x="569" y="294"/>
                    <a:pt x="586" y="309"/>
                    <a:pt x="586" y="330"/>
                  </a:cubicBezTo>
                  <a:close/>
                  <a:moveTo>
                    <a:pt x="403" y="147"/>
                  </a:moveTo>
                  <a:cubicBezTo>
                    <a:pt x="423" y="147"/>
                    <a:pt x="439" y="130"/>
                    <a:pt x="439" y="111"/>
                  </a:cubicBezTo>
                  <a:cubicBezTo>
                    <a:pt x="439" y="91"/>
                    <a:pt x="423" y="74"/>
                    <a:pt x="403" y="74"/>
                  </a:cubicBezTo>
                  <a:cubicBezTo>
                    <a:pt x="382" y="74"/>
                    <a:pt x="367" y="91"/>
                    <a:pt x="367" y="111"/>
                  </a:cubicBezTo>
                  <a:cubicBezTo>
                    <a:pt x="367" y="130"/>
                    <a:pt x="383" y="147"/>
                    <a:pt x="403" y="147"/>
                  </a:cubicBezTo>
                  <a:close/>
                  <a:moveTo>
                    <a:pt x="586" y="220"/>
                  </a:moveTo>
                  <a:cubicBezTo>
                    <a:pt x="586" y="241"/>
                    <a:pt x="569" y="257"/>
                    <a:pt x="550" y="257"/>
                  </a:cubicBezTo>
                  <a:cubicBezTo>
                    <a:pt x="529" y="257"/>
                    <a:pt x="513" y="240"/>
                    <a:pt x="513" y="220"/>
                  </a:cubicBezTo>
                  <a:cubicBezTo>
                    <a:pt x="513" y="200"/>
                    <a:pt x="530" y="184"/>
                    <a:pt x="550" y="184"/>
                  </a:cubicBezTo>
                  <a:cubicBezTo>
                    <a:pt x="569" y="183"/>
                    <a:pt x="586" y="200"/>
                    <a:pt x="586" y="220"/>
                  </a:cubicBezTo>
                  <a:close/>
                  <a:moveTo>
                    <a:pt x="550" y="147"/>
                  </a:moveTo>
                  <a:cubicBezTo>
                    <a:pt x="570" y="147"/>
                    <a:pt x="586" y="130"/>
                    <a:pt x="586" y="111"/>
                  </a:cubicBezTo>
                  <a:cubicBezTo>
                    <a:pt x="586" y="91"/>
                    <a:pt x="569" y="74"/>
                    <a:pt x="550" y="74"/>
                  </a:cubicBezTo>
                  <a:cubicBezTo>
                    <a:pt x="529" y="74"/>
                    <a:pt x="513" y="91"/>
                    <a:pt x="513" y="111"/>
                  </a:cubicBezTo>
                  <a:cubicBezTo>
                    <a:pt x="513" y="130"/>
                    <a:pt x="529" y="147"/>
                    <a:pt x="550" y="147"/>
                  </a:cubicBezTo>
                  <a:close/>
                  <a:moveTo>
                    <a:pt x="619" y="0"/>
                  </a:moveTo>
                  <a:cubicBezTo>
                    <a:pt x="253" y="0"/>
                    <a:pt x="253" y="0"/>
                    <a:pt x="253" y="0"/>
                  </a:cubicBezTo>
                  <a:cubicBezTo>
                    <a:pt x="247" y="0"/>
                    <a:pt x="243" y="5"/>
                    <a:pt x="244" y="11"/>
                  </a:cubicBezTo>
                  <a:cubicBezTo>
                    <a:pt x="350" y="653"/>
                    <a:pt x="350" y="653"/>
                    <a:pt x="350" y="653"/>
                  </a:cubicBezTo>
                  <a:cubicBezTo>
                    <a:pt x="351" y="657"/>
                    <a:pt x="355" y="660"/>
                    <a:pt x="359" y="660"/>
                  </a:cubicBezTo>
                  <a:cubicBezTo>
                    <a:pt x="620" y="660"/>
                    <a:pt x="620" y="660"/>
                    <a:pt x="620" y="660"/>
                  </a:cubicBezTo>
                  <a:cubicBezTo>
                    <a:pt x="642" y="660"/>
                    <a:pt x="660" y="642"/>
                    <a:pt x="660" y="620"/>
                  </a:cubicBezTo>
                  <a:cubicBezTo>
                    <a:pt x="659" y="40"/>
                    <a:pt x="659" y="40"/>
                    <a:pt x="659" y="40"/>
                  </a:cubicBezTo>
                  <a:cubicBezTo>
                    <a:pt x="659" y="18"/>
                    <a:pt x="641" y="0"/>
                    <a:pt x="619" y="0"/>
                  </a:cubicBezTo>
                  <a:close/>
                  <a:moveTo>
                    <a:pt x="373" y="634"/>
                  </a:moveTo>
                  <a:cubicBezTo>
                    <a:pt x="272" y="26"/>
                    <a:pt x="272" y="26"/>
                    <a:pt x="272" y="26"/>
                  </a:cubicBezTo>
                  <a:cubicBezTo>
                    <a:pt x="619" y="26"/>
                    <a:pt x="619" y="26"/>
                    <a:pt x="619" y="26"/>
                  </a:cubicBezTo>
                  <a:cubicBezTo>
                    <a:pt x="627" y="26"/>
                    <a:pt x="634" y="32"/>
                    <a:pt x="634" y="40"/>
                  </a:cubicBezTo>
                  <a:cubicBezTo>
                    <a:pt x="635" y="620"/>
                    <a:pt x="635" y="620"/>
                    <a:pt x="635" y="620"/>
                  </a:cubicBezTo>
                  <a:cubicBezTo>
                    <a:pt x="635" y="628"/>
                    <a:pt x="628" y="634"/>
                    <a:pt x="620" y="634"/>
                  </a:cubicBezTo>
                  <a:lnTo>
                    <a:pt x="373" y="634"/>
                  </a:lnTo>
                  <a:close/>
                  <a:moveTo>
                    <a:pt x="41" y="0"/>
                  </a:moveTo>
                  <a:cubicBezTo>
                    <a:pt x="192" y="0"/>
                    <a:pt x="192" y="0"/>
                    <a:pt x="192" y="0"/>
                  </a:cubicBezTo>
                  <a:cubicBezTo>
                    <a:pt x="195" y="0"/>
                    <a:pt x="198" y="3"/>
                    <a:pt x="199" y="6"/>
                  </a:cubicBezTo>
                  <a:cubicBezTo>
                    <a:pt x="306" y="651"/>
                    <a:pt x="306" y="651"/>
                    <a:pt x="306" y="651"/>
                  </a:cubicBezTo>
                  <a:cubicBezTo>
                    <a:pt x="307" y="655"/>
                    <a:pt x="304" y="659"/>
                    <a:pt x="299" y="659"/>
                  </a:cubicBezTo>
                  <a:cubicBezTo>
                    <a:pt x="41" y="659"/>
                    <a:pt x="41" y="659"/>
                    <a:pt x="41" y="659"/>
                  </a:cubicBezTo>
                  <a:cubicBezTo>
                    <a:pt x="18" y="660"/>
                    <a:pt x="0" y="642"/>
                    <a:pt x="0" y="62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18" y="0"/>
                    <a:pt x="41" y="0"/>
                  </a:cubicBezTo>
                  <a:close/>
                </a:path>
              </a:pathLst>
            </a:custGeom>
            <a:gradFill>
              <a:gsLst>
                <a:gs pos="0">
                  <a:srgbClr val="3C84FF"/>
                </a:gs>
                <a:gs pos="48000">
                  <a:srgbClr val="624FFF"/>
                </a:gs>
                <a:gs pos="100000">
                  <a:srgbClr val="871AFF"/>
                </a:gs>
              </a:gsLst>
              <a:lin ang="2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79" name="Google Shape;79;p20" descr="E:\-=Tanya=-\2035 Работа\-=Айдентика 2035=-\Архипелаг_текст_цвет.emf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539687" y="456521"/>
              <a:ext cx="806692" cy="33167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81600" tIns="81600" rIns="81600" bIns="816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3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3700"/>
            </a:lvl9pPr>
          </a:lstStyle>
          <a:p>
            <a:endParaRPr/>
          </a:p>
        </p:txBody>
      </p:sp>
      <p:sp>
        <p:nvSpPr>
          <p:cNvPr id="83" name="Google Shape;83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9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9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9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9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9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9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9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9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900"/>
            </a:lvl9pPr>
          </a:lstStyle>
          <a:p>
            <a:endParaRPr/>
          </a:p>
        </p:txBody>
      </p:sp>
      <p:sp>
        <p:nvSpPr>
          <p:cNvPr id="84" name="Google Shape;84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28"/>
              </a:spcBef>
              <a:spcAft>
                <a:spcPts val="1428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5" name="Google Shape;85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86" name="Google Shape;86;p2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79" cy="22425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7" name="Google Shape;87;p21"/>
          <p:cNvGrpSpPr/>
          <p:nvPr/>
        </p:nvGrpSpPr>
        <p:grpSpPr>
          <a:xfrm>
            <a:off x="7136545" y="245659"/>
            <a:ext cx="841662" cy="221532"/>
            <a:chOff x="10086260" y="456521"/>
            <a:chExt cx="1260119" cy="331673"/>
          </a:xfrm>
        </p:grpSpPr>
        <p:sp>
          <p:nvSpPr>
            <p:cNvPr id="88" name="Google Shape;88;p21"/>
            <p:cNvSpPr/>
            <p:nvPr/>
          </p:nvSpPr>
          <p:spPr>
            <a:xfrm>
              <a:off x="10086260" y="457692"/>
              <a:ext cx="328469" cy="327888"/>
            </a:xfrm>
            <a:custGeom>
              <a:avLst/>
              <a:gdLst/>
              <a:ahLst/>
              <a:cxnLst/>
              <a:rect l="l" t="t" r="r" b="b"/>
              <a:pathLst>
                <a:path w="660" h="660" extrusionOk="0">
                  <a:moveTo>
                    <a:pt x="92" y="403"/>
                  </a:moveTo>
                  <a:cubicBezTo>
                    <a:pt x="82" y="403"/>
                    <a:pt x="74" y="412"/>
                    <a:pt x="74" y="422"/>
                  </a:cubicBezTo>
                  <a:cubicBezTo>
                    <a:pt x="74" y="458"/>
                    <a:pt x="74" y="458"/>
                    <a:pt x="74" y="458"/>
                  </a:cubicBezTo>
                  <a:cubicBezTo>
                    <a:pt x="74" y="468"/>
                    <a:pt x="82" y="476"/>
                    <a:pt x="92" y="476"/>
                  </a:cubicBezTo>
                  <a:cubicBezTo>
                    <a:pt x="128" y="476"/>
                    <a:pt x="128" y="476"/>
                    <a:pt x="128" y="476"/>
                  </a:cubicBezTo>
                  <a:cubicBezTo>
                    <a:pt x="138" y="476"/>
                    <a:pt x="146" y="468"/>
                    <a:pt x="146" y="458"/>
                  </a:cubicBezTo>
                  <a:cubicBezTo>
                    <a:pt x="146" y="422"/>
                    <a:pt x="146" y="422"/>
                    <a:pt x="146" y="422"/>
                  </a:cubicBezTo>
                  <a:cubicBezTo>
                    <a:pt x="146" y="412"/>
                    <a:pt x="138" y="403"/>
                    <a:pt x="128" y="403"/>
                  </a:cubicBezTo>
                  <a:lnTo>
                    <a:pt x="92" y="403"/>
                  </a:lnTo>
                  <a:close/>
                  <a:moveTo>
                    <a:pt x="74" y="531"/>
                  </a:moveTo>
                  <a:cubicBezTo>
                    <a:pt x="74" y="521"/>
                    <a:pt x="82" y="513"/>
                    <a:pt x="92" y="513"/>
                  </a:cubicBezTo>
                  <a:cubicBezTo>
                    <a:pt x="128" y="513"/>
                    <a:pt x="128" y="513"/>
                    <a:pt x="128" y="513"/>
                  </a:cubicBezTo>
                  <a:cubicBezTo>
                    <a:pt x="138" y="513"/>
                    <a:pt x="146" y="521"/>
                    <a:pt x="146" y="531"/>
                  </a:cubicBezTo>
                  <a:cubicBezTo>
                    <a:pt x="146" y="568"/>
                    <a:pt x="146" y="568"/>
                    <a:pt x="146" y="568"/>
                  </a:cubicBezTo>
                  <a:cubicBezTo>
                    <a:pt x="146" y="577"/>
                    <a:pt x="138" y="586"/>
                    <a:pt x="128" y="586"/>
                  </a:cubicBezTo>
                  <a:cubicBezTo>
                    <a:pt x="92" y="586"/>
                    <a:pt x="92" y="586"/>
                    <a:pt x="92" y="586"/>
                  </a:cubicBezTo>
                  <a:cubicBezTo>
                    <a:pt x="82" y="586"/>
                    <a:pt x="74" y="577"/>
                    <a:pt x="74" y="568"/>
                  </a:cubicBezTo>
                  <a:lnTo>
                    <a:pt x="74" y="531"/>
                  </a:lnTo>
                  <a:close/>
                  <a:moveTo>
                    <a:pt x="586" y="550"/>
                  </a:moveTo>
                  <a:cubicBezTo>
                    <a:pt x="586" y="571"/>
                    <a:pt x="569" y="587"/>
                    <a:pt x="550" y="587"/>
                  </a:cubicBezTo>
                  <a:cubicBezTo>
                    <a:pt x="529" y="587"/>
                    <a:pt x="513" y="570"/>
                    <a:pt x="513" y="550"/>
                  </a:cubicBezTo>
                  <a:cubicBezTo>
                    <a:pt x="513" y="530"/>
                    <a:pt x="530" y="514"/>
                    <a:pt x="550" y="514"/>
                  </a:cubicBezTo>
                  <a:cubicBezTo>
                    <a:pt x="569" y="513"/>
                    <a:pt x="586" y="530"/>
                    <a:pt x="586" y="550"/>
                  </a:cubicBezTo>
                  <a:close/>
                  <a:moveTo>
                    <a:pt x="403" y="366"/>
                  </a:moveTo>
                  <a:cubicBezTo>
                    <a:pt x="423" y="366"/>
                    <a:pt x="439" y="350"/>
                    <a:pt x="439" y="330"/>
                  </a:cubicBezTo>
                  <a:cubicBezTo>
                    <a:pt x="439" y="310"/>
                    <a:pt x="423" y="294"/>
                    <a:pt x="403" y="294"/>
                  </a:cubicBezTo>
                  <a:cubicBezTo>
                    <a:pt x="382" y="294"/>
                    <a:pt x="367" y="310"/>
                    <a:pt x="367" y="330"/>
                  </a:cubicBezTo>
                  <a:cubicBezTo>
                    <a:pt x="367" y="350"/>
                    <a:pt x="383" y="366"/>
                    <a:pt x="403" y="366"/>
                  </a:cubicBezTo>
                  <a:close/>
                  <a:moveTo>
                    <a:pt x="586" y="440"/>
                  </a:moveTo>
                  <a:cubicBezTo>
                    <a:pt x="586" y="460"/>
                    <a:pt x="569" y="476"/>
                    <a:pt x="550" y="476"/>
                  </a:cubicBezTo>
                  <a:cubicBezTo>
                    <a:pt x="529" y="476"/>
                    <a:pt x="513" y="460"/>
                    <a:pt x="513" y="440"/>
                  </a:cubicBezTo>
                  <a:cubicBezTo>
                    <a:pt x="513" y="419"/>
                    <a:pt x="530" y="403"/>
                    <a:pt x="550" y="403"/>
                  </a:cubicBezTo>
                  <a:cubicBezTo>
                    <a:pt x="569" y="403"/>
                    <a:pt x="586" y="420"/>
                    <a:pt x="586" y="440"/>
                  </a:cubicBezTo>
                  <a:close/>
                  <a:moveTo>
                    <a:pt x="403" y="257"/>
                  </a:moveTo>
                  <a:cubicBezTo>
                    <a:pt x="423" y="257"/>
                    <a:pt x="439" y="240"/>
                    <a:pt x="439" y="220"/>
                  </a:cubicBezTo>
                  <a:cubicBezTo>
                    <a:pt x="439" y="200"/>
                    <a:pt x="423" y="184"/>
                    <a:pt x="403" y="184"/>
                  </a:cubicBezTo>
                  <a:cubicBezTo>
                    <a:pt x="382" y="184"/>
                    <a:pt x="367" y="200"/>
                    <a:pt x="367" y="220"/>
                  </a:cubicBezTo>
                  <a:cubicBezTo>
                    <a:pt x="367" y="240"/>
                    <a:pt x="383" y="257"/>
                    <a:pt x="403" y="257"/>
                  </a:cubicBezTo>
                  <a:close/>
                  <a:moveTo>
                    <a:pt x="586" y="330"/>
                  </a:moveTo>
                  <a:cubicBezTo>
                    <a:pt x="586" y="351"/>
                    <a:pt x="569" y="366"/>
                    <a:pt x="550" y="366"/>
                  </a:cubicBezTo>
                  <a:cubicBezTo>
                    <a:pt x="529" y="366"/>
                    <a:pt x="513" y="350"/>
                    <a:pt x="513" y="330"/>
                  </a:cubicBezTo>
                  <a:cubicBezTo>
                    <a:pt x="513" y="310"/>
                    <a:pt x="530" y="294"/>
                    <a:pt x="550" y="294"/>
                  </a:cubicBezTo>
                  <a:cubicBezTo>
                    <a:pt x="569" y="294"/>
                    <a:pt x="586" y="309"/>
                    <a:pt x="586" y="330"/>
                  </a:cubicBezTo>
                  <a:close/>
                  <a:moveTo>
                    <a:pt x="403" y="147"/>
                  </a:moveTo>
                  <a:cubicBezTo>
                    <a:pt x="423" y="147"/>
                    <a:pt x="439" y="130"/>
                    <a:pt x="439" y="111"/>
                  </a:cubicBezTo>
                  <a:cubicBezTo>
                    <a:pt x="439" y="91"/>
                    <a:pt x="423" y="74"/>
                    <a:pt x="403" y="74"/>
                  </a:cubicBezTo>
                  <a:cubicBezTo>
                    <a:pt x="382" y="74"/>
                    <a:pt x="367" y="91"/>
                    <a:pt x="367" y="111"/>
                  </a:cubicBezTo>
                  <a:cubicBezTo>
                    <a:pt x="367" y="130"/>
                    <a:pt x="383" y="147"/>
                    <a:pt x="403" y="147"/>
                  </a:cubicBezTo>
                  <a:close/>
                  <a:moveTo>
                    <a:pt x="586" y="220"/>
                  </a:moveTo>
                  <a:cubicBezTo>
                    <a:pt x="586" y="241"/>
                    <a:pt x="569" y="257"/>
                    <a:pt x="550" y="257"/>
                  </a:cubicBezTo>
                  <a:cubicBezTo>
                    <a:pt x="529" y="257"/>
                    <a:pt x="513" y="240"/>
                    <a:pt x="513" y="220"/>
                  </a:cubicBezTo>
                  <a:cubicBezTo>
                    <a:pt x="513" y="200"/>
                    <a:pt x="530" y="184"/>
                    <a:pt x="550" y="184"/>
                  </a:cubicBezTo>
                  <a:cubicBezTo>
                    <a:pt x="569" y="183"/>
                    <a:pt x="586" y="200"/>
                    <a:pt x="586" y="220"/>
                  </a:cubicBezTo>
                  <a:close/>
                  <a:moveTo>
                    <a:pt x="550" y="147"/>
                  </a:moveTo>
                  <a:cubicBezTo>
                    <a:pt x="570" y="147"/>
                    <a:pt x="586" y="130"/>
                    <a:pt x="586" y="111"/>
                  </a:cubicBezTo>
                  <a:cubicBezTo>
                    <a:pt x="586" y="91"/>
                    <a:pt x="569" y="74"/>
                    <a:pt x="550" y="74"/>
                  </a:cubicBezTo>
                  <a:cubicBezTo>
                    <a:pt x="529" y="74"/>
                    <a:pt x="513" y="91"/>
                    <a:pt x="513" y="111"/>
                  </a:cubicBezTo>
                  <a:cubicBezTo>
                    <a:pt x="513" y="130"/>
                    <a:pt x="529" y="147"/>
                    <a:pt x="550" y="147"/>
                  </a:cubicBezTo>
                  <a:close/>
                  <a:moveTo>
                    <a:pt x="619" y="0"/>
                  </a:moveTo>
                  <a:cubicBezTo>
                    <a:pt x="253" y="0"/>
                    <a:pt x="253" y="0"/>
                    <a:pt x="253" y="0"/>
                  </a:cubicBezTo>
                  <a:cubicBezTo>
                    <a:pt x="247" y="0"/>
                    <a:pt x="243" y="5"/>
                    <a:pt x="244" y="11"/>
                  </a:cubicBezTo>
                  <a:cubicBezTo>
                    <a:pt x="350" y="653"/>
                    <a:pt x="350" y="653"/>
                    <a:pt x="350" y="653"/>
                  </a:cubicBezTo>
                  <a:cubicBezTo>
                    <a:pt x="351" y="657"/>
                    <a:pt x="355" y="660"/>
                    <a:pt x="359" y="660"/>
                  </a:cubicBezTo>
                  <a:cubicBezTo>
                    <a:pt x="620" y="660"/>
                    <a:pt x="620" y="660"/>
                    <a:pt x="620" y="660"/>
                  </a:cubicBezTo>
                  <a:cubicBezTo>
                    <a:pt x="642" y="660"/>
                    <a:pt x="660" y="642"/>
                    <a:pt x="660" y="620"/>
                  </a:cubicBezTo>
                  <a:cubicBezTo>
                    <a:pt x="659" y="40"/>
                    <a:pt x="659" y="40"/>
                    <a:pt x="659" y="40"/>
                  </a:cubicBezTo>
                  <a:cubicBezTo>
                    <a:pt x="659" y="18"/>
                    <a:pt x="641" y="0"/>
                    <a:pt x="619" y="0"/>
                  </a:cubicBezTo>
                  <a:close/>
                  <a:moveTo>
                    <a:pt x="373" y="634"/>
                  </a:moveTo>
                  <a:cubicBezTo>
                    <a:pt x="272" y="26"/>
                    <a:pt x="272" y="26"/>
                    <a:pt x="272" y="26"/>
                  </a:cubicBezTo>
                  <a:cubicBezTo>
                    <a:pt x="619" y="26"/>
                    <a:pt x="619" y="26"/>
                    <a:pt x="619" y="26"/>
                  </a:cubicBezTo>
                  <a:cubicBezTo>
                    <a:pt x="627" y="26"/>
                    <a:pt x="634" y="32"/>
                    <a:pt x="634" y="40"/>
                  </a:cubicBezTo>
                  <a:cubicBezTo>
                    <a:pt x="635" y="620"/>
                    <a:pt x="635" y="620"/>
                    <a:pt x="635" y="620"/>
                  </a:cubicBezTo>
                  <a:cubicBezTo>
                    <a:pt x="635" y="628"/>
                    <a:pt x="628" y="634"/>
                    <a:pt x="620" y="634"/>
                  </a:cubicBezTo>
                  <a:lnTo>
                    <a:pt x="373" y="634"/>
                  </a:lnTo>
                  <a:close/>
                  <a:moveTo>
                    <a:pt x="41" y="0"/>
                  </a:moveTo>
                  <a:cubicBezTo>
                    <a:pt x="192" y="0"/>
                    <a:pt x="192" y="0"/>
                    <a:pt x="192" y="0"/>
                  </a:cubicBezTo>
                  <a:cubicBezTo>
                    <a:pt x="195" y="0"/>
                    <a:pt x="198" y="3"/>
                    <a:pt x="199" y="6"/>
                  </a:cubicBezTo>
                  <a:cubicBezTo>
                    <a:pt x="306" y="651"/>
                    <a:pt x="306" y="651"/>
                    <a:pt x="306" y="651"/>
                  </a:cubicBezTo>
                  <a:cubicBezTo>
                    <a:pt x="307" y="655"/>
                    <a:pt x="304" y="659"/>
                    <a:pt x="299" y="659"/>
                  </a:cubicBezTo>
                  <a:cubicBezTo>
                    <a:pt x="41" y="659"/>
                    <a:pt x="41" y="659"/>
                    <a:pt x="41" y="659"/>
                  </a:cubicBezTo>
                  <a:cubicBezTo>
                    <a:pt x="18" y="660"/>
                    <a:pt x="0" y="642"/>
                    <a:pt x="0" y="62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18" y="0"/>
                    <a:pt x="41" y="0"/>
                  </a:cubicBezTo>
                  <a:close/>
                </a:path>
              </a:pathLst>
            </a:custGeom>
            <a:gradFill>
              <a:gsLst>
                <a:gs pos="0">
                  <a:srgbClr val="3C84FF"/>
                </a:gs>
                <a:gs pos="48000">
                  <a:srgbClr val="624FFF"/>
                </a:gs>
                <a:gs pos="100000">
                  <a:srgbClr val="871AFF"/>
                </a:gs>
              </a:gsLst>
              <a:lin ang="2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89" name="Google Shape;89;p21" descr="E:\-=Tanya=-\2035 Работа\-=Айдентика 2035=-\Архипелаг_текст_цвет.emf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539687" y="456521"/>
              <a:ext cx="806692" cy="33167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2" name="Google Shape;92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93" name="Google Shape;93;p22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79" cy="22425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4" name="Google Shape;94;p22"/>
          <p:cNvGrpSpPr/>
          <p:nvPr/>
        </p:nvGrpSpPr>
        <p:grpSpPr>
          <a:xfrm>
            <a:off x="7136545" y="245659"/>
            <a:ext cx="841662" cy="221532"/>
            <a:chOff x="10086260" y="456521"/>
            <a:chExt cx="1260119" cy="331673"/>
          </a:xfrm>
        </p:grpSpPr>
        <p:sp>
          <p:nvSpPr>
            <p:cNvPr id="95" name="Google Shape;95;p22"/>
            <p:cNvSpPr/>
            <p:nvPr/>
          </p:nvSpPr>
          <p:spPr>
            <a:xfrm>
              <a:off x="10086260" y="457692"/>
              <a:ext cx="328469" cy="327888"/>
            </a:xfrm>
            <a:custGeom>
              <a:avLst/>
              <a:gdLst/>
              <a:ahLst/>
              <a:cxnLst/>
              <a:rect l="l" t="t" r="r" b="b"/>
              <a:pathLst>
                <a:path w="660" h="660" extrusionOk="0">
                  <a:moveTo>
                    <a:pt x="92" y="403"/>
                  </a:moveTo>
                  <a:cubicBezTo>
                    <a:pt x="82" y="403"/>
                    <a:pt x="74" y="412"/>
                    <a:pt x="74" y="422"/>
                  </a:cubicBezTo>
                  <a:cubicBezTo>
                    <a:pt x="74" y="458"/>
                    <a:pt x="74" y="458"/>
                    <a:pt x="74" y="458"/>
                  </a:cubicBezTo>
                  <a:cubicBezTo>
                    <a:pt x="74" y="468"/>
                    <a:pt x="82" y="476"/>
                    <a:pt x="92" y="476"/>
                  </a:cubicBezTo>
                  <a:cubicBezTo>
                    <a:pt x="128" y="476"/>
                    <a:pt x="128" y="476"/>
                    <a:pt x="128" y="476"/>
                  </a:cubicBezTo>
                  <a:cubicBezTo>
                    <a:pt x="138" y="476"/>
                    <a:pt x="146" y="468"/>
                    <a:pt x="146" y="458"/>
                  </a:cubicBezTo>
                  <a:cubicBezTo>
                    <a:pt x="146" y="422"/>
                    <a:pt x="146" y="422"/>
                    <a:pt x="146" y="422"/>
                  </a:cubicBezTo>
                  <a:cubicBezTo>
                    <a:pt x="146" y="412"/>
                    <a:pt x="138" y="403"/>
                    <a:pt x="128" y="403"/>
                  </a:cubicBezTo>
                  <a:lnTo>
                    <a:pt x="92" y="403"/>
                  </a:lnTo>
                  <a:close/>
                  <a:moveTo>
                    <a:pt x="74" y="531"/>
                  </a:moveTo>
                  <a:cubicBezTo>
                    <a:pt x="74" y="521"/>
                    <a:pt x="82" y="513"/>
                    <a:pt x="92" y="513"/>
                  </a:cubicBezTo>
                  <a:cubicBezTo>
                    <a:pt x="128" y="513"/>
                    <a:pt x="128" y="513"/>
                    <a:pt x="128" y="513"/>
                  </a:cubicBezTo>
                  <a:cubicBezTo>
                    <a:pt x="138" y="513"/>
                    <a:pt x="146" y="521"/>
                    <a:pt x="146" y="531"/>
                  </a:cubicBezTo>
                  <a:cubicBezTo>
                    <a:pt x="146" y="568"/>
                    <a:pt x="146" y="568"/>
                    <a:pt x="146" y="568"/>
                  </a:cubicBezTo>
                  <a:cubicBezTo>
                    <a:pt x="146" y="577"/>
                    <a:pt x="138" y="586"/>
                    <a:pt x="128" y="586"/>
                  </a:cubicBezTo>
                  <a:cubicBezTo>
                    <a:pt x="92" y="586"/>
                    <a:pt x="92" y="586"/>
                    <a:pt x="92" y="586"/>
                  </a:cubicBezTo>
                  <a:cubicBezTo>
                    <a:pt x="82" y="586"/>
                    <a:pt x="74" y="577"/>
                    <a:pt x="74" y="568"/>
                  </a:cubicBezTo>
                  <a:lnTo>
                    <a:pt x="74" y="531"/>
                  </a:lnTo>
                  <a:close/>
                  <a:moveTo>
                    <a:pt x="586" y="550"/>
                  </a:moveTo>
                  <a:cubicBezTo>
                    <a:pt x="586" y="571"/>
                    <a:pt x="569" y="587"/>
                    <a:pt x="550" y="587"/>
                  </a:cubicBezTo>
                  <a:cubicBezTo>
                    <a:pt x="529" y="587"/>
                    <a:pt x="513" y="570"/>
                    <a:pt x="513" y="550"/>
                  </a:cubicBezTo>
                  <a:cubicBezTo>
                    <a:pt x="513" y="530"/>
                    <a:pt x="530" y="514"/>
                    <a:pt x="550" y="514"/>
                  </a:cubicBezTo>
                  <a:cubicBezTo>
                    <a:pt x="569" y="513"/>
                    <a:pt x="586" y="530"/>
                    <a:pt x="586" y="550"/>
                  </a:cubicBezTo>
                  <a:close/>
                  <a:moveTo>
                    <a:pt x="403" y="366"/>
                  </a:moveTo>
                  <a:cubicBezTo>
                    <a:pt x="423" y="366"/>
                    <a:pt x="439" y="350"/>
                    <a:pt x="439" y="330"/>
                  </a:cubicBezTo>
                  <a:cubicBezTo>
                    <a:pt x="439" y="310"/>
                    <a:pt x="423" y="294"/>
                    <a:pt x="403" y="294"/>
                  </a:cubicBezTo>
                  <a:cubicBezTo>
                    <a:pt x="382" y="294"/>
                    <a:pt x="367" y="310"/>
                    <a:pt x="367" y="330"/>
                  </a:cubicBezTo>
                  <a:cubicBezTo>
                    <a:pt x="367" y="350"/>
                    <a:pt x="383" y="366"/>
                    <a:pt x="403" y="366"/>
                  </a:cubicBezTo>
                  <a:close/>
                  <a:moveTo>
                    <a:pt x="586" y="440"/>
                  </a:moveTo>
                  <a:cubicBezTo>
                    <a:pt x="586" y="460"/>
                    <a:pt x="569" y="476"/>
                    <a:pt x="550" y="476"/>
                  </a:cubicBezTo>
                  <a:cubicBezTo>
                    <a:pt x="529" y="476"/>
                    <a:pt x="513" y="460"/>
                    <a:pt x="513" y="440"/>
                  </a:cubicBezTo>
                  <a:cubicBezTo>
                    <a:pt x="513" y="419"/>
                    <a:pt x="530" y="403"/>
                    <a:pt x="550" y="403"/>
                  </a:cubicBezTo>
                  <a:cubicBezTo>
                    <a:pt x="569" y="403"/>
                    <a:pt x="586" y="420"/>
                    <a:pt x="586" y="440"/>
                  </a:cubicBezTo>
                  <a:close/>
                  <a:moveTo>
                    <a:pt x="403" y="257"/>
                  </a:moveTo>
                  <a:cubicBezTo>
                    <a:pt x="423" y="257"/>
                    <a:pt x="439" y="240"/>
                    <a:pt x="439" y="220"/>
                  </a:cubicBezTo>
                  <a:cubicBezTo>
                    <a:pt x="439" y="200"/>
                    <a:pt x="423" y="184"/>
                    <a:pt x="403" y="184"/>
                  </a:cubicBezTo>
                  <a:cubicBezTo>
                    <a:pt x="382" y="184"/>
                    <a:pt x="367" y="200"/>
                    <a:pt x="367" y="220"/>
                  </a:cubicBezTo>
                  <a:cubicBezTo>
                    <a:pt x="367" y="240"/>
                    <a:pt x="383" y="257"/>
                    <a:pt x="403" y="257"/>
                  </a:cubicBezTo>
                  <a:close/>
                  <a:moveTo>
                    <a:pt x="586" y="330"/>
                  </a:moveTo>
                  <a:cubicBezTo>
                    <a:pt x="586" y="351"/>
                    <a:pt x="569" y="366"/>
                    <a:pt x="550" y="366"/>
                  </a:cubicBezTo>
                  <a:cubicBezTo>
                    <a:pt x="529" y="366"/>
                    <a:pt x="513" y="350"/>
                    <a:pt x="513" y="330"/>
                  </a:cubicBezTo>
                  <a:cubicBezTo>
                    <a:pt x="513" y="310"/>
                    <a:pt x="530" y="294"/>
                    <a:pt x="550" y="294"/>
                  </a:cubicBezTo>
                  <a:cubicBezTo>
                    <a:pt x="569" y="294"/>
                    <a:pt x="586" y="309"/>
                    <a:pt x="586" y="330"/>
                  </a:cubicBezTo>
                  <a:close/>
                  <a:moveTo>
                    <a:pt x="403" y="147"/>
                  </a:moveTo>
                  <a:cubicBezTo>
                    <a:pt x="423" y="147"/>
                    <a:pt x="439" y="130"/>
                    <a:pt x="439" y="111"/>
                  </a:cubicBezTo>
                  <a:cubicBezTo>
                    <a:pt x="439" y="91"/>
                    <a:pt x="423" y="74"/>
                    <a:pt x="403" y="74"/>
                  </a:cubicBezTo>
                  <a:cubicBezTo>
                    <a:pt x="382" y="74"/>
                    <a:pt x="367" y="91"/>
                    <a:pt x="367" y="111"/>
                  </a:cubicBezTo>
                  <a:cubicBezTo>
                    <a:pt x="367" y="130"/>
                    <a:pt x="383" y="147"/>
                    <a:pt x="403" y="147"/>
                  </a:cubicBezTo>
                  <a:close/>
                  <a:moveTo>
                    <a:pt x="586" y="220"/>
                  </a:moveTo>
                  <a:cubicBezTo>
                    <a:pt x="586" y="241"/>
                    <a:pt x="569" y="257"/>
                    <a:pt x="550" y="257"/>
                  </a:cubicBezTo>
                  <a:cubicBezTo>
                    <a:pt x="529" y="257"/>
                    <a:pt x="513" y="240"/>
                    <a:pt x="513" y="220"/>
                  </a:cubicBezTo>
                  <a:cubicBezTo>
                    <a:pt x="513" y="200"/>
                    <a:pt x="530" y="184"/>
                    <a:pt x="550" y="184"/>
                  </a:cubicBezTo>
                  <a:cubicBezTo>
                    <a:pt x="569" y="183"/>
                    <a:pt x="586" y="200"/>
                    <a:pt x="586" y="220"/>
                  </a:cubicBezTo>
                  <a:close/>
                  <a:moveTo>
                    <a:pt x="550" y="147"/>
                  </a:moveTo>
                  <a:cubicBezTo>
                    <a:pt x="570" y="147"/>
                    <a:pt x="586" y="130"/>
                    <a:pt x="586" y="111"/>
                  </a:cubicBezTo>
                  <a:cubicBezTo>
                    <a:pt x="586" y="91"/>
                    <a:pt x="569" y="74"/>
                    <a:pt x="550" y="74"/>
                  </a:cubicBezTo>
                  <a:cubicBezTo>
                    <a:pt x="529" y="74"/>
                    <a:pt x="513" y="91"/>
                    <a:pt x="513" y="111"/>
                  </a:cubicBezTo>
                  <a:cubicBezTo>
                    <a:pt x="513" y="130"/>
                    <a:pt x="529" y="147"/>
                    <a:pt x="550" y="147"/>
                  </a:cubicBezTo>
                  <a:close/>
                  <a:moveTo>
                    <a:pt x="619" y="0"/>
                  </a:moveTo>
                  <a:cubicBezTo>
                    <a:pt x="253" y="0"/>
                    <a:pt x="253" y="0"/>
                    <a:pt x="253" y="0"/>
                  </a:cubicBezTo>
                  <a:cubicBezTo>
                    <a:pt x="247" y="0"/>
                    <a:pt x="243" y="5"/>
                    <a:pt x="244" y="11"/>
                  </a:cubicBezTo>
                  <a:cubicBezTo>
                    <a:pt x="350" y="653"/>
                    <a:pt x="350" y="653"/>
                    <a:pt x="350" y="653"/>
                  </a:cubicBezTo>
                  <a:cubicBezTo>
                    <a:pt x="351" y="657"/>
                    <a:pt x="355" y="660"/>
                    <a:pt x="359" y="660"/>
                  </a:cubicBezTo>
                  <a:cubicBezTo>
                    <a:pt x="620" y="660"/>
                    <a:pt x="620" y="660"/>
                    <a:pt x="620" y="660"/>
                  </a:cubicBezTo>
                  <a:cubicBezTo>
                    <a:pt x="642" y="660"/>
                    <a:pt x="660" y="642"/>
                    <a:pt x="660" y="620"/>
                  </a:cubicBezTo>
                  <a:cubicBezTo>
                    <a:pt x="659" y="40"/>
                    <a:pt x="659" y="40"/>
                    <a:pt x="659" y="40"/>
                  </a:cubicBezTo>
                  <a:cubicBezTo>
                    <a:pt x="659" y="18"/>
                    <a:pt x="641" y="0"/>
                    <a:pt x="619" y="0"/>
                  </a:cubicBezTo>
                  <a:close/>
                  <a:moveTo>
                    <a:pt x="373" y="634"/>
                  </a:moveTo>
                  <a:cubicBezTo>
                    <a:pt x="272" y="26"/>
                    <a:pt x="272" y="26"/>
                    <a:pt x="272" y="26"/>
                  </a:cubicBezTo>
                  <a:cubicBezTo>
                    <a:pt x="619" y="26"/>
                    <a:pt x="619" y="26"/>
                    <a:pt x="619" y="26"/>
                  </a:cubicBezTo>
                  <a:cubicBezTo>
                    <a:pt x="627" y="26"/>
                    <a:pt x="634" y="32"/>
                    <a:pt x="634" y="40"/>
                  </a:cubicBezTo>
                  <a:cubicBezTo>
                    <a:pt x="635" y="620"/>
                    <a:pt x="635" y="620"/>
                    <a:pt x="635" y="620"/>
                  </a:cubicBezTo>
                  <a:cubicBezTo>
                    <a:pt x="635" y="628"/>
                    <a:pt x="628" y="634"/>
                    <a:pt x="620" y="634"/>
                  </a:cubicBezTo>
                  <a:lnTo>
                    <a:pt x="373" y="634"/>
                  </a:lnTo>
                  <a:close/>
                  <a:moveTo>
                    <a:pt x="41" y="0"/>
                  </a:moveTo>
                  <a:cubicBezTo>
                    <a:pt x="192" y="0"/>
                    <a:pt x="192" y="0"/>
                    <a:pt x="192" y="0"/>
                  </a:cubicBezTo>
                  <a:cubicBezTo>
                    <a:pt x="195" y="0"/>
                    <a:pt x="198" y="3"/>
                    <a:pt x="199" y="6"/>
                  </a:cubicBezTo>
                  <a:cubicBezTo>
                    <a:pt x="306" y="651"/>
                    <a:pt x="306" y="651"/>
                    <a:pt x="306" y="651"/>
                  </a:cubicBezTo>
                  <a:cubicBezTo>
                    <a:pt x="307" y="655"/>
                    <a:pt x="304" y="659"/>
                    <a:pt x="299" y="659"/>
                  </a:cubicBezTo>
                  <a:cubicBezTo>
                    <a:pt x="41" y="659"/>
                    <a:pt x="41" y="659"/>
                    <a:pt x="41" y="659"/>
                  </a:cubicBezTo>
                  <a:cubicBezTo>
                    <a:pt x="18" y="660"/>
                    <a:pt x="0" y="642"/>
                    <a:pt x="0" y="62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18" y="0"/>
                    <a:pt x="41" y="0"/>
                  </a:cubicBezTo>
                  <a:close/>
                </a:path>
              </a:pathLst>
            </a:custGeom>
            <a:gradFill>
              <a:gsLst>
                <a:gs pos="0">
                  <a:srgbClr val="3C84FF"/>
                </a:gs>
                <a:gs pos="48000">
                  <a:srgbClr val="624FFF"/>
                </a:gs>
                <a:gs pos="100000">
                  <a:srgbClr val="871AFF"/>
                </a:gs>
              </a:gsLst>
              <a:lin ang="2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96" name="Google Shape;96;p22" descr="E:\-=Tanya=-\2035 Работа\-=Айдентика 2035=-\Архипелаг_текст_цвет.emf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539687" y="456521"/>
              <a:ext cx="806692" cy="33167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0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0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0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0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0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0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0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0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0700"/>
            </a:lvl9pPr>
          </a:lstStyle>
          <a:p>
            <a:r>
              <a:t>xx%</a:t>
            </a:r>
          </a:p>
        </p:txBody>
      </p:sp>
      <p:sp>
        <p:nvSpPr>
          <p:cNvPr id="99" name="Google Shape;99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1428"/>
              </a:spcBef>
              <a:spcAft>
                <a:spcPts val="1428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00" name="Google Shape;100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01" name="Google Shape;101;p23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79" cy="22425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2" name="Google Shape;102;p23"/>
          <p:cNvGrpSpPr/>
          <p:nvPr/>
        </p:nvGrpSpPr>
        <p:grpSpPr>
          <a:xfrm>
            <a:off x="7136545" y="245659"/>
            <a:ext cx="841662" cy="221532"/>
            <a:chOff x="10086260" y="456521"/>
            <a:chExt cx="1260119" cy="331673"/>
          </a:xfrm>
        </p:grpSpPr>
        <p:sp>
          <p:nvSpPr>
            <p:cNvPr id="103" name="Google Shape;103;p23"/>
            <p:cNvSpPr/>
            <p:nvPr/>
          </p:nvSpPr>
          <p:spPr>
            <a:xfrm>
              <a:off x="10086260" y="457692"/>
              <a:ext cx="328469" cy="327888"/>
            </a:xfrm>
            <a:custGeom>
              <a:avLst/>
              <a:gdLst/>
              <a:ahLst/>
              <a:cxnLst/>
              <a:rect l="l" t="t" r="r" b="b"/>
              <a:pathLst>
                <a:path w="660" h="660" extrusionOk="0">
                  <a:moveTo>
                    <a:pt x="92" y="403"/>
                  </a:moveTo>
                  <a:cubicBezTo>
                    <a:pt x="82" y="403"/>
                    <a:pt x="74" y="412"/>
                    <a:pt x="74" y="422"/>
                  </a:cubicBezTo>
                  <a:cubicBezTo>
                    <a:pt x="74" y="458"/>
                    <a:pt x="74" y="458"/>
                    <a:pt x="74" y="458"/>
                  </a:cubicBezTo>
                  <a:cubicBezTo>
                    <a:pt x="74" y="468"/>
                    <a:pt x="82" y="476"/>
                    <a:pt x="92" y="476"/>
                  </a:cubicBezTo>
                  <a:cubicBezTo>
                    <a:pt x="128" y="476"/>
                    <a:pt x="128" y="476"/>
                    <a:pt x="128" y="476"/>
                  </a:cubicBezTo>
                  <a:cubicBezTo>
                    <a:pt x="138" y="476"/>
                    <a:pt x="146" y="468"/>
                    <a:pt x="146" y="458"/>
                  </a:cubicBezTo>
                  <a:cubicBezTo>
                    <a:pt x="146" y="422"/>
                    <a:pt x="146" y="422"/>
                    <a:pt x="146" y="422"/>
                  </a:cubicBezTo>
                  <a:cubicBezTo>
                    <a:pt x="146" y="412"/>
                    <a:pt x="138" y="403"/>
                    <a:pt x="128" y="403"/>
                  </a:cubicBezTo>
                  <a:lnTo>
                    <a:pt x="92" y="403"/>
                  </a:lnTo>
                  <a:close/>
                  <a:moveTo>
                    <a:pt x="74" y="531"/>
                  </a:moveTo>
                  <a:cubicBezTo>
                    <a:pt x="74" y="521"/>
                    <a:pt x="82" y="513"/>
                    <a:pt x="92" y="513"/>
                  </a:cubicBezTo>
                  <a:cubicBezTo>
                    <a:pt x="128" y="513"/>
                    <a:pt x="128" y="513"/>
                    <a:pt x="128" y="513"/>
                  </a:cubicBezTo>
                  <a:cubicBezTo>
                    <a:pt x="138" y="513"/>
                    <a:pt x="146" y="521"/>
                    <a:pt x="146" y="531"/>
                  </a:cubicBezTo>
                  <a:cubicBezTo>
                    <a:pt x="146" y="568"/>
                    <a:pt x="146" y="568"/>
                    <a:pt x="146" y="568"/>
                  </a:cubicBezTo>
                  <a:cubicBezTo>
                    <a:pt x="146" y="577"/>
                    <a:pt x="138" y="586"/>
                    <a:pt x="128" y="586"/>
                  </a:cubicBezTo>
                  <a:cubicBezTo>
                    <a:pt x="92" y="586"/>
                    <a:pt x="92" y="586"/>
                    <a:pt x="92" y="586"/>
                  </a:cubicBezTo>
                  <a:cubicBezTo>
                    <a:pt x="82" y="586"/>
                    <a:pt x="74" y="577"/>
                    <a:pt x="74" y="568"/>
                  </a:cubicBezTo>
                  <a:lnTo>
                    <a:pt x="74" y="531"/>
                  </a:lnTo>
                  <a:close/>
                  <a:moveTo>
                    <a:pt x="586" y="550"/>
                  </a:moveTo>
                  <a:cubicBezTo>
                    <a:pt x="586" y="571"/>
                    <a:pt x="569" y="587"/>
                    <a:pt x="550" y="587"/>
                  </a:cubicBezTo>
                  <a:cubicBezTo>
                    <a:pt x="529" y="587"/>
                    <a:pt x="513" y="570"/>
                    <a:pt x="513" y="550"/>
                  </a:cubicBezTo>
                  <a:cubicBezTo>
                    <a:pt x="513" y="530"/>
                    <a:pt x="530" y="514"/>
                    <a:pt x="550" y="514"/>
                  </a:cubicBezTo>
                  <a:cubicBezTo>
                    <a:pt x="569" y="513"/>
                    <a:pt x="586" y="530"/>
                    <a:pt x="586" y="550"/>
                  </a:cubicBezTo>
                  <a:close/>
                  <a:moveTo>
                    <a:pt x="403" y="366"/>
                  </a:moveTo>
                  <a:cubicBezTo>
                    <a:pt x="423" y="366"/>
                    <a:pt x="439" y="350"/>
                    <a:pt x="439" y="330"/>
                  </a:cubicBezTo>
                  <a:cubicBezTo>
                    <a:pt x="439" y="310"/>
                    <a:pt x="423" y="294"/>
                    <a:pt x="403" y="294"/>
                  </a:cubicBezTo>
                  <a:cubicBezTo>
                    <a:pt x="382" y="294"/>
                    <a:pt x="367" y="310"/>
                    <a:pt x="367" y="330"/>
                  </a:cubicBezTo>
                  <a:cubicBezTo>
                    <a:pt x="367" y="350"/>
                    <a:pt x="383" y="366"/>
                    <a:pt x="403" y="366"/>
                  </a:cubicBezTo>
                  <a:close/>
                  <a:moveTo>
                    <a:pt x="586" y="440"/>
                  </a:moveTo>
                  <a:cubicBezTo>
                    <a:pt x="586" y="460"/>
                    <a:pt x="569" y="476"/>
                    <a:pt x="550" y="476"/>
                  </a:cubicBezTo>
                  <a:cubicBezTo>
                    <a:pt x="529" y="476"/>
                    <a:pt x="513" y="460"/>
                    <a:pt x="513" y="440"/>
                  </a:cubicBezTo>
                  <a:cubicBezTo>
                    <a:pt x="513" y="419"/>
                    <a:pt x="530" y="403"/>
                    <a:pt x="550" y="403"/>
                  </a:cubicBezTo>
                  <a:cubicBezTo>
                    <a:pt x="569" y="403"/>
                    <a:pt x="586" y="420"/>
                    <a:pt x="586" y="440"/>
                  </a:cubicBezTo>
                  <a:close/>
                  <a:moveTo>
                    <a:pt x="403" y="257"/>
                  </a:moveTo>
                  <a:cubicBezTo>
                    <a:pt x="423" y="257"/>
                    <a:pt x="439" y="240"/>
                    <a:pt x="439" y="220"/>
                  </a:cubicBezTo>
                  <a:cubicBezTo>
                    <a:pt x="439" y="200"/>
                    <a:pt x="423" y="184"/>
                    <a:pt x="403" y="184"/>
                  </a:cubicBezTo>
                  <a:cubicBezTo>
                    <a:pt x="382" y="184"/>
                    <a:pt x="367" y="200"/>
                    <a:pt x="367" y="220"/>
                  </a:cubicBezTo>
                  <a:cubicBezTo>
                    <a:pt x="367" y="240"/>
                    <a:pt x="383" y="257"/>
                    <a:pt x="403" y="257"/>
                  </a:cubicBezTo>
                  <a:close/>
                  <a:moveTo>
                    <a:pt x="586" y="330"/>
                  </a:moveTo>
                  <a:cubicBezTo>
                    <a:pt x="586" y="351"/>
                    <a:pt x="569" y="366"/>
                    <a:pt x="550" y="366"/>
                  </a:cubicBezTo>
                  <a:cubicBezTo>
                    <a:pt x="529" y="366"/>
                    <a:pt x="513" y="350"/>
                    <a:pt x="513" y="330"/>
                  </a:cubicBezTo>
                  <a:cubicBezTo>
                    <a:pt x="513" y="310"/>
                    <a:pt x="530" y="294"/>
                    <a:pt x="550" y="294"/>
                  </a:cubicBezTo>
                  <a:cubicBezTo>
                    <a:pt x="569" y="294"/>
                    <a:pt x="586" y="309"/>
                    <a:pt x="586" y="330"/>
                  </a:cubicBezTo>
                  <a:close/>
                  <a:moveTo>
                    <a:pt x="403" y="147"/>
                  </a:moveTo>
                  <a:cubicBezTo>
                    <a:pt x="423" y="147"/>
                    <a:pt x="439" y="130"/>
                    <a:pt x="439" y="111"/>
                  </a:cubicBezTo>
                  <a:cubicBezTo>
                    <a:pt x="439" y="91"/>
                    <a:pt x="423" y="74"/>
                    <a:pt x="403" y="74"/>
                  </a:cubicBezTo>
                  <a:cubicBezTo>
                    <a:pt x="382" y="74"/>
                    <a:pt x="367" y="91"/>
                    <a:pt x="367" y="111"/>
                  </a:cubicBezTo>
                  <a:cubicBezTo>
                    <a:pt x="367" y="130"/>
                    <a:pt x="383" y="147"/>
                    <a:pt x="403" y="147"/>
                  </a:cubicBezTo>
                  <a:close/>
                  <a:moveTo>
                    <a:pt x="586" y="220"/>
                  </a:moveTo>
                  <a:cubicBezTo>
                    <a:pt x="586" y="241"/>
                    <a:pt x="569" y="257"/>
                    <a:pt x="550" y="257"/>
                  </a:cubicBezTo>
                  <a:cubicBezTo>
                    <a:pt x="529" y="257"/>
                    <a:pt x="513" y="240"/>
                    <a:pt x="513" y="220"/>
                  </a:cubicBezTo>
                  <a:cubicBezTo>
                    <a:pt x="513" y="200"/>
                    <a:pt x="530" y="184"/>
                    <a:pt x="550" y="184"/>
                  </a:cubicBezTo>
                  <a:cubicBezTo>
                    <a:pt x="569" y="183"/>
                    <a:pt x="586" y="200"/>
                    <a:pt x="586" y="220"/>
                  </a:cubicBezTo>
                  <a:close/>
                  <a:moveTo>
                    <a:pt x="550" y="147"/>
                  </a:moveTo>
                  <a:cubicBezTo>
                    <a:pt x="570" y="147"/>
                    <a:pt x="586" y="130"/>
                    <a:pt x="586" y="111"/>
                  </a:cubicBezTo>
                  <a:cubicBezTo>
                    <a:pt x="586" y="91"/>
                    <a:pt x="569" y="74"/>
                    <a:pt x="550" y="74"/>
                  </a:cubicBezTo>
                  <a:cubicBezTo>
                    <a:pt x="529" y="74"/>
                    <a:pt x="513" y="91"/>
                    <a:pt x="513" y="111"/>
                  </a:cubicBezTo>
                  <a:cubicBezTo>
                    <a:pt x="513" y="130"/>
                    <a:pt x="529" y="147"/>
                    <a:pt x="550" y="147"/>
                  </a:cubicBezTo>
                  <a:close/>
                  <a:moveTo>
                    <a:pt x="619" y="0"/>
                  </a:moveTo>
                  <a:cubicBezTo>
                    <a:pt x="253" y="0"/>
                    <a:pt x="253" y="0"/>
                    <a:pt x="253" y="0"/>
                  </a:cubicBezTo>
                  <a:cubicBezTo>
                    <a:pt x="247" y="0"/>
                    <a:pt x="243" y="5"/>
                    <a:pt x="244" y="11"/>
                  </a:cubicBezTo>
                  <a:cubicBezTo>
                    <a:pt x="350" y="653"/>
                    <a:pt x="350" y="653"/>
                    <a:pt x="350" y="653"/>
                  </a:cubicBezTo>
                  <a:cubicBezTo>
                    <a:pt x="351" y="657"/>
                    <a:pt x="355" y="660"/>
                    <a:pt x="359" y="660"/>
                  </a:cubicBezTo>
                  <a:cubicBezTo>
                    <a:pt x="620" y="660"/>
                    <a:pt x="620" y="660"/>
                    <a:pt x="620" y="660"/>
                  </a:cubicBezTo>
                  <a:cubicBezTo>
                    <a:pt x="642" y="660"/>
                    <a:pt x="660" y="642"/>
                    <a:pt x="660" y="620"/>
                  </a:cubicBezTo>
                  <a:cubicBezTo>
                    <a:pt x="659" y="40"/>
                    <a:pt x="659" y="40"/>
                    <a:pt x="659" y="40"/>
                  </a:cubicBezTo>
                  <a:cubicBezTo>
                    <a:pt x="659" y="18"/>
                    <a:pt x="641" y="0"/>
                    <a:pt x="619" y="0"/>
                  </a:cubicBezTo>
                  <a:close/>
                  <a:moveTo>
                    <a:pt x="373" y="634"/>
                  </a:moveTo>
                  <a:cubicBezTo>
                    <a:pt x="272" y="26"/>
                    <a:pt x="272" y="26"/>
                    <a:pt x="272" y="26"/>
                  </a:cubicBezTo>
                  <a:cubicBezTo>
                    <a:pt x="619" y="26"/>
                    <a:pt x="619" y="26"/>
                    <a:pt x="619" y="26"/>
                  </a:cubicBezTo>
                  <a:cubicBezTo>
                    <a:pt x="627" y="26"/>
                    <a:pt x="634" y="32"/>
                    <a:pt x="634" y="40"/>
                  </a:cubicBezTo>
                  <a:cubicBezTo>
                    <a:pt x="635" y="620"/>
                    <a:pt x="635" y="620"/>
                    <a:pt x="635" y="620"/>
                  </a:cubicBezTo>
                  <a:cubicBezTo>
                    <a:pt x="635" y="628"/>
                    <a:pt x="628" y="634"/>
                    <a:pt x="620" y="634"/>
                  </a:cubicBezTo>
                  <a:lnTo>
                    <a:pt x="373" y="634"/>
                  </a:lnTo>
                  <a:close/>
                  <a:moveTo>
                    <a:pt x="41" y="0"/>
                  </a:moveTo>
                  <a:cubicBezTo>
                    <a:pt x="192" y="0"/>
                    <a:pt x="192" y="0"/>
                    <a:pt x="192" y="0"/>
                  </a:cubicBezTo>
                  <a:cubicBezTo>
                    <a:pt x="195" y="0"/>
                    <a:pt x="198" y="3"/>
                    <a:pt x="199" y="6"/>
                  </a:cubicBezTo>
                  <a:cubicBezTo>
                    <a:pt x="306" y="651"/>
                    <a:pt x="306" y="651"/>
                    <a:pt x="306" y="651"/>
                  </a:cubicBezTo>
                  <a:cubicBezTo>
                    <a:pt x="307" y="655"/>
                    <a:pt x="304" y="659"/>
                    <a:pt x="299" y="659"/>
                  </a:cubicBezTo>
                  <a:cubicBezTo>
                    <a:pt x="41" y="659"/>
                    <a:pt x="41" y="659"/>
                    <a:pt x="41" y="659"/>
                  </a:cubicBezTo>
                  <a:cubicBezTo>
                    <a:pt x="18" y="660"/>
                    <a:pt x="0" y="642"/>
                    <a:pt x="0" y="62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18" y="0"/>
                    <a:pt x="41" y="0"/>
                  </a:cubicBezTo>
                  <a:close/>
                </a:path>
              </a:pathLst>
            </a:custGeom>
            <a:gradFill>
              <a:gsLst>
                <a:gs pos="0">
                  <a:srgbClr val="3C84FF"/>
                </a:gs>
                <a:gs pos="48000">
                  <a:srgbClr val="624FFF"/>
                </a:gs>
                <a:gs pos="100000">
                  <a:srgbClr val="871AFF"/>
                </a:gs>
              </a:gsLst>
              <a:lin ang="2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04" name="Google Shape;104;p23" descr="E:\-=Tanya=-\2035 Работа\-=Айдентика 2035=-\Архипелаг_текст_цвет.emf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539687" y="456521"/>
              <a:ext cx="806692" cy="33167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4"/>
          <p:cNvSpPr txBox="1">
            <a:spLocks noGrp="1"/>
          </p:cNvSpPr>
          <p:nvPr>
            <p:ph type="title"/>
          </p:nvPr>
        </p:nvSpPr>
        <p:spPr>
          <a:xfrm>
            <a:off x="623888" y="1282307"/>
            <a:ext cx="7886700" cy="2139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850" tIns="16400" rIns="32850" bIns="164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Calibri"/>
              <a:buNone/>
              <a:defRPr sz="37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4"/>
          <p:cNvSpPr txBox="1">
            <a:spLocks noGrp="1"/>
          </p:cNvSpPr>
          <p:nvPr>
            <p:ph type="body" idx="1"/>
          </p:nvPr>
        </p:nvSpPr>
        <p:spPr>
          <a:xfrm>
            <a:off x="623888" y="3442103"/>
            <a:ext cx="7886700" cy="1125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850" tIns="16400" rIns="32850" bIns="164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 sz="15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268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2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268"/>
              </a:spcBef>
              <a:spcAft>
                <a:spcPts val="0"/>
              </a:spcAft>
              <a:buClr>
                <a:srgbClr val="888888"/>
              </a:buClr>
              <a:buSzPts val="1300"/>
              <a:buNone/>
              <a:defRPr sz="12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268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 sz="10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268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 sz="10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268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 sz="10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268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 sz="10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268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 sz="10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268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 sz="10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8" name="Google Shape;108;p24"/>
          <p:cNvSpPr txBox="1">
            <a:spLocks noGrp="1"/>
          </p:cNvSpPr>
          <p:nvPr>
            <p:ph type="dt" idx="10"/>
          </p:nvPr>
        </p:nvSpPr>
        <p:spPr>
          <a:xfrm>
            <a:off x="628650" y="476726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850" tIns="16400" rIns="32850" bIns="164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9" name="Google Shape;109;p24"/>
          <p:cNvSpPr txBox="1">
            <a:spLocks noGrp="1"/>
          </p:cNvSpPr>
          <p:nvPr>
            <p:ph type="ftr" idx="11"/>
          </p:nvPr>
        </p:nvSpPr>
        <p:spPr>
          <a:xfrm>
            <a:off x="3028950" y="4767269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850" tIns="16400" rIns="32850" bIns="164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4"/>
          <p:cNvSpPr txBox="1">
            <a:spLocks noGrp="1"/>
          </p:cNvSpPr>
          <p:nvPr>
            <p:ph type="sldNum" idx="12"/>
          </p:nvPr>
        </p:nvSpPr>
        <p:spPr>
          <a:xfrm>
            <a:off x="6457950" y="476726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850" tIns="16400" rIns="32850" bIns="164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11" name="Google Shape;111;p24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79" cy="22425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2" name="Google Shape;112;p24"/>
          <p:cNvGrpSpPr/>
          <p:nvPr/>
        </p:nvGrpSpPr>
        <p:grpSpPr>
          <a:xfrm>
            <a:off x="7136545" y="245659"/>
            <a:ext cx="841662" cy="221532"/>
            <a:chOff x="10086260" y="456521"/>
            <a:chExt cx="1260119" cy="331673"/>
          </a:xfrm>
        </p:grpSpPr>
        <p:sp>
          <p:nvSpPr>
            <p:cNvPr id="113" name="Google Shape;113;p24"/>
            <p:cNvSpPr/>
            <p:nvPr/>
          </p:nvSpPr>
          <p:spPr>
            <a:xfrm>
              <a:off x="10086260" y="457692"/>
              <a:ext cx="328469" cy="327888"/>
            </a:xfrm>
            <a:custGeom>
              <a:avLst/>
              <a:gdLst/>
              <a:ahLst/>
              <a:cxnLst/>
              <a:rect l="l" t="t" r="r" b="b"/>
              <a:pathLst>
                <a:path w="660" h="660" extrusionOk="0">
                  <a:moveTo>
                    <a:pt x="92" y="403"/>
                  </a:moveTo>
                  <a:cubicBezTo>
                    <a:pt x="82" y="403"/>
                    <a:pt x="74" y="412"/>
                    <a:pt x="74" y="422"/>
                  </a:cubicBezTo>
                  <a:cubicBezTo>
                    <a:pt x="74" y="458"/>
                    <a:pt x="74" y="458"/>
                    <a:pt x="74" y="458"/>
                  </a:cubicBezTo>
                  <a:cubicBezTo>
                    <a:pt x="74" y="468"/>
                    <a:pt x="82" y="476"/>
                    <a:pt x="92" y="476"/>
                  </a:cubicBezTo>
                  <a:cubicBezTo>
                    <a:pt x="128" y="476"/>
                    <a:pt x="128" y="476"/>
                    <a:pt x="128" y="476"/>
                  </a:cubicBezTo>
                  <a:cubicBezTo>
                    <a:pt x="138" y="476"/>
                    <a:pt x="146" y="468"/>
                    <a:pt x="146" y="458"/>
                  </a:cubicBezTo>
                  <a:cubicBezTo>
                    <a:pt x="146" y="422"/>
                    <a:pt x="146" y="422"/>
                    <a:pt x="146" y="422"/>
                  </a:cubicBezTo>
                  <a:cubicBezTo>
                    <a:pt x="146" y="412"/>
                    <a:pt x="138" y="403"/>
                    <a:pt x="128" y="403"/>
                  </a:cubicBezTo>
                  <a:lnTo>
                    <a:pt x="92" y="403"/>
                  </a:lnTo>
                  <a:close/>
                  <a:moveTo>
                    <a:pt x="74" y="531"/>
                  </a:moveTo>
                  <a:cubicBezTo>
                    <a:pt x="74" y="521"/>
                    <a:pt x="82" y="513"/>
                    <a:pt x="92" y="513"/>
                  </a:cubicBezTo>
                  <a:cubicBezTo>
                    <a:pt x="128" y="513"/>
                    <a:pt x="128" y="513"/>
                    <a:pt x="128" y="513"/>
                  </a:cubicBezTo>
                  <a:cubicBezTo>
                    <a:pt x="138" y="513"/>
                    <a:pt x="146" y="521"/>
                    <a:pt x="146" y="531"/>
                  </a:cubicBezTo>
                  <a:cubicBezTo>
                    <a:pt x="146" y="568"/>
                    <a:pt x="146" y="568"/>
                    <a:pt x="146" y="568"/>
                  </a:cubicBezTo>
                  <a:cubicBezTo>
                    <a:pt x="146" y="577"/>
                    <a:pt x="138" y="586"/>
                    <a:pt x="128" y="586"/>
                  </a:cubicBezTo>
                  <a:cubicBezTo>
                    <a:pt x="92" y="586"/>
                    <a:pt x="92" y="586"/>
                    <a:pt x="92" y="586"/>
                  </a:cubicBezTo>
                  <a:cubicBezTo>
                    <a:pt x="82" y="586"/>
                    <a:pt x="74" y="577"/>
                    <a:pt x="74" y="568"/>
                  </a:cubicBezTo>
                  <a:lnTo>
                    <a:pt x="74" y="531"/>
                  </a:lnTo>
                  <a:close/>
                  <a:moveTo>
                    <a:pt x="586" y="550"/>
                  </a:moveTo>
                  <a:cubicBezTo>
                    <a:pt x="586" y="571"/>
                    <a:pt x="569" y="587"/>
                    <a:pt x="550" y="587"/>
                  </a:cubicBezTo>
                  <a:cubicBezTo>
                    <a:pt x="529" y="587"/>
                    <a:pt x="513" y="570"/>
                    <a:pt x="513" y="550"/>
                  </a:cubicBezTo>
                  <a:cubicBezTo>
                    <a:pt x="513" y="530"/>
                    <a:pt x="530" y="514"/>
                    <a:pt x="550" y="514"/>
                  </a:cubicBezTo>
                  <a:cubicBezTo>
                    <a:pt x="569" y="513"/>
                    <a:pt x="586" y="530"/>
                    <a:pt x="586" y="550"/>
                  </a:cubicBezTo>
                  <a:close/>
                  <a:moveTo>
                    <a:pt x="403" y="366"/>
                  </a:moveTo>
                  <a:cubicBezTo>
                    <a:pt x="423" y="366"/>
                    <a:pt x="439" y="350"/>
                    <a:pt x="439" y="330"/>
                  </a:cubicBezTo>
                  <a:cubicBezTo>
                    <a:pt x="439" y="310"/>
                    <a:pt x="423" y="294"/>
                    <a:pt x="403" y="294"/>
                  </a:cubicBezTo>
                  <a:cubicBezTo>
                    <a:pt x="382" y="294"/>
                    <a:pt x="367" y="310"/>
                    <a:pt x="367" y="330"/>
                  </a:cubicBezTo>
                  <a:cubicBezTo>
                    <a:pt x="367" y="350"/>
                    <a:pt x="383" y="366"/>
                    <a:pt x="403" y="366"/>
                  </a:cubicBezTo>
                  <a:close/>
                  <a:moveTo>
                    <a:pt x="586" y="440"/>
                  </a:moveTo>
                  <a:cubicBezTo>
                    <a:pt x="586" y="460"/>
                    <a:pt x="569" y="476"/>
                    <a:pt x="550" y="476"/>
                  </a:cubicBezTo>
                  <a:cubicBezTo>
                    <a:pt x="529" y="476"/>
                    <a:pt x="513" y="460"/>
                    <a:pt x="513" y="440"/>
                  </a:cubicBezTo>
                  <a:cubicBezTo>
                    <a:pt x="513" y="419"/>
                    <a:pt x="530" y="403"/>
                    <a:pt x="550" y="403"/>
                  </a:cubicBezTo>
                  <a:cubicBezTo>
                    <a:pt x="569" y="403"/>
                    <a:pt x="586" y="420"/>
                    <a:pt x="586" y="440"/>
                  </a:cubicBezTo>
                  <a:close/>
                  <a:moveTo>
                    <a:pt x="403" y="257"/>
                  </a:moveTo>
                  <a:cubicBezTo>
                    <a:pt x="423" y="257"/>
                    <a:pt x="439" y="240"/>
                    <a:pt x="439" y="220"/>
                  </a:cubicBezTo>
                  <a:cubicBezTo>
                    <a:pt x="439" y="200"/>
                    <a:pt x="423" y="184"/>
                    <a:pt x="403" y="184"/>
                  </a:cubicBezTo>
                  <a:cubicBezTo>
                    <a:pt x="382" y="184"/>
                    <a:pt x="367" y="200"/>
                    <a:pt x="367" y="220"/>
                  </a:cubicBezTo>
                  <a:cubicBezTo>
                    <a:pt x="367" y="240"/>
                    <a:pt x="383" y="257"/>
                    <a:pt x="403" y="257"/>
                  </a:cubicBezTo>
                  <a:close/>
                  <a:moveTo>
                    <a:pt x="586" y="330"/>
                  </a:moveTo>
                  <a:cubicBezTo>
                    <a:pt x="586" y="351"/>
                    <a:pt x="569" y="366"/>
                    <a:pt x="550" y="366"/>
                  </a:cubicBezTo>
                  <a:cubicBezTo>
                    <a:pt x="529" y="366"/>
                    <a:pt x="513" y="350"/>
                    <a:pt x="513" y="330"/>
                  </a:cubicBezTo>
                  <a:cubicBezTo>
                    <a:pt x="513" y="310"/>
                    <a:pt x="530" y="294"/>
                    <a:pt x="550" y="294"/>
                  </a:cubicBezTo>
                  <a:cubicBezTo>
                    <a:pt x="569" y="294"/>
                    <a:pt x="586" y="309"/>
                    <a:pt x="586" y="330"/>
                  </a:cubicBezTo>
                  <a:close/>
                  <a:moveTo>
                    <a:pt x="403" y="147"/>
                  </a:moveTo>
                  <a:cubicBezTo>
                    <a:pt x="423" y="147"/>
                    <a:pt x="439" y="130"/>
                    <a:pt x="439" y="111"/>
                  </a:cubicBezTo>
                  <a:cubicBezTo>
                    <a:pt x="439" y="91"/>
                    <a:pt x="423" y="74"/>
                    <a:pt x="403" y="74"/>
                  </a:cubicBezTo>
                  <a:cubicBezTo>
                    <a:pt x="382" y="74"/>
                    <a:pt x="367" y="91"/>
                    <a:pt x="367" y="111"/>
                  </a:cubicBezTo>
                  <a:cubicBezTo>
                    <a:pt x="367" y="130"/>
                    <a:pt x="383" y="147"/>
                    <a:pt x="403" y="147"/>
                  </a:cubicBezTo>
                  <a:close/>
                  <a:moveTo>
                    <a:pt x="586" y="220"/>
                  </a:moveTo>
                  <a:cubicBezTo>
                    <a:pt x="586" y="241"/>
                    <a:pt x="569" y="257"/>
                    <a:pt x="550" y="257"/>
                  </a:cubicBezTo>
                  <a:cubicBezTo>
                    <a:pt x="529" y="257"/>
                    <a:pt x="513" y="240"/>
                    <a:pt x="513" y="220"/>
                  </a:cubicBezTo>
                  <a:cubicBezTo>
                    <a:pt x="513" y="200"/>
                    <a:pt x="530" y="184"/>
                    <a:pt x="550" y="184"/>
                  </a:cubicBezTo>
                  <a:cubicBezTo>
                    <a:pt x="569" y="183"/>
                    <a:pt x="586" y="200"/>
                    <a:pt x="586" y="220"/>
                  </a:cubicBezTo>
                  <a:close/>
                  <a:moveTo>
                    <a:pt x="550" y="147"/>
                  </a:moveTo>
                  <a:cubicBezTo>
                    <a:pt x="570" y="147"/>
                    <a:pt x="586" y="130"/>
                    <a:pt x="586" y="111"/>
                  </a:cubicBezTo>
                  <a:cubicBezTo>
                    <a:pt x="586" y="91"/>
                    <a:pt x="569" y="74"/>
                    <a:pt x="550" y="74"/>
                  </a:cubicBezTo>
                  <a:cubicBezTo>
                    <a:pt x="529" y="74"/>
                    <a:pt x="513" y="91"/>
                    <a:pt x="513" y="111"/>
                  </a:cubicBezTo>
                  <a:cubicBezTo>
                    <a:pt x="513" y="130"/>
                    <a:pt x="529" y="147"/>
                    <a:pt x="550" y="147"/>
                  </a:cubicBezTo>
                  <a:close/>
                  <a:moveTo>
                    <a:pt x="619" y="0"/>
                  </a:moveTo>
                  <a:cubicBezTo>
                    <a:pt x="253" y="0"/>
                    <a:pt x="253" y="0"/>
                    <a:pt x="253" y="0"/>
                  </a:cubicBezTo>
                  <a:cubicBezTo>
                    <a:pt x="247" y="0"/>
                    <a:pt x="243" y="5"/>
                    <a:pt x="244" y="11"/>
                  </a:cubicBezTo>
                  <a:cubicBezTo>
                    <a:pt x="350" y="653"/>
                    <a:pt x="350" y="653"/>
                    <a:pt x="350" y="653"/>
                  </a:cubicBezTo>
                  <a:cubicBezTo>
                    <a:pt x="351" y="657"/>
                    <a:pt x="355" y="660"/>
                    <a:pt x="359" y="660"/>
                  </a:cubicBezTo>
                  <a:cubicBezTo>
                    <a:pt x="620" y="660"/>
                    <a:pt x="620" y="660"/>
                    <a:pt x="620" y="660"/>
                  </a:cubicBezTo>
                  <a:cubicBezTo>
                    <a:pt x="642" y="660"/>
                    <a:pt x="660" y="642"/>
                    <a:pt x="660" y="620"/>
                  </a:cubicBezTo>
                  <a:cubicBezTo>
                    <a:pt x="659" y="40"/>
                    <a:pt x="659" y="40"/>
                    <a:pt x="659" y="40"/>
                  </a:cubicBezTo>
                  <a:cubicBezTo>
                    <a:pt x="659" y="18"/>
                    <a:pt x="641" y="0"/>
                    <a:pt x="619" y="0"/>
                  </a:cubicBezTo>
                  <a:close/>
                  <a:moveTo>
                    <a:pt x="373" y="634"/>
                  </a:moveTo>
                  <a:cubicBezTo>
                    <a:pt x="272" y="26"/>
                    <a:pt x="272" y="26"/>
                    <a:pt x="272" y="26"/>
                  </a:cubicBezTo>
                  <a:cubicBezTo>
                    <a:pt x="619" y="26"/>
                    <a:pt x="619" y="26"/>
                    <a:pt x="619" y="26"/>
                  </a:cubicBezTo>
                  <a:cubicBezTo>
                    <a:pt x="627" y="26"/>
                    <a:pt x="634" y="32"/>
                    <a:pt x="634" y="40"/>
                  </a:cubicBezTo>
                  <a:cubicBezTo>
                    <a:pt x="635" y="620"/>
                    <a:pt x="635" y="620"/>
                    <a:pt x="635" y="620"/>
                  </a:cubicBezTo>
                  <a:cubicBezTo>
                    <a:pt x="635" y="628"/>
                    <a:pt x="628" y="634"/>
                    <a:pt x="620" y="634"/>
                  </a:cubicBezTo>
                  <a:lnTo>
                    <a:pt x="373" y="634"/>
                  </a:lnTo>
                  <a:close/>
                  <a:moveTo>
                    <a:pt x="41" y="0"/>
                  </a:moveTo>
                  <a:cubicBezTo>
                    <a:pt x="192" y="0"/>
                    <a:pt x="192" y="0"/>
                    <a:pt x="192" y="0"/>
                  </a:cubicBezTo>
                  <a:cubicBezTo>
                    <a:pt x="195" y="0"/>
                    <a:pt x="198" y="3"/>
                    <a:pt x="199" y="6"/>
                  </a:cubicBezTo>
                  <a:cubicBezTo>
                    <a:pt x="306" y="651"/>
                    <a:pt x="306" y="651"/>
                    <a:pt x="306" y="651"/>
                  </a:cubicBezTo>
                  <a:cubicBezTo>
                    <a:pt x="307" y="655"/>
                    <a:pt x="304" y="659"/>
                    <a:pt x="299" y="659"/>
                  </a:cubicBezTo>
                  <a:cubicBezTo>
                    <a:pt x="41" y="659"/>
                    <a:pt x="41" y="659"/>
                    <a:pt x="41" y="659"/>
                  </a:cubicBezTo>
                  <a:cubicBezTo>
                    <a:pt x="18" y="660"/>
                    <a:pt x="0" y="642"/>
                    <a:pt x="0" y="62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18" y="0"/>
                    <a:pt x="41" y="0"/>
                  </a:cubicBezTo>
                  <a:close/>
                </a:path>
              </a:pathLst>
            </a:custGeom>
            <a:gradFill>
              <a:gsLst>
                <a:gs pos="0">
                  <a:srgbClr val="3C84FF"/>
                </a:gs>
                <a:gs pos="48000">
                  <a:srgbClr val="624FFF"/>
                </a:gs>
                <a:gs pos="100000">
                  <a:srgbClr val="871AFF"/>
                </a:gs>
              </a:gsLst>
              <a:lin ang="2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14" name="Google Shape;114;p24" descr="E:\-=Tanya=-\2035 Работа\-=Айдентика 2035=-\Архипелаг_текст_цвет.emf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539687" y="456521"/>
              <a:ext cx="806692" cy="33167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>
            <a:spLocks noGrp="1"/>
          </p:cNvSpPr>
          <p:nvPr>
            <p:ph type="title"/>
          </p:nvPr>
        </p:nvSpPr>
        <p:spPr>
          <a:xfrm>
            <a:off x="311700" y="181722"/>
            <a:ext cx="6754618" cy="33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1"/>
          <p:cNvSpPr txBox="1">
            <a:spLocks noGrp="1"/>
          </p:cNvSpPr>
          <p:nvPr>
            <p:ph type="ftr" idx="11"/>
          </p:nvPr>
        </p:nvSpPr>
        <p:spPr>
          <a:xfrm>
            <a:off x="3028724" y="4767603"/>
            <a:ext cx="3086554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1"/>
          <p:cNvSpPr txBox="1">
            <a:spLocks noGrp="1"/>
          </p:cNvSpPr>
          <p:nvPr>
            <p:ph type="sldNum" idx="12"/>
          </p:nvPr>
        </p:nvSpPr>
        <p:spPr>
          <a:xfrm>
            <a:off x="6774220" y="4767603"/>
            <a:ext cx="205808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shosvetlana@yandex.ru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1" descr="E:\-=Tanya=-\2035 Работа\Презентация Архипелаг\Шаблоны презентаций Архипелаг\Presentation\Шаблон_Архипелаг_16х9-01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"/>
            <a:ext cx="91440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"/>
          <p:cNvSpPr txBox="1">
            <a:spLocks noGrp="1"/>
          </p:cNvSpPr>
          <p:nvPr>
            <p:ph type="title" idx="4294967295"/>
          </p:nvPr>
        </p:nvSpPr>
        <p:spPr>
          <a:xfrm>
            <a:off x="470848" y="1473840"/>
            <a:ext cx="3700463" cy="798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5750" rIns="51525" bIns="257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</a:pPr>
            <a:r>
              <a:rPr lang="ru-RU" sz="2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АРХИПЕЛАГ 20.35:</a:t>
            </a:r>
            <a:br>
              <a:rPr lang="ru-RU" sz="2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2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ru-RU" sz="2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2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Название проекта</a:t>
            </a:r>
            <a:endParaRPr sz="2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1" name="Google Shape;121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62919" y="4259094"/>
            <a:ext cx="617523" cy="45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" descr="E:\-=Tanya=-\2035 Работа\-=Айдентика 2035=-\Архипелаг_лого_белый.emf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4574" y="455114"/>
            <a:ext cx="1828034" cy="493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39541" y="4260842"/>
            <a:ext cx="904591" cy="447635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"/>
          <p:cNvSpPr txBox="1"/>
          <p:nvPr/>
        </p:nvSpPr>
        <p:spPr>
          <a:xfrm>
            <a:off x="224267" y="2935261"/>
            <a:ext cx="516966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	</a:t>
            </a:r>
            <a:r>
              <a:rPr lang="ru-RU" sz="2800" b="1" i="1" u="none" strike="noStrike" cap="none">
                <a:solidFill>
                  <a:srgbClr val="EF8600"/>
                </a:solidFill>
                <a:latin typeface="Arial"/>
                <a:ea typeface="Arial"/>
                <a:cs typeface="Arial"/>
                <a:sym typeface="Arial"/>
              </a:rPr>
              <a:t>Годограф</a:t>
            </a:r>
            <a:endParaRPr sz="2800" b="1" i="1" u="none" strike="noStrike" cap="none">
              <a:solidFill>
                <a:srgbClr val="EF86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"/>
          <p:cNvSpPr txBox="1">
            <a:spLocks noGrp="1"/>
          </p:cNvSpPr>
          <p:nvPr>
            <p:ph type="title"/>
          </p:nvPr>
        </p:nvSpPr>
        <p:spPr>
          <a:xfrm>
            <a:off x="311700" y="154359"/>
            <a:ext cx="8520600" cy="54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1800" b="1"/>
              <a:t>АКТУАЛЬНОСТЬ ПРОЕКТА</a:t>
            </a:r>
            <a:endParaRPr sz="1800" b="1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1800" b="1"/>
          </a:p>
        </p:txBody>
      </p:sp>
      <p:sp>
        <p:nvSpPr>
          <p:cNvPr id="130" name="Google Shape;130;p2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ru-RU" sz="2400"/>
              <a:t>у нефтегазодобывающих компаний существует обязанность уточнять геологическую модель под угрозой потери лицензии</a:t>
            </a:r>
            <a:endParaRPr sz="2400"/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1" name="Google Shape;131;p2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30" cy="119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fld id="{00000000-1234-1234-1234-123412341234}" type="slidenum">
              <a:rPr lang="ru-RU"/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"/>
          <p:cNvSpPr txBox="1">
            <a:spLocks noGrp="1"/>
          </p:cNvSpPr>
          <p:nvPr>
            <p:ph type="title"/>
          </p:nvPr>
        </p:nvSpPr>
        <p:spPr>
          <a:xfrm>
            <a:off x="311700" y="200401"/>
            <a:ext cx="6484800" cy="46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1800" b="1"/>
              <a:t>ПРОБЛЕМА</a:t>
            </a:r>
            <a:endParaRPr sz="1800"/>
          </a:p>
        </p:txBody>
      </p:sp>
      <p:sp>
        <p:nvSpPr>
          <p:cNvPr id="137" name="Google Shape;137;p3"/>
          <p:cNvSpPr txBox="1">
            <a:spLocks noGrp="1"/>
          </p:cNvSpPr>
          <p:nvPr>
            <p:ph type="body" idx="1"/>
          </p:nvPr>
        </p:nvSpPr>
        <p:spPr>
          <a:xfrm>
            <a:off x="311700" y="801399"/>
            <a:ext cx="8520600" cy="40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ru-RU" sz="2400"/>
              <a:t>морально устаревшее программное обеспечение (ПО) зарубежных компаний на рынке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ru-RU" sz="2400"/>
              <a:t>стоимость высокая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ru-RU" sz="2400"/>
              <a:t>эффективность невысока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ru-RU" sz="2400"/>
              <a:t>поглощение времени </a:t>
            </a:r>
            <a:endParaRPr sz="240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ru-RU" sz="2400"/>
              <a:t>застой поступления и обмена данными</a:t>
            </a:r>
            <a:endParaRPr sz="2400"/>
          </a:p>
          <a:p>
            <a:pPr marL="9144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/>
              <a:t/>
            </a:r>
            <a:br>
              <a:rPr lang="ru-RU" sz="2400"/>
            </a:br>
            <a:endParaRPr sz="2400"/>
          </a:p>
          <a:p>
            <a:pPr marL="408179" lvl="0" indent="-19183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2400"/>
          </a:p>
          <a:p>
            <a:pPr marL="102044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/>
          </a:p>
        </p:txBody>
      </p:sp>
      <p:sp>
        <p:nvSpPr>
          <p:cNvPr id="138" name="Google Shape;138;p3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30" cy="119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fld id="{00000000-1234-1234-1234-123412341234}" type="slidenum">
              <a:rPr lang="ru-RU"/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4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1800" b="1"/>
              <a:t>РЕШЕНИЕ</a:t>
            </a:r>
            <a:endParaRPr sz="1800" b="1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1800" b="1"/>
          </a:p>
        </p:txBody>
      </p:sp>
      <p:sp>
        <p:nvSpPr>
          <p:cNvPr id="144" name="Google Shape;144;p4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57200" lvl="0" indent="-431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ru-RU" dirty="0" smtClean="0">
                <a:solidFill>
                  <a:schemeClr val="dk1"/>
                </a:solidFill>
              </a:rPr>
              <a:t>предлагаем </a:t>
            </a:r>
            <a:r>
              <a:rPr lang="ru-RU" dirty="0">
                <a:solidFill>
                  <a:schemeClr val="dk1"/>
                </a:solidFill>
              </a:rPr>
              <a:t>разработать Программный инструментарий интерпретации данных  для уточнения геологической модели месторождения в целях  повышения эффективности использования недр с использованием авторского обучающего алгоритма  </a:t>
            </a:r>
            <a:r>
              <a:rPr lang="ru-RU" dirty="0" smtClean="0">
                <a:solidFill>
                  <a:schemeClr val="dk1"/>
                </a:solidFill>
              </a:rPr>
              <a:t>для развертывания </a:t>
            </a:r>
            <a:r>
              <a:rPr lang="ru-RU" dirty="0" err="1">
                <a:solidFill>
                  <a:schemeClr val="dk1"/>
                </a:solidFill>
              </a:rPr>
              <a:t>нейросети</a:t>
            </a:r>
            <a:endParaRPr sz="3200" dirty="0"/>
          </a:p>
        </p:txBody>
      </p:sp>
      <p:sp>
        <p:nvSpPr>
          <p:cNvPr id="145" name="Google Shape;145;p4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30" cy="119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fld id="{00000000-1234-1234-1234-123412341234}" type="slidenum">
              <a:rPr lang="ru-RU"/>
              <a:t>4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5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1900" b="1"/>
              <a:t>РЫНОК</a:t>
            </a:r>
            <a:endParaRPr sz="1900" b="1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1900" b="1"/>
          </a:p>
        </p:txBody>
      </p:sp>
      <p:sp>
        <p:nvSpPr>
          <p:cNvPr id="151" name="Google Shape;151;p5"/>
          <p:cNvSpPr txBox="1">
            <a:spLocks noGrp="1"/>
          </p:cNvSpPr>
          <p:nvPr>
            <p:ph type="body" idx="1"/>
          </p:nvPr>
        </p:nvSpPr>
        <p:spPr>
          <a:xfrm>
            <a:off x="386650" y="493050"/>
            <a:ext cx="8520600" cy="465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8179" lvl="0" indent="-19183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/>
              <a:t>Геологоразведочные работы (ГГР)</a:t>
            </a:r>
            <a:endParaRPr b="1"/>
          </a:p>
          <a:p>
            <a:pPr marL="408179" lvl="0" indent="-19183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/>
              <a:t>количество нефтесервисных компаний в РФ       3 618 540</a:t>
            </a:r>
            <a:endParaRPr sz="1600"/>
          </a:p>
          <a:p>
            <a:pPr marL="408179" lvl="0" indent="-19183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/>
              <a:t>выполняющие ГГР  примерно 30%  = 1 085 562</a:t>
            </a:r>
            <a:endParaRPr sz="1600"/>
          </a:p>
          <a:p>
            <a:pPr marL="408179" lvl="0" indent="-19183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/>
              <a:t>сейсмические работы 10%  = 108 556</a:t>
            </a:r>
            <a:endParaRPr sz="1600"/>
          </a:p>
          <a:p>
            <a:pPr marL="408179" lvl="0" indent="-19183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600"/>
              <a:t>количество потенциальных пользователей   108 556</a:t>
            </a:r>
            <a:endParaRPr sz="1600"/>
          </a:p>
          <a:p>
            <a:pPr marL="408179" lvl="0" indent="-19183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/>
              <a:t>зарплата специалиста = 30 000 руб.</a:t>
            </a:r>
            <a:endParaRPr sz="1600"/>
          </a:p>
          <a:p>
            <a:pPr marL="408179" lvl="0" indent="-19183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/>
              <a:t>предполагаемый Объем рынка</a:t>
            </a:r>
            <a:r>
              <a:rPr lang="ru-RU" sz="1600"/>
              <a:t> </a:t>
            </a:r>
            <a:r>
              <a:rPr lang="ru-RU" sz="1600" b="1"/>
              <a:t> РФ</a:t>
            </a:r>
            <a:r>
              <a:rPr lang="ru-RU" sz="1600"/>
              <a:t> 108 556 * 30 000 = 3 256 680 000 руб.</a:t>
            </a:r>
            <a:endParaRPr sz="1600"/>
          </a:p>
          <a:p>
            <a:pPr marL="408179" lvl="0" indent="-191834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/>
              <a:t>Рост  </a:t>
            </a:r>
            <a:endParaRPr b="1"/>
          </a:p>
          <a:p>
            <a:pPr marL="408179" lvl="0" indent="-19183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1"/>
          </a:p>
          <a:p>
            <a:pPr marL="408179" lvl="0" indent="-19183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  <a:p>
            <a:pPr marL="408179" lvl="0" indent="-19183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  <a:p>
            <a:pPr marL="408179" lvl="0" indent="-19183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  <a:p>
            <a:pPr marL="408179" lvl="0" indent="-19183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  <a:p>
            <a:pPr marL="408179" lvl="0" indent="-19183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  <a:p>
            <a:pPr marL="408179" lvl="0" indent="-19183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/>
              <a:t>Уровень конкуренции  </a:t>
            </a:r>
            <a:r>
              <a:rPr lang="ru-RU"/>
              <a:t>100% зарубежное ПО</a:t>
            </a:r>
            <a:endParaRPr/>
          </a:p>
          <a:p>
            <a:pPr marL="408179" lvl="0" indent="-19183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08179" lvl="0" indent="-19183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08179" lvl="0" indent="-19183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08179" lvl="0" indent="-19183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/>
          </a:p>
        </p:txBody>
      </p:sp>
      <p:sp>
        <p:nvSpPr>
          <p:cNvPr id="152" name="Google Shape;152;p5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30" cy="119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fld id="{00000000-1234-1234-1234-123412341234}" type="slidenum">
              <a:rPr lang="ru-RU"/>
              <a:t>5</a:t>
            </a:fld>
            <a:endParaRPr/>
          </a:p>
        </p:txBody>
      </p:sp>
      <p:pic>
        <p:nvPicPr>
          <p:cNvPr id="153" name="Google Shape;153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07675" y="2571750"/>
            <a:ext cx="4388550" cy="2104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35925" y="2571750"/>
            <a:ext cx="2190156" cy="2104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a22f224b9f_0_4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/>
              <a:t>Конкурентный анализ</a:t>
            </a:r>
            <a:endParaRPr b="1"/>
          </a:p>
        </p:txBody>
      </p:sp>
      <p:sp>
        <p:nvSpPr>
          <p:cNvPr id="160" name="Google Shape;160;ga22f224b9f_0_4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ga22f224b9f_0_4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119700"/>
          </a:xfrm>
          <a:prstGeom prst="rect">
            <a:avLst/>
          </a:prstGeom>
        </p:spPr>
        <p:txBody>
          <a:bodyPr spcFirstLastPara="1" wrap="square" lIns="58300" tIns="29150" rIns="58300" bIns="2915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lang="ru-RU"/>
              <a:t>6</a:t>
            </a:fld>
            <a:endParaRPr/>
          </a:p>
        </p:txBody>
      </p:sp>
      <p:pic>
        <p:nvPicPr>
          <p:cNvPr id="162" name="Google Shape;162;ga22f224b9f_0_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801400"/>
            <a:ext cx="8410975" cy="3340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6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1900" b="1"/>
              <a:t>БИЗНЕС МОДЕЛЬ</a:t>
            </a:r>
            <a:endParaRPr/>
          </a:p>
        </p:txBody>
      </p:sp>
      <p:sp>
        <p:nvSpPr>
          <p:cNvPr id="168" name="Google Shape;168;p6"/>
          <p:cNvSpPr txBox="1">
            <a:spLocks noGrp="1"/>
          </p:cNvSpPr>
          <p:nvPr>
            <p:ph type="body" idx="1"/>
          </p:nvPr>
        </p:nvSpPr>
        <p:spPr>
          <a:xfrm>
            <a:off x="311700" y="521025"/>
            <a:ext cx="8520600" cy="43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08179" lvl="0" indent="-19183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/>
          </a:p>
        </p:txBody>
      </p:sp>
      <p:sp>
        <p:nvSpPr>
          <p:cNvPr id="169" name="Google Shape;169;p6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30" cy="119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fld id="{00000000-1234-1234-1234-123412341234}" type="slidenum">
              <a:rPr lang="ru-RU"/>
              <a:t>7</a:t>
            </a:fld>
            <a:endParaRPr/>
          </a:p>
        </p:txBody>
      </p:sp>
      <p:pic>
        <p:nvPicPr>
          <p:cNvPr id="170" name="Google Shape;170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1659" y="521025"/>
            <a:ext cx="7345366" cy="4517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7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b="1"/>
              <a:t>ТЕКУЩИЕ РЕЗУЛЬТАТЫ</a:t>
            </a:r>
            <a:endParaRPr/>
          </a:p>
        </p:txBody>
      </p:sp>
      <p:sp>
        <p:nvSpPr>
          <p:cNvPr id="176" name="Google Shape;176;p7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8179" lvl="0" indent="-34423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ru-RU" sz="2400"/>
              <a:t>Патент на изобретение</a:t>
            </a:r>
            <a:endParaRPr sz="2400"/>
          </a:p>
          <a:p>
            <a:pPr marL="408179" lvl="0" indent="-34423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ru-RU" sz="2400"/>
              <a:t>Опробование способа привязки в ручном варианте в течение порядка 10 лет</a:t>
            </a:r>
            <a:endParaRPr sz="2400"/>
          </a:p>
          <a:p>
            <a:pPr marL="408179" lvl="0" indent="-34423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ru-RU" sz="2400"/>
              <a:t>просчитанная бизнес-модель</a:t>
            </a:r>
            <a:endParaRPr sz="2400"/>
          </a:p>
          <a:p>
            <a:pPr marL="408179" lvl="0" indent="-34423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ru-RU" sz="2400"/>
              <a:t>анализ конкурентов</a:t>
            </a:r>
            <a:endParaRPr sz="2400"/>
          </a:p>
          <a:p>
            <a:pPr marL="408179" lvl="0" indent="-34423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ru-RU" sz="2400"/>
              <a:t>минимально необходимая команда  и понимание MVP</a:t>
            </a:r>
            <a:endParaRPr sz="2400"/>
          </a:p>
          <a:p>
            <a:pPr marL="408179" lvl="0" indent="-19183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2400"/>
          </a:p>
          <a:p>
            <a:pPr marL="408179" lvl="0" indent="-19183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/>
          </a:p>
        </p:txBody>
      </p:sp>
      <p:sp>
        <p:nvSpPr>
          <p:cNvPr id="177" name="Google Shape;177;p7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30" cy="119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fld id="{00000000-1234-1234-1234-123412341234}" type="slidenum">
              <a:rPr lang="ru-RU"/>
              <a:t>8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8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b="1"/>
              <a:t>КОМАНДА</a:t>
            </a:r>
            <a:endParaRPr/>
          </a:p>
        </p:txBody>
      </p:sp>
      <p:sp>
        <p:nvSpPr>
          <p:cNvPr id="183" name="Google Shape;183;p8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indent="0">
              <a:buNone/>
            </a:pPr>
            <a:r>
              <a:rPr lang="ru-RU" sz="2400" dirty="0" smtClean="0"/>
              <a:t>-  руководитель </a:t>
            </a:r>
            <a:r>
              <a:rPr lang="ru-RU" sz="2400" dirty="0"/>
              <a:t>проекта</a:t>
            </a:r>
            <a:endParaRPr sz="2400" dirty="0"/>
          </a:p>
          <a:p>
            <a:pPr marL="63945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ru-RU" sz="2400" dirty="0"/>
              <a:t>сейсмик-интерпретатор, стаж работы 16 лет;</a:t>
            </a:r>
            <a:endParaRPr sz="2400" dirty="0"/>
          </a:p>
          <a:p>
            <a:pPr marL="63945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ru-RU" sz="2400" dirty="0"/>
              <a:t>мастер делового бизнес-администрирования ( MBA)</a:t>
            </a:r>
            <a:endParaRPr sz="2400" dirty="0"/>
          </a:p>
          <a:p>
            <a:pPr marL="76200" indent="0">
              <a:buSzPts val="2400"/>
              <a:buNone/>
            </a:pPr>
            <a:r>
              <a:rPr lang="ru-RU" sz="2400" dirty="0"/>
              <a:t> </a:t>
            </a:r>
            <a:r>
              <a:rPr lang="ru-RU" sz="2400" dirty="0" smtClean="0"/>
              <a:t>  -  разработчик ПО</a:t>
            </a:r>
          </a:p>
          <a:p>
            <a:pPr marL="76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ru-RU" sz="2400" dirty="0"/>
              <a:t>м</a:t>
            </a:r>
            <a:r>
              <a:rPr lang="ru-RU" sz="2400" dirty="0" smtClean="0"/>
              <a:t>ноголетний опыт разработки ПО </a:t>
            </a:r>
            <a:endParaRPr sz="2400" dirty="0"/>
          </a:p>
          <a:p>
            <a:pPr marL="408179" lvl="0" indent="-19183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dirty="0"/>
          </a:p>
        </p:txBody>
      </p:sp>
      <p:sp>
        <p:nvSpPr>
          <p:cNvPr id="184" name="Google Shape;184;p8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30" cy="119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fld id="{00000000-1234-1234-1234-123412341234}" type="slidenum">
              <a:rPr lang="ru-RU"/>
              <a:t>9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9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b="1"/>
              <a:t>Планы развития</a:t>
            </a:r>
            <a:endParaRPr/>
          </a:p>
        </p:txBody>
      </p:sp>
      <p:sp>
        <p:nvSpPr>
          <p:cNvPr id="190" name="Google Shape;190;p9"/>
          <p:cNvSpPr txBox="1">
            <a:spLocks noGrp="1"/>
          </p:cNvSpPr>
          <p:nvPr>
            <p:ph type="body" idx="1"/>
          </p:nvPr>
        </p:nvSpPr>
        <p:spPr>
          <a:xfrm>
            <a:off x="386650" y="761332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8179" lvl="0" indent="-34423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ru-RU" sz="2400"/>
              <a:t>Поиск деловых партнеров по компетенции (программист, маркетолог)</a:t>
            </a:r>
            <a:endParaRPr sz="2400"/>
          </a:p>
          <a:p>
            <a:pPr marL="408179" lvl="0" indent="-34423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ru-RU" sz="2400"/>
              <a:t>Регистрация интеллектуальной собственности</a:t>
            </a:r>
            <a:endParaRPr sz="2400"/>
          </a:p>
          <a:p>
            <a:pPr marL="408179" lvl="0" indent="-34423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ru-RU" sz="2400"/>
              <a:t>Выход на точку безубыточности - 01.2024</a:t>
            </a:r>
            <a:endParaRPr sz="2400"/>
          </a:p>
          <a:p>
            <a:pPr marL="408179" lvl="0" indent="-34423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ru-RU" sz="2400"/>
              <a:t>Увеличение объема продаж </a:t>
            </a:r>
            <a:endParaRPr sz="2400"/>
          </a:p>
          <a:p>
            <a:pPr marL="408179" lvl="0" indent="-34423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ru-RU" sz="2400"/>
              <a:t>Привлечь инвестиции - 3 000 000 руб. для создания рабочего прототипа </a:t>
            </a:r>
            <a:endParaRPr sz="2400"/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08179" lvl="0" indent="-19183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/>
          </a:p>
        </p:txBody>
      </p:sp>
      <p:sp>
        <p:nvSpPr>
          <p:cNvPr id="191" name="Google Shape;191;p9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30" cy="119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fld id="{00000000-1234-1234-1234-123412341234}" type="slidenum">
              <a:rPr lang="ru-RU"/>
              <a:t>10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/>
              <a:t>Контакты</a:t>
            </a:r>
            <a:endParaRPr/>
          </a:p>
        </p:txBody>
      </p:sp>
      <p:sp>
        <p:nvSpPr>
          <p:cNvPr id="197" name="Google Shape;197;p1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8179" lvl="0" indent="-1945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2400"/>
          </a:p>
          <a:p>
            <a:pPr marL="408179" lvl="0" indent="-1945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2400"/>
          </a:p>
          <a:p>
            <a:pPr marL="408179" lvl="0" indent="-1945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2400"/>
          </a:p>
          <a:p>
            <a:pPr marL="408179" lvl="0" indent="-1945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2400"/>
          </a:p>
          <a:p>
            <a:pPr marL="408179" lvl="0" indent="-1945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2400"/>
          </a:p>
          <a:p>
            <a:pPr marL="408179" lvl="0" indent="-1945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2400"/>
          </a:p>
          <a:p>
            <a:pPr marL="408179" lvl="0" indent="-1945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2400"/>
              <a:t>Шолохова Светлана</a:t>
            </a:r>
            <a:endParaRPr sz="2400"/>
          </a:p>
          <a:p>
            <a:pPr marL="408179" lvl="0" indent="-19455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2400"/>
              <a:t>Викторовна</a:t>
            </a:r>
            <a:endParaRPr sz="2400"/>
          </a:p>
        </p:txBody>
      </p:sp>
      <p:sp>
        <p:nvSpPr>
          <p:cNvPr id="198" name="Google Shape;198;p10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8179" lvl="0" indent="-19455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1800" u="sng" dirty="0">
                <a:solidFill>
                  <a:schemeClr val="hlink"/>
                </a:solidFill>
                <a:hlinkClick r:id="rId3"/>
              </a:rPr>
              <a:t>shosvetlana@yandex.ru</a:t>
            </a:r>
            <a:endParaRPr sz="1800" dirty="0"/>
          </a:p>
          <a:p>
            <a:pPr marL="408179" lvl="0" indent="-19455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800" dirty="0"/>
          </a:p>
          <a:p>
            <a:pPr marL="408179" lvl="0" indent="-1945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1800" dirty="0"/>
              <a:t>+79129243480</a:t>
            </a:r>
            <a:endParaRPr sz="1800" dirty="0"/>
          </a:p>
          <a:p>
            <a:pPr marL="408179" lvl="0" indent="-1945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800" dirty="0"/>
          </a:p>
          <a:p>
            <a:pPr marL="408179" lvl="0" indent="-19455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1800" dirty="0"/>
              <a:t>https://pt.2035.university/project/index?search=Годограф&amp;sort=-ratingAverage</a:t>
            </a:r>
            <a:endParaRPr sz="1800" dirty="0"/>
          </a:p>
        </p:txBody>
      </p:sp>
      <p:sp>
        <p:nvSpPr>
          <p:cNvPr id="199" name="Google Shape;199;p10"/>
          <p:cNvSpPr txBox="1"/>
          <p:nvPr/>
        </p:nvSpPr>
        <p:spPr>
          <a:xfrm>
            <a:off x="8117013" y="4869477"/>
            <a:ext cx="790230" cy="119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 sz="12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1200" b="0" i="0" u="none" strike="noStrike" cap="none">
              <a:solidFill>
                <a:srgbClr val="3C84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0" name="Google Shape;200;p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4925" y="1152475"/>
            <a:ext cx="1929675" cy="2494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244</Words>
  <Application>Microsoft Office PowerPoint</Application>
  <PresentationFormat>Экран (16:9)</PresentationFormat>
  <Paragraphs>76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4" baseType="lpstr">
      <vt:lpstr>Arial</vt:lpstr>
      <vt:lpstr>Calibri</vt:lpstr>
      <vt:lpstr>Simple Light</vt:lpstr>
      <vt:lpstr>АРХИПЕЛАГ 20.35:  Название проекта</vt:lpstr>
      <vt:lpstr>АКТУАЛЬНОСТЬ ПРОЕКТА </vt:lpstr>
      <vt:lpstr>ПРОБЛЕМА</vt:lpstr>
      <vt:lpstr>РЕШЕНИЕ </vt:lpstr>
      <vt:lpstr>РЫНОК </vt:lpstr>
      <vt:lpstr>Конкурентный анализ</vt:lpstr>
      <vt:lpstr>БИЗНЕС МОДЕЛЬ</vt:lpstr>
      <vt:lpstr>ТЕКУЩИЕ РЕЗУЛЬТАТЫ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АРХИПЕЛАГ 20.35:  Название проекта</dc:title>
  <dc:creator>Светлана Шорохова</dc:creator>
  <cp:lastModifiedBy>Учетная запись Майкрософт</cp:lastModifiedBy>
  <cp:revision>4</cp:revision>
  <dcterms:modified xsi:type="dcterms:W3CDTF">2020-11-19T02:01:21Z</dcterms:modified>
</cp:coreProperties>
</file>