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A5A5"/>
    <a:srgbClr val="FFFFFF"/>
    <a:srgbClr val="111920"/>
    <a:srgbClr val="E8D7AF"/>
    <a:srgbClr val="4ADA73"/>
    <a:srgbClr val="DCB022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6A884C-BC89-43DF-B4B2-C64E4F2EB45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3A8A6E-92FD-427C-A7A3-AD6F14F6FD0C}">
      <dgm:prSet custT="1"/>
      <dgm:spPr>
        <a:gradFill flip="none" rotWithShape="1">
          <a:gsLst>
            <a:gs pos="99000">
              <a:schemeClr val="accent1">
                <a:lumMod val="5000"/>
                <a:lumOff val="95000"/>
              </a:schemeClr>
            </a:gs>
            <a:gs pos="92000">
              <a:srgbClr val="FFFF00"/>
            </a:gs>
            <a:gs pos="62000">
              <a:srgbClr val="FFC000"/>
            </a:gs>
            <a:gs pos="17000">
              <a:schemeClr val="accent6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ru-RU" sz="1400" b="1" i="0" dirty="0"/>
            <a:t>Проблематика</a:t>
          </a:r>
          <a:endParaRPr lang="ru-RU" sz="1400" dirty="0"/>
        </a:p>
      </dgm:t>
    </dgm:pt>
    <dgm:pt modelId="{5A8613B6-4EF8-4B69-87D3-42CE3B5A1E01}" type="parTrans" cxnId="{C75C34B6-AE35-4DA5-B4BB-5F246C9C634A}">
      <dgm:prSet/>
      <dgm:spPr/>
      <dgm:t>
        <a:bodyPr/>
        <a:lstStyle/>
        <a:p>
          <a:endParaRPr lang="ru-RU"/>
        </a:p>
      </dgm:t>
    </dgm:pt>
    <dgm:pt modelId="{844F43C7-F869-43F5-9D6F-EFD4B175BB92}" type="sibTrans" cxnId="{C75C34B6-AE35-4DA5-B4BB-5F246C9C634A}">
      <dgm:prSet/>
      <dgm:spPr/>
      <dgm:t>
        <a:bodyPr/>
        <a:lstStyle/>
        <a:p>
          <a:endParaRPr lang="ru-RU"/>
        </a:p>
      </dgm:t>
    </dgm:pt>
    <dgm:pt modelId="{36C8AEFE-5546-48E0-8134-A0025C03347B}">
      <dgm:prSet custT="1"/>
      <dgm:spPr>
        <a:gradFill flip="none" rotWithShape="0">
          <a:gsLst>
            <a:gs pos="0">
              <a:schemeClr val="bg1">
                <a:lumMod val="85000"/>
              </a:schemeClr>
            </a:gs>
            <a:gs pos="44000">
              <a:schemeClr val="accent5">
                <a:lumMod val="60000"/>
                <a:lumOff val="40000"/>
              </a:schemeClr>
            </a:gs>
            <a:gs pos="84000">
              <a:srgbClr val="4ADA73"/>
            </a:gs>
          </a:gsLst>
          <a:lin ang="2700000" scaled="1"/>
          <a:tileRect/>
        </a:gra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ru-RU" sz="1200" b="1" i="0" dirty="0"/>
            <a:t>Сложность материала</a:t>
          </a:r>
          <a:endParaRPr lang="ru-RU" sz="1200" dirty="0"/>
        </a:p>
      </dgm:t>
    </dgm:pt>
    <dgm:pt modelId="{D9194258-5ABC-4D1A-BFEC-E09D62A844E7}" type="parTrans" cxnId="{EE51E8F6-DB2D-466F-B201-2FCCEEFF9820}">
      <dgm:prSet/>
      <dgm:spPr/>
      <dgm:t>
        <a:bodyPr/>
        <a:lstStyle/>
        <a:p>
          <a:endParaRPr lang="ru-RU"/>
        </a:p>
      </dgm:t>
    </dgm:pt>
    <dgm:pt modelId="{25122002-9A6A-40B2-9750-BA56749B700D}" type="sibTrans" cxnId="{EE51E8F6-DB2D-466F-B201-2FCCEEFF9820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2A884BBA-8C30-446D-BFC6-7011F1FCCBD0}">
      <dgm:prSet custT="1"/>
      <dgm:spPr>
        <a:gradFill rotWithShape="0">
          <a:gsLst>
            <a:gs pos="0">
              <a:schemeClr val="bg1">
                <a:lumMod val="85000"/>
              </a:schemeClr>
            </a:gs>
            <a:gs pos="44000">
              <a:schemeClr val="accent5">
                <a:lumMod val="60000"/>
                <a:lumOff val="40000"/>
              </a:schemeClr>
            </a:gs>
            <a:gs pos="84000">
              <a:srgbClr val="4ADA73"/>
            </a:gs>
          </a:gsLst>
          <a:lin ang="2700000" scaled="1"/>
        </a:gradFill>
      </dgm:spPr>
      <dgm:t>
        <a:bodyPr/>
        <a:lstStyle/>
        <a:p>
          <a:r>
            <a:rPr lang="ru-RU" sz="1200" b="1" i="0" dirty="0"/>
            <a:t>Недостоверная информация</a:t>
          </a:r>
          <a:endParaRPr lang="ru-RU" sz="1200" dirty="0"/>
        </a:p>
      </dgm:t>
    </dgm:pt>
    <dgm:pt modelId="{0BCEEB44-1306-4DFF-AB0C-F106EE6C1855}" type="parTrans" cxnId="{6E2FEC0B-A1C8-47C0-A03B-B29974DB4241}">
      <dgm:prSet/>
      <dgm:spPr/>
      <dgm:t>
        <a:bodyPr/>
        <a:lstStyle/>
        <a:p>
          <a:endParaRPr lang="ru-RU"/>
        </a:p>
      </dgm:t>
    </dgm:pt>
    <dgm:pt modelId="{B96493BD-2FA0-4887-AFC5-940BA8D047AC}" type="sibTrans" cxnId="{6E2FEC0B-A1C8-47C0-A03B-B29974DB4241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B5C12D6F-7502-429B-BFD2-7F9D85C4D99A}">
      <dgm:prSet custT="1"/>
      <dgm:spPr>
        <a:gradFill flip="none" rotWithShape="0">
          <a:gsLst>
            <a:gs pos="0">
              <a:schemeClr val="bg1">
                <a:lumMod val="85000"/>
              </a:schemeClr>
            </a:gs>
            <a:gs pos="44000">
              <a:schemeClr val="accent5">
                <a:lumMod val="60000"/>
                <a:lumOff val="40000"/>
              </a:schemeClr>
            </a:gs>
            <a:gs pos="84000">
              <a:srgbClr val="4ADA73"/>
            </a:gs>
          </a:gsLst>
          <a:lin ang="2700000" scaled="1"/>
          <a:tileRect/>
        </a:gra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ru-RU" sz="1200" b="1" i="0" dirty="0"/>
            <a:t>Отсутствие платформы для изучения</a:t>
          </a:r>
          <a:endParaRPr lang="ru-RU" sz="1200" dirty="0"/>
        </a:p>
      </dgm:t>
    </dgm:pt>
    <dgm:pt modelId="{E91C8DEB-D5A1-4C59-BE8F-C9B99C7BE05A}" type="parTrans" cxnId="{EA60D9D3-7437-4D5B-8823-CBEE0EDB718D}">
      <dgm:prSet/>
      <dgm:spPr/>
      <dgm:t>
        <a:bodyPr/>
        <a:lstStyle/>
        <a:p>
          <a:endParaRPr lang="ru-RU"/>
        </a:p>
      </dgm:t>
    </dgm:pt>
    <dgm:pt modelId="{DD0B3AC7-5800-459F-91B8-AAB36FBA4A02}" type="sibTrans" cxnId="{EA60D9D3-7437-4D5B-8823-CBEE0EDB718D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2B473D5A-2179-42D6-BA72-E45E20543BCE}">
      <dgm:prSet custT="1"/>
      <dgm:spPr>
        <a:gradFill rotWithShape="0">
          <a:gsLst>
            <a:gs pos="0">
              <a:schemeClr val="bg1">
                <a:lumMod val="85000"/>
              </a:schemeClr>
            </a:gs>
            <a:gs pos="44000">
              <a:schemeClr val="accent5">
                <a:lumMod val="60000"/>
                <a:lumOff val="40000"/>
              </a:schemeClr>
            </a:gs>
            <a:gs pos="84000">
              <a:srgbClr val="4ADA73"/>
            </a:gs>
          </a:gsLst>
          <a:lin ang="2700000" scaled="1"/>
        </a:gradFill>
      </dgm:spPr>
      <dgm:t>
        <a:bodyPr/>
        <a:lstStyle/>
        <a:p>
          <a:r>
            <a:rPr lang="ru-RU" sz="1400" b="1" i="0" dirty="0"/>
            <a:t>Нехватка времени</a:t>
          </a:r>
          <a:endParaRPr lang="ru-RU" sz="1400" dirty="0"/>
        </a:p>
      </dgm:t>
    </dgm:pt>
    <dgm:pt modelId="{ECB1D2BD-2A6C-4DBF-B5D0-DBAD1053797E}" type="parTrans" cxnId="{CE6055B0-4D9D-4DD3-B37C-E90370BD634F}">
      <dgm:prSet/>
      <dgm:spPr/>
      <dgm:t>
        <a:bodyPr/>
        <a:lstStyle/>
        <a:p>
          <a:endParaRPr lang="ru-RU"/>
        </a:p>
      </dgm:t>
    </dgm:pt>
    <dgm:pt modelId="{25DC6199-597B-41B6-956D-03085893C5AF}" type="sibTrans" cxnId="{CE6055B0-4D9D-4DD3-B37C-E90370BD634F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7AB88E14-4BDE-4B2B-B868-1772FBC9A0A7}" type="pres">
      <dgm:prSet presAssocID="{8E6A884C-BC89-43DF-B4B2-C64E4F2EB45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3F5550E-761C-45AA-A825-0D887C0032DE}" type="pres">
      <dgm:prSet presAssocID="{573A8A6E-92FD-427C-A7A3-AD6F14F6FD0C}" presName="centerShape" presStyleLbl="node0" presStyleIdx="0" presStyleCnt="1" custLinFactNeighborX="-6386" custLinFactNeighborY="-6599"/>
      <dgm:spPr/>
    </dgm:pt>
    <dgm:pt modelId="{32F4208E-150C-4F81-B9E1-78ABAA7F1527}" type="pres">
      <dgm:prSet presAssocID="{36C8AEFE-5546-48E0-8134-A0025C03347B}" presName="node" presStyleLbl="node1" presStyleIdx="0" presStyleCnt="4" custScaleX="135461" custRadScaleRad="122411" custRadScaleInc="-140172">
        <dgm:presLayoutVars>
          <dgm:bulletEnabled val="1"/>
        </dgm:presLayoutVars>
      </dgm:prSet>
      <dgm:spPr/>
    </dgm:pt>
    <dgm:pt modelId="{C74C5E56-6BBE-4AE5-B720-58639920672A}" type="pres">
      <dgm:prSet presAssocID="{36C8AEFE-5546-48E0-8134-A0025C03347B}" presName="dummy" presStyleCnt="0"/>
      <dgm:spPr/>
    </dgm:pt>
    <dgm:pt modelId="{E4D344FE-D3B7-4EF2-9CD2-B7CF284F84DB}" type="pres">
      <dgm:prSet presAssocID="{25122002-9A6A-40B2-9750-BA56749B700D}" presName="sibTrans" presStyleLbl="sibTrans2D1" presStyleIdx="0" presStyleCnt="4" custScaleX="118326" custLinFactNeighborX="2470" custLinFactNeighborY="-4117"/>
      <dgm:spPr/>
    </dgm:pt>
    <dgm:pt modelId="{8B66C0DA-D42B-44D3-A845-F345FFB1317F}" type="pres">
      <dgm:prSet presAssocID="{B5C12D6F-7502-429B-BFD2-7F9D85C4D99A}" presName="node" presStyleLbl="node1" presStyleIdx="1" presStyleCnt="4" custScaleX="131309" custRadScaleRad="111764" custRadScaleInc="-135920">
        <dgm:presLayoutVars>
          <dgm:bulletEnabled val="1"/>
        </dgm:presLayoutVars>
      </dgm:prSet>
      <dgm:spPr/>
    </dgm:pt>
    <dgm:pt modelId="{6173E301-74C2-4899-9099-7ED2C0212F05}" type="pres">
      <dgm:prSet presAssocID="{B5C12D6F-7502-429B-BFD2-7F9D85C4D99A}" presName="dummy" presStyleCnt="0"/>
      <dgm:spPr/>
    </dgm:pt>
    <dgm:pt modelId="{6AA66C31-8CA2-4391-9D01-F47342AEDB98}" type="pres">
      <dgm:prSet presAssocID="{DD0B3AC7-5800-459F-91B8-AAB36FBA4A02}" presName="sibTrans" presStyleLbl="sibTrans2D1" presStyleIdx="1" presStyleCnt="4" custLinFactNeighborX="12557" custLinFactNeighborY="1853"/>
      <dgm:spPr/>
    </dgm:pt>
    <dgm:pt modelId="{107A7F29-BACC-456A-94A3-F2995231C14D}" type="pres">
      <dgm:prSet presAssocID="{2A884BBA-8C30-446D-BFC6-7011F1FCCBD0}" presName="node" presStyleLbl="node1" presStyleIdx="2" presStyleCnt="4" custScaleX="133214" custRadScaleRad="85204" custRadScaleInc="-122724">
        <dgm:presLayoutVars>
          <dgm:bulletEnabled val="1"/>
        </dgm:presLayoutVars>
      </dgm:prSet>
      <dgm:spPr/>
    </dgm:pt>
    <dgm:pt modelId="{38AB7E93-C3D2-463B-94BF-CFFE41647B96}" type="pres">
      <dgm:prSet presAssocID="{2A884BBA-8C30-446D-BFC6-7011F1FCCBD0}" presName="dummy" presStyleCnt="0"/>
      <dgm:spPr/>
    </dgm:pt>
    <dgm:pt modelId="{FCEA23AB-8C18-41B5-973B-7D7F7CDC37F4}" type="pres">
      <dgm:prSet presAssocID="{B96493BD-2FA0-4887-AFC5-940BA8D047AC}" presName="sibTrans" presStyleLbl="sibTrans2D1" presStyleIdx="2" presStyleCnt="4" custScaleX="105296" custScaleY="103542" custLinFactNeighborX="823" custLinFactNeighborY="1030"/>
      <dgm:spPr/>
    </dgm:pt>
    <dgm:pt modelId="{E7FCE859-0C4A-49AA-B532-299756B5209C}" type="pres">
      <dgm:prSet presAssocID="{2B473D5A-2179-42D6-BA72-E45E20543BCE}" presName="node" presStyleLbl="node1" presStyleIdx="3" presStyleCnt="4" custScaleX="130667" custRadScaleRad="128221" custRadScaleInc="-84790">
        <dgm:presLayoutVars>
          <dgm:bulletEnabled val="1"/>
        </dgm:presLayoutVars>
      </dgm:prSet>
      <dgm:spPr/>
    </dgm:pt>
    <dgm:pt modelId="{EA807338-F849-4FFD-A206-ACC3E18FFF0B}" type="pres">
      <dgm:prSet presAssocID="{2B473D5A-2179-42D6-BA72-E45E20543BCE}" presName="dummy" presStyleCnt="0"/>
      <dgm:spPr/>
    </dgm:pt>
    <dgm:pt modelId="{65F6FB45-13F3-4973-AD26-DCF97E0767B4}" type="pres">
      <dgm:prSet presAssocID="{25DC6199-597B-41B6-956D-03085893C5AF}" presName="sibTrans" presStyleLbl="sibTrans2D1" presStyleIdx="3" presStyleCnt="4" custLinFactNeighborX="-10911" custLinFactNeighborY="-4117"/>
      <dgm:spPr/>
    </dgm:pt>
  </dgm:ptLst>
  <dgm:cxnLst>
    <dgm:cxn modelId="{6E2FEC0B-A1C8-47C0-A03B-B29974DB4241}" srcId="{573A8A6E-92FD-427C-A7A3-AD6F14F6FD0C}" destId="{2A884BBA-8C30-446D-BFC6-7011F1FCCBD0}" srcOrd="2" destOrd="0" parTransId="{0BCEEB44-1306-4DFF-AB0C-F106EE6C1855}" sibTransId="{B96493BD-2FA0-4887-AFC5-940BA8D047AC}"/>
    <dgm:cxn modelId="{766EE71A-154A-4F7A-B72C-3CD636EF2FC9}" type="presOf" srcId="{2B473D5A-2179-42D6-BA72-E45E20543BCE}" destId="{E7FCE859-0C4A-49AA-B532-299756B5209C}" srcOrd="0" destOrd="0" presId="urn:microsoft.com/office/officeart/2005/8/layout/radial6"/>
    <dgm:cxn modelId="{5574B324-D4CB-4AEC-8E14-11D9BED3DF68}" type="presOf" srcId="{25DC6199-597B-41B6-956D-03085893C5AF}" destId="{65F6FB45-13F3-4973-AD26-DCF97E0767B4}" srcOrd="0" destOrd="0" presId="urn:microsoft.com/office/officeart/2005/8/layout/radial6"/>
    <dgm:cxn modelId="{0609A12A-55F4-4CB2-A144-DB9F71A61FFE}" type="presOf" srcId="{B5C12D6F-7502-429B-BFD2-7F9D85C4D99A}" destId="{8B66C0DA-D42B-44D3-A845-F345FFB1317F}" srcOrd="0" destOrd="0" presId="urn:microsoft.com/office/officeart/2005/8/layout/radial6"/>
    <dgm:cxn modelId="{6B71C672-E04A-4E8A-8E4A-91D426AABE9D}" type="presOf" srcId="{573A8A6E-92FD-427C-A7A3-AD6F14F6FD0C}" destId="{F3F5550E-761C-45AA-A825-0D887C0032DE}" srcOrd="0" destOrd="0" presId="urn:microsoft.com/office/officeart/2005/8/layout/radial6"/>
    <dgm:cxn modelId="{A4F6577B-D67B-4813-B12D-5D9B8FFE82C4}" type="presOf" srcId="{B96493BD-2FA0-4887-AFC5-940BA8D047AC}" destId="{FCEA23AB-8C18-41B5-973B-7D7F7CDC37F4}" srcOrd="0" destOrd="0" presId="urn:microsoft.com/office/officeart/2005/8/layout/radial6"/>
    <dgm:cxn modelId="{0CD4099F-B6E3-4793-8119-0306EEA442BA}" type="presOf" srcId="{25122002-9A6A-40B2-9750-BA56749B700D}" destId="{E4D344FE-D3B7-4EF2-9CD2-B7CF284F84DB}" srcOrd="0" destOrd="0" presId="urn:microsoft.com/office/officeart/2005/8/layout/radial6"/>
    <dgm:cxn modelId="{319F7BA1-C77A-4331-862B-CA3F700D2D8C}" type="presOf" srcId="{8E6A884C-BC89-43DF-B4B2-C64E4F2EB459}" destId="{7AB88E14-4BDE-4B2B-B868-1772FBC9A0A7}" srcOrd="0" destOrd="0" presId="urn:microsoft.com/office/officeart/2005/8/layout/radial6"/>
    <dgm:cxn modelId="{EE9DA6A3-2C4A-48F4-A545-15AC60C3378B}" type="presOf" srcId="{2A884BBA-8C30-446D-BFC6-7011F1FCCBD0}" destId="{107A7F29-BACC-456A-94A3-F2995231C14D}" srcOrd="0" destOrd="0" presId="urn:microsoft.com/office/officeart/2005/8/layout/radial6"/>
    <dgm:cxn modelId="{CE6055B0-4D9D-4DD3-B37C-E90370BD634F}" srcId="{573A8A6E-92FD-427C-A7A3-AD6F14F6FD0C}" destId="{2B473D5A-2179-42D6-BA72-E45E20543BCE}" srcOrd="3" destOrd="0" parTransId="{ECB1D2BD-2A6C-4DBF-B5D0-DBAD1053797E}" sibTransId="{25DC6199-597B-41B6-956D-03085893C5AF}"/>
    <dgm:cxn modelId="{C75C34B6-AE35-4DA5-B4BB-5F246C9C634A}" srcId="{8E6A884C-BC89-43DF-B4B2-C64E4F2EB459}" destId="{573A8A6E-92FD-427C-A7A3-AD6F14F6FD0C}" srcOrd="0" destOrd="0" parTransId="{5A8613B6-4EF8-4B69-87D3-42CE3B5A1E01}" sibTransId="{844F43C7-F869-43F5-9D6F-EFD4B175BB92}"/>
    <dgm:cxn modelId="{EA60D9D3-7437-4D5B-8823-CBEE0EDB718D}" srcId="{573A8A6E-92FD-427C-A7A3-AD6F14F6FD0C}" destId="{B5C12D6F-7502-429B-BFD2-7F9D85C4D99A}" srcOrd="1" destOrd="0" parTransId="{E91C8DEB-D5A1-4C59-BE8F-C9B99C7BE05A}" sibTransId="{DD0B3AC7-5800-459F-91B8-AAB36FBA4A02}"/>
    <dgm:cxn modelId="{E0FFC7D5-2BA5-461C-82A3-32A739DC5B3B}" type="presOf" srcId="{DD0B3AC7-5800-459F-91B8-AAB36FBA4A02}" destId="{6AA66C31-8CA2-4391-9D01-F47342AEDB98}" srcOrd="0" destOrd="0" presId="urn:microsoft.com/office/officeart/2005/8/layout/radial6"/>
    <dgm:cxn modelId="{8BA8D5EE-5382-4F08-9EFC-3C144578E036}" type="presOf" srcId="{36C8AEFE-5546-48E0-8134-A0025C03347B}" destId="{32F4208E-150C-4F81-B9E1-78ABAA7F1527}" srcOrd="0" destOrd="0" presId="urn:microsoft.com/office/officeart/2005/8/layout/radial6"/>
    <dgm:cxn modelId="{EE51E8F6-DB2D-466F-B201-2FCCEEFF9820}" srcId="{573A8A6E-92FD-427C-A7A3-AD6F14F6FD0C}" destId="{36C8AEFE-5546-48E0-8134-A0025C03347B}" srcOrd="0" destOrd="0" parTransId="{D9194258-5ABC-4D1A-BFEC-E09D62A844E7}" sibTransId="{25122002-9A6A-40B2-9750-BA56749B700D}"/>
    <dgm:cxn modelId="{6B55498C-4367-4667-8A3A-37100F92AB05}" type="presParOf" srcId="{7AB88E14-4BDE-4B2B-B868-1772FBC9A0A7}" destId="{F3F5550E-761C-45AA-A825-0D887C0032DE}" srcOrd="0" destOrd="0" presId="urn:microsoft.com/office/officeart/2005/8/layout/radial6"/>
    <dgm:cxn modelId="{12056314-65E7-427F-B091-46C5E90CFE74}" type="presParOf" srcId="{7AB88E14-4BDE-4B2B-B868-1772FBC9A0A7}" destId="{32F4208E-150C-4F81-B9E1-78ABAA7F1527}" srcOrd="1" destOrd="0" presId="urn:microsoft.com/office/officeart/2005/8/layout/radial6"/>
    <dgm:cxn modelId="{5C31BC12-51E8-425D-B490-7E4EAF0CC5EB}" type="presParOf" srcId="{7AB88E14-4BDE-4B2B-B868-1772FBC9A0A7}" destId="{C74C5E56-6BBE-4AE5-B720-58639920672A}" srcOrd="2" destOrd="0" presId="urn:microsoft.com/office/officeart/2005/8/layout/radial6"/>
    <dgm:cxn modelId="{D97EACF6-00CC-4574-856E-22CE36C6F1E9}" type="presParOf" srcId="{7AB88E14-4BDE-4B2B-B868-1772FBC9A0A7}" destId="{E4D344FE-D3B7-4EF2-9CD2-B7CF284F84DB}" srcOrd="3" destOrd="0" presId="urn:microsoft.com/office/officeart/2005/8/layout/radial6"/>
    <dgm:cxn modelId="{2679BCDE-BBB9-4E2C-A13B-A43EB3D1EE77}" type="presParOf" srcId="{7AB88E14-4BDE-4B2B-B868-1772FBC9A0A7}" destId="{8B66C0DA-D42B-44D3-A845-F345FFB1317F}" srcOrd="4" destOrd="0" presId="urn:microsoft.com/office/officeart/2005/8/layout/radial6"/>
    <dgm:cxn modelId="{8A0407DB-6EBA-4930-B24C-C201DF217D73}" type="presParOf" srcId="{7AB88E14-4BDE-4B2B-B868-1772FBC9A0A7}" destId="{6173E301-74C2-4899-9099-7ED2C0212F05}" srcOrd="5" destOrd="0" presId="urn:microsoft.com/office/officeart/2005/8/layout/radial6"/>
    <dgm:cxn modelId="{30CC3348-247D-4916-B49B-2FCD8F889D1F}" type="presParOf" srcId="{7AB88E14-4BDE-4B2B-B868-1772FBC9A0A7}" destId="{6AA66C31-8CA2-4391-9D01-F47342AEDB98}" srcOrd="6" destOrd="0" presId="urn:microsoft.com/office/officeart/2005/8/layout/radial6"/>
    <dgm:cxn modelId="{FB6626A0-30D5-42DB-9212-1CA1E4EE335E}" type="presParOf" srcId="{7AB88E14-4BDE-4B2B-B868-1772FBC9A0A7}" destId="{107A7F29-BACC-456A-94A3-F2995231C14D}" srcOrd="7" destOrd="0" presId="urn:microsoft.com/office/officeart/2005/8/layout/radial6"/>
    <dgm:cxn modelId="{C7B0765E-DE62-4D40-8F47-F1A16FC9D00F}" type="presParOf" srcId="{7AB88E14-4BDE-4B2B-B868-1772FBC9A0A7}" destId="{38AB7E93-C3D2-463B-94BF-CFFE41647B96}" srcOrd="8" destOrd="0" presId="urn:microsoft.com/office/officeart/2005/8/layout/radial6"/>
    <dgm:cxn modelId="{5C240E08-CB14-430A-A90A-F36CA047C1B4}" type="presParOf" srcId="{7AB88E14-4BDE-4B2B-B868-1772FBC9A0A7}" destId="{FCEA23AB-8C18-41B5-973B-7D7F7CDC37F4}" srcOrd="9" destOrd="0" presId="urn:microsoft.com/office/officeart/2005/8/layout/radial6"/>
    <dgm:cxn modelId="{145681CF-2C19-485F-B805-DE518C4C56B9}" type="presParOf" srcId="{7AB88E14-4BDE-4B2B-B868-1772FBC9A0A7}" destId="{E7FCE859-0C4A-49AA-B532-299756B5209C}" srcOrd="10" destOrd="0" presId="urn:microsoft.com/office/officeart/2005/8/layout/radial6"/>
    <dgm:cxn modelId="{810790E0-737C-49C8-B54B-1F756140486E}" type="presParOf" srcId="{7AB88E14-4BDE-4B2B-B868-1772FBC9A0A7}" destId="{EA807338-F849-4FFD-A206-ACC3E18FFF0B}" srcOrd="11" destOrd="0" presId="urn:microsoft.com/office/officeart/2005/8/layout/radial6"/>
    <dgm:cxn modelId="{FF4C65D8-FD64-4644-8EA5-B686854DF108}" type="presParOf" srcId="{7AB88E14-4BDE-4B2B-B868-1772FBC9A0A7}" destId="{65F6FB45-13F3-4973-AD26-DCF97E0767B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DC91BD-6F00-40DF-AFE6-8AB1939FBB76}" type="doc">
      <dgm:prSet loTypeId="urn:microsoft.com/office/officeart/2005/8/layout/targe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D6D9D32-170D-4290-8AAD-6BAE3FC8BEDE}">
      <dgm:prSet/>
      <dgm:spPr/>
      <dgm:t>
        <a:bodyPr/>
        <a:lstStyle/>
        <a:p>
          <a:r>
            <a:rPr lang="ru-RU" dirty="0"/>
            <a:t>Приложение, которое делает учебный контент доступным в любое время и в любом месте</a:t>
          </a:r>
        </a:p>
      </dgm:t>
    </dgm:pt>
    <dgm:pt modelId="{4EB8F178-0776-47B9-9BCD-4F49851E6FF0}" type="parTrans" cxnId="{F965EFAE-418B-4B2F-869A-4C27857BFD24}">
      <dgm:prSet/>
      <dgm:spPr/>
      <dgm:t>
        <a:bodyPr/>
        <a:lstStyle/>
        <a:p>
          <a:endParaRPr lang="ru-RU"/>
        </a:p>
      </dgm:t>
    </dgm:pt>
    <dgm:pt modelId="{958F1C5D-318B-4947-A443-016AE2946436}" type="sibTrans" cxnId="{F965EFAE-418B-4B2F-869A-4C27857BFD24}">
      <dgm:prSet/>
      <dgm:spPr/>
      <dgm:t>
        <a:bodyPr/>
        <a:lstStyle/>
        <a:p>
          <a:endParaRPr lang="ru-RU"/>
        </a:p>
      </dgm:t>
    </dgm:pt>
    <dgm:pt modelId="{47A285CD-5487-4C2E-BB00-62865E96D8CE}">
      <dgm:prSet/>
      <dgm:spPr/>
      <dgm:t>
        <a:bodyPr/>
        <a:lstStyle/>
        <a:p>
          <a:r>
            <a:rPr lang="ru-RU"/>
            <a:t>Сборник последовательной для изучения с нуля научно-популярной литературы, документальных фильмов и проверенных научных статей</a:t>
          </a:r>
        </a:p>
      </dgm:t>
    </dgm:pt>
    <dgm:pt modelId="{CF656B05-9B19-41A9-A821-F9448C6E5824}" type="parTrans" cxnId="{2B2EAD0A-28A3-45B1-8F51-F7B540935DCF}">
      <dgm:prSet/>
      <dgm:spPr/>
      <dgm:t>
        <a:bodyPr/>
        <a:lstStyle/>
        <a:p>
          <a:endParaRPr lang="ru-RU"/>
        </a:p>
      </dgm:t>
    </dgm:pt>
    <dgm:pt modelId="{E301AA52-F878-4735-A9C2-A4CADEDF5F7B}" type="sibTrans" cxnId="{2B2EAD0A-28A3-45B1-8F51-F7B540935DCF}">
      <dgm:prSet/>
      <dgm:spPr/>
      <dgm:t>
        <a:bodyPr/>
        <a:lstStyle/>
        <a:p>
          <a:endParaRPr lang="ru-RU"/>
        </a:p>
      </dgm:t>
    </dgm:pt>
    <dgm:pt modelId="{996794BA-3F3E-4BB4-9B0A-18EEC41B37CF}">
      <dgm:prSet/>
      <dgm:spPr/>
      <dgm:t>
        <a:bodyPr/>
        <a:lstStyle/>
        <a:p>
          <a:r>
            <a:rPr lang="ru-RU"/>
            <a:t>Геймификация процесса обучения с индивидуальным подходом к каждому пользователю</a:t>
          </a:r>
        </a:p>
      </dgm:t>
    </dgm:pt>
    <dgm:pt modelId="{4B1703BF-076D-4A93-A7FF-84D7EA2853B9}" type="parTrans" cxnId="{9C755074-1BCC-41AA-A306-50F3144DAB86}">
      <dgm:prSet/>
      <dgm:spPr/>
      <dgm:t>
        <a:bodyPr/>
        <a:lstStyle/>
        <a:p>
          <a:endParaRPr lang="ru-RU"/>
        </a:p>
      </dgm:t>
    </dgm:pt>
    <dgm:pt modelId="{A95E9AAE-12FF-45CF-B059-FCAD7F860395}" type="sibTrans" cxnId="{9C755074-1BCC-41AA-A306-50F3144DAB86}">
      <dgm:prSet/>
      <dgm:spPr/>
      <dgm:t>
        <a:bodyPr/>
        <a:lstStyle/>
        <a:p>
          <a:endParaRPr lang="ru-RU"/>
        </a:p>
      </dgm:t>
    </dgm:pt>
    <dgm:pt modelId="{A3FC19FF-11E0-42B9-9D91-14101F9180B2}">
      <dgm:prSet/>
      <dgm:spPr/>
      <dgm:t>
        <a:bodyPr/>
        <a:lstStyle/>
        <a:p>
          <a:r>
            <a:rPr lang="ru-RU"/>
            <a:t>Дополнительные интерактивные возможности приложения для собственной исследовательской работы</a:t>
          </a:r>
        </a:p>
      </dgm:t>
    </dgm:pt>
    <dgm:pt modelId="{B800D201-B4C2-46B0-A24F-0DE746F0BA38}" type="parTrans" cxnId="{CB084997-C677-4EF6-82B9-F2B7569B09B3}">
      <dgm:prSet/>
      <dgm:spPr/>
      <dgm:t>
        <a:bodyPr/>
        <a:lstStyle/>
        <a:p>
          <a:endParaRPr lang="ru-RU"/>
        </a:p>
      </dgm:t>
    </dgm:pt>
    <dgm:pt modelId="{21095792-627E-4DA3-9563-618F6DAB1B2E}" type="sibTrans" cxnId="{CB084997-C677-4EF6-82B9-F2B7569B09B3}">
      <dgm:prSet/>
      <dgm:spPr/>
      <dgm:t>
        <a:bodyPr/>
        <a:lstStyle/>
        <a:p>
          <a:endParaRPr lang="ru-RU"/>
        </a:p>
      </dgm:t>
    </dgm:pt>
    <dgm:pt modelId="{69764F42-32CC-46ED-9B4A-7394EDEF501C}" type="pres">
      <dgm:prSet presAssocID="{F0DC91BD-6F00-40DF-AFE6-8AB1939FBB76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3C013F1-5CA7-4674-8F3B-F52C26ABEF13}" type="pres">
      <dgm:prSet presAssocID="{6D6D9D32-170D-4290-8AAD-6BAE3FC8BEDE}" presName="circle1" presStyleLbl="node1" presStyleIdx="0" presStyleCnt="4"/>
      <dgm:spPr/>
    </dgm:pt>
    <dgm:pt modelId="{5761FB2B-BCAF-4043-B860-3FB79C019333}" type="pres">
      <dgm:prSet presAssocID="{6D6D9D32-170D-4290-8AAD-6BAE3FC8BEDE}" presName="space" presStyleCnt="0"/>
      <dgm:spPr/>
    </dgm:pt>
    <dgm:pt modelId="{0ACF6BDA-1302-4475-B126-F9200D1E3B9A}" type="pres">
      <dgm:prSet presAssocID="{6D6D9D32-170D-4290-8AAD-6BAE3FC8BEDE}" presName="rect1" presStyleLbl="alignAcc1" presStyleIdx="0" presStyleCnt="4"/>
      <dgm:spPr/>
    </dgm:pt>
    <dgm:pt modelId="{B282D8FC-7D16-4720-8F33-3512BB975DEC}" type="pres">
      <dgm:prSet presAssocID="{47A285CD-5487-4C2E-BB00-62865E96D8CE}" presName="vertSpace2" presStyleLbl="node1" presStyleIdx="0" presStyleCnt="4"/>
      <dgm:spPr/>
    </dgm:pt>
    <dgm:pt modelId="{70CED7AC-6D21-4DEA-A96C-A43224258CB5}" type="pres">
      <dgm:prSet presAssocID="{47A285CD-5487-4C2E-BB00-62865E96D8CE}" presName="circle2" presStyleLbl="node1" presStyleIdx="1" presStyleCnt="4"/>
      <dgm:spPr/>
    </dgm:pt>
    <dgm:pt modelId="{DDA9ECC2-DCB5-4629-8585-188CA79B76A0}" type="pres">
      <dgm:prSet presAssocID="{47A285CD-5487-4C2E-BB00-62865E96D8CE}" presName="rect2" presStyleLbl="alignAcc1" presStyleIdx="1" presStyleCnt="4"/>
      <dgm:spPr/>
    </dgm:pt>
    <dgm:pt modelId="{A62D265D-4D71-4A99-A02F-FFF564C0B6A7}" type="pres">
      <dgm:prSet presAssocID="{996794BA-3F3E-4BB4-9B0A-18EEC41B37CF}" presName="vertSpace3" presStyleLbl="node1" presStyleIdx="1" presStyleCnt="4"/>
      <dgm:spPr/>
    </dgm:pt>
    <dgm:pt modelId="{E25890A4-DEB4-4FAC-8D92-7AABEC60A1CF}" type="pres">
      <dgm:prSet presAssocID="{996794BA-3F3E-4BB4-9B0A-18EEC41B37CF}" presName="circle3" presStyleLbl="node1" presStyleIdx="2" presStyleCnt="4"/>
      <dgm:spPr/>
    </dgm:pt>
    <dgm:pt modelId="{842E2B25-B07F-4D30-A0F5-BC1BD6C2AABC}" type="pres">
      <dgm:prSet presAssocID="{996794BA-3F3E-4BB4-9B0A-18EEC41B37CF}" presName="rect3" presStyleLbl="alignAcc1" presStyleIdx="2" presStyleCnt="4"/>
      <dgm:spPr/>
    </dgm:pt>
    <dgm:pt modelId="{2B1BD121-A169-4382-9227-C1BB8398A113}" type="pres">
      <dgm:prSet presAssocID="{A3FC19FF-11E0-42B9-9D91-14101F9180B2}" presName="vertSpace4" presStyleLbl="node1" presStyleIdx="2" presStyleCnt="4"/>
      <dgm:spPr/>
    </dgm:pt>
    <dgm:pt modelId="{03344E5E-A3CD-42A9-9806-71A6268B6718}" type="pres">
      <dgm:prSet presAssocID="{A3FC19FF-11E0-42B9-9D91-14101F9180B2}" presName="circle4" presStyleLbl="node1" presStyleIdx="3" presStyleCnt="4"/>
      <dgm:spPr/>
    </dgm:pt>
    <dgm:pt modelId="{6F981F72-9137-40A2-91FC-D45036A61A49}" type="pres">
      <dgm:prSet presAssocID="{A3FC19FF-11E0-42B9-9D91-14101F9180B2}" presName="rect4" presStyleLbl="alignAcc1" presStyleIdx="3" presStyleCnt="4"/>
      <dgm:spPr/>
    </dgm:pt>
    <dgm:pt modelId="{E15236B2-6890-482C-8683-7AD093EC688D}" type="pres">
      <dgm:prSet presAssocID="{6D6D9D32-170D-4290-8AAD-6BAE3FC8BEDE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EDDE83B5-EC38-45D1-AA32-F53D91F75541}" type="pres">
      <dgm:prSet presAssocID="{47A285CD-5487-4C2E-BB00-62865E96D8CE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83BBAD01-7E8B-4A2D-A550-00C12A3CC35A}" type="pres">
      <dgm:prSet presAssocID="{996794BA-3F3E-4BB4-9B0A-18EEC41B37CF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A71AE077-028D-45EE-A54B-5A3178073F78}" type="pres">
      <dgm:prSet presAssocID="{A3FC19FF-11E0-42B9-9D91-14101F9180B2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2B2EAD0A-28A3-45B1-8F51-F7B540935DCF}" srcId="{F0DC91BD-6F00-40DF-AFE6-8AB1939FBB76}" destId="{47A285CD-5487-4C2E-BB00-62865E96D8CE}" srcOrd="1" destOrd="0" parTransId="{CF656B05-9B19-41A9-A821-F9448C6E5824}" sibTransId="{E301AA52-F878-4735-A9C2-A4CADEDF5F7B}"/>
    <dgm:cxn modelId="{C79D2E19-E8C1-44CF-8608-C144FE5298AF}" type="presOf" srcId="{A3FC19FF-11E0-42B9-9D91-14101F9180B2}" destId="{A71AE077-028D-45EE-A54B-5A3178073F78}" srcOrd="1" destOrd="0" presId="urn:microsoft.com/office/officeart/2005/8/layout/target3"/>
    <dgm:cxn modelId="{B93C8B1C-A798-41C6-8DEC-6C524C68A87C}" type="presOf" srcId="{6D6D9D32-170D-4290-8AAD-6BAE3FC8BEDE}" destId="{0ACF6BDA-1302-4475-B126-F9200D1E3B9A}" srcOrd="0" destOrd="0" presId="urn:microsoft.com/office/officeart/2005/8/layout/target3"/>
    <dgm:cxn modelId="{CE52662D-54ED-447E-BB70-156A8D8E5834}" type="presOf" srcId="{47A285CD-5487-4C2E-BB00-62865E96D8CE}" destId="{EDDE83B5-EC38-45D1-AA32-F53D91F75541}" srcOrd="1" destOrd="0" presId="urn:microsoft.com/office/officeart/2005/8/layout/target3"/>
    <dgm:cxn modelId="{0B539538-3460-429C-8BD2-6563DC350F34}" type="presOf" srcId="{A3FC19FF-11E0-42B9-9D91-14101F9180B2}" destId="{6F981F72-9137-40A2-91FC-D45036A61A49}" srcOrd="0" destOrd="0" presId="urn:microsoft.com/office/officeart/2005/8/layout/target3"/>
    <dgm:cxn modelId="{20543E43-E03A-47A6-B6A4-795677EF15BE}" type="presOf" srcId="{6D6D9D32-170D-4290-8AAD-6BAE3FC8BEDE}" destId="{E15236B2-6890-482C-8683-7AD093EC688D}" srcOrd="1" destOrd="0" presId="urn:microsoft.com/office/officeart/2005/8/layout/target3"/>
    <dgm:cxn modelId="{7EB3A269-3DA2-453F-967A-E11B3C9C342D}" type="presOf" srcId="{996794BA-3F3E-4BB4-9B0A-18EEC41B37CF}" destId="{842E2B25-B07F-4D30-A0F5-BC1BD6C2AABC}" srcOrd="0" destOrd="0" presId="urn:microsoft.com/office/officeart/2005/8/layout/target3"/>
    <dgm:cxn modelId="{9C755074-1BCC-41AA-A306-50F3144DAB86}" srcId="{F0DC91BD-6F00-40DF-AFE6-8AB1939FBB76}" destId="{996794BA-3F3E-4BB4-9B0A-18EEC41B37CF}" srcOrd="2" destOrd="0" parTransId="{4B1703BF-076D-4A93-A7FF-84D7EA2853B9}" sibTransId="{A95E9AAE-12FF-45CF-B059-FCAD7F860395}"/>
    <dgm:cxn modelId="{30C3838B-08BC-40EC-AE3D-ABCC06E86D20}" type="presOf" srcId="{47A285CD-5487-4C2E-BB00-62865E96D8CE}" destId="{DDA9ECC2-DCB5-4629-8585-188CA79B76A0}" srcOrd="0" destOrd="0" presId="urn:microsoft.com/office/officeart/2005/8/layout/target3"/>
    <dgm:cxn modelId="{CB084997-C677-4EF6-82B9-F2B7569B09B3}" srcId="{F0DC91BD-6F00-40DF-AFE6-8AB1939FBB76}" destId="{A3FC19FF-11E0-42B9-9D91-14101F9180B2}" srcOrd="3" destOrd="0" parTransId="{B800D201-B4C2-46B0-A24F-0DE746F0BA38}" sibTransId="{21095792-627E-4DA3-9563-618F6DAB1B2E}"/>
    <dgm:cxn modelId="{EFA0DDAA-498E-4398-9B5F-77A38E558184}" type="presOf" srcId="{F0DC91BD-6F00-40DF-AFE6-8AB1939FBB76}" destId="{69764F42-32CC-46ED-9B4A-7394EDEF501C}" srcOrd="0" destOrd="0" presId="urn:microsoft.com/office/officeart/2005/8/layout/target3"/>
    <dgm:cxn modelId="{F965EFAE-418B-4B2F-869A-4C27857BFD24}" srcId="{F0DC91BD-6F00-40DF-AFE6-8AB1939FBB76}" destId="{6D6D9D32-170D-4290-8AAD-6BAE3FC8BEDE}" srcOrd="0" destOrd="0" parTransId="{4EB8F178-0776-47B9-9BCD-4F49851E6FF0}" sibTransId="{958F1C5D-318B-4947-A443-016AE2946436}"/>
    <dgm:cxn modelId="{CA9D3EC3-166F-46C7-A9CF-A708F74772BA}" type="presOf" srcId="{996794BA-3F3E-4BB4-9B0A-18EEC41B37CF}" destId="{83BBAD01-7E8B-4A2D-A550-00C12A3CC35A}" srcOrd="1" destOrd="0" presId="urn:microsoft.com/office/officeart/2005/8/layout/target3"/>
    <dgm:cxn modelId="{DA9C9892-FD0E-4B97-A8CB-5B0F92070C67}" type="presParOf" srcId="{69764F42-32CC-46ED-9B4A-7394EDEF501C}" destId="{83C013F1-5CA7-4674-8F3B-F52C26ABEF13}" srcOrd="0" destOrd="0" presId="urn:microsoft.com/office/officeart/2005/8/layout/target3"/>
    <dgm:cxn modelId="{9B86DF4E-D2F9-4656-99DA-84EC76393A33}" type="presParOf" srcId="{69764F42-32CC-46ED-9B4A-7394EDEF501C}" destId="{5761FB2B-BCAF-4043-B860-3FB79C019333}" srcOrd="1" destOrd="0" presId="urn:microsoft.com/office/officeart/2005/8/layout/target3"/>
    <dgm:cxn modelId="{C906D9B0-7384-40B4-96BA-B44BF5B61BCB}" type="presParOf" srcId="{69764F42-32CC-46ED-9B4A-7394EDEF501C}" destId="{0ACF6BDA-1302-4475-B126-F9200D1E3B9A}" srcOrd="2" destOrd="0" presId="urn:microsoft.com/office/officeart/2005/8/layout/target3"/>
    <dgm:cxn modelId="{43E807CD-C577-4875-B24C-A1D48FB3AA5B}" type="presParOf" srcId="{69764F42-32CC-46ED-9B4A-7394EDEF501C}" destId="{B282D8FC-7D16-4720-8F33-3512BB975DEC}" srcOrd="3" destOrd="0" presId="urn:microsoft.com/office/officeart/2005/8/layout/target3"/>
    <dgm:cxn modelId="{404D5172-C37F-4046-AA5D-FBFC7111FF42}" type="presParOf" srcId="{69764F42-32CC-46ED-9B4A-7394EDEF501C}" destId="{70CED7AC-6D21-4DEA-A96C-A43224258CB5}" srcOrd="4" destOrd="0" presId="urn:microsoft.com/office/officeart/2005/8/layout/target3"/>
    <dgm:cxn modelId="{CCD1171B-158F-46E8-A07A-2C4A505528AD}" type="presParOf" srcId="{69764F42-32CC-46ED-9B4A-7394EDEF501C}" destId="{DDA9ECC2-DCB5-4629-8585-188CA79B76A0}" srcOrd="5" destOrd="0" presId="urn:microsoft.com/office/officeart/2005/8/layout/target3"/>
    <dgm:cxn modelId="{CC761ED9-7544-47CA-8295-872A503801C9}" type="presParOf" srcId="{69764F42-32CC-46ED-9B4A-7394EDEF501C}" destId="{A62D265D-4D71-4A99-A02F-FFF564C0B6A7}" srcOrd="6" destOrd="0" presId="urn:microsoft.com/office/officeart/2005/8/layout/target3"/>
    <dgm:cxn modelId="{B2D300E7-7582-480B-846A-FA130968F5DD}" type="presParOf" srcId="{69764F42-32CC-46ED-9B4A-7394EDEF501C}" destId="{E25890A4-DEB4-4FAC-8D92-7AABEC60A1CF}" srcOrd="7" destOrd="0" presId="urn:microsoft.com/office/officeart/2005/8/layout/target3"/>
    <dgm:cxn modelId="{0EF5AC19-8532-4550-8735-2FDB5B2E8A0F}" type="presParOf" srcId="{69764F42-32CC-46ED-9B4A-7394EDEF501C}" destId="{842E2B25-B07F-4D30-A0F5-BC1BD6C2AABC}" srcOrd="8" destOrd="0" presId="urn:microsoft.com/office/officeart/2005/8/layout/target3"/>
    <dgm:cxn modelId="{70853A0C-63A0-4252-8188-9EFA491391E8}" type="presParOf" srcId="{69764F42-32CC-46ED-9B4A-7394EDEF501C}" destId="{2B1BD121-A169-4382-9227-C1BB8398A113}" srcOrd="9" destOrd="0" presId="urn:microsoft.com/office/officeart/2005/8/layout/target3"/>
    <dgm:cxn modelId="{AC714C79-1F90-482A-87F2-AEEAEA5B321F}" type="presParOf" srcId="{69764F42-32CC-46ED-9B4A-7394EDEF501C}" destId="{03344E5E-A3CD-42A9-9806-71A6268B6718}" srcOrd="10" destOrd="0" presId="urn:microsoft.com/office/officeart/2005/8/layout/target3"/>
    <dgm:cxn modelId="{2560B94C-0CD1-4F0B-A94E-642296AA3B5F}" type="presParOf" srcId="{69764F42-32CC-46ED-9B4A-7394EDEF501C}" destId="{6F981F72-9137-40A2-91FC-D45036A61A49}" srcOrd="11" destOrd="0" presId="urn:microsoft.com/office/officeart/2005/8/layout/target3"/>
    <dgm:cxn modelId="{353F27AC-B05B-4584-9648-BAC38D860864}" type="presParOf" srcId="{69764F42-32CC-46ED-9B4A-7394EDEF501C}" destId="{E15236B2-6890-482C-8683-7AD093EC688D}" srcOrd="12" destOrd="0" presId="urn:microsoft.com/office/officeart/2005/8/layout/target3"/>
    <dgm:cxn modelId="{D09746DB-EC67-40EC-8C3F-10186A909398}" type="presParOf" srcId="{69764F42-32CC-46ED-9B4A-7394EDEF501C}" destId="{EDDE83B5-EC38-45D1-AA32-F53D91F75541}" srcOrd="13" destOrd="0" presId="urn:microsoft.com/office/officeart/2005/8/layout/target3"/>
    <dgm:cxn modelId="{4E0059CF-9F47-419A-B137-59C97CD03AAC}" type="presParOf" srcId="{69764F42-32CC-46ED-9B4A-7394EDEF501C}" destId="{83BBAD01-7E8B-4A2D-A550-00C12A3CC35A}" srcOrd="14" destOrd="0" presId="urn:microsoft.com/office/officeart/2005/8/layout/target3"/>
    <dgm:cxn modelId="{0B2836EC-8F35-426C-8817-BF90716A3C26}" type="presParOf" srcId="{69764F42-32CC-46ED-9B4A-7394EDEF501C}" destId="{A71AE077-028D-45EE-A54B-5A3178073F78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EB8C21-0E12-4BCC-B2B7-0028505B6BB0}" type="doc">
      <dgm:prSet loTypeId="urn:microsoft.com/office/officeart/2005/8/layout/balance1" loCatId="relationship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BE2495F-A393-4804-9DBC-154767A35731}">
      <dgm:prSet/>
      <dgm:spPr/>
      <dgm:t>
        <a:bodyPr/>
        <a:lstStyle/>
        <a:p>
          <a:r>
            <a:rPr lang="ru-RU" b="1" i="0" dirty="0"/>
            <a:t>Бесплатное приложение</a:t>
          </a:r>
          <a:endParaRPr lang="ru-RU" dirty="0"/>
        </a:p>
      </dgm:t>
    </dgm:pt>
    <dgm:pt modelId="{7E4EF14A-4827-41CB-9ACC-9F3E09220DC9}" type="parTrans" cxnId="{D834EFE1-799B-4938-906D-FCE92BDEDBB1}">
      <dgm:prSet/>
      <dgm:spPr/>
      <dgm:t>
        <a:bodyPr/>
        <a:lstStyle/>
        <a:p>
          <a:endParaRPr lang="ru-RU"/>
        </a:p>
      </dgm:t>
    </dgm:pt>
    <dgm:pt modelId="{A668E4E9-B1F8-452F-AF5F-D3CF1BE5D001}" type="sibTrans" cxnId="{D834EFE1-799B-4938-906D-FCE92BDEDBB1}">
      <dgm:prSet/>
      <dgm:spPr/>
      <dgm:t>
        <a:bodyPr/>
        <a:lstStyle/>
        <a:p>
          <a:endParaRPr lang="ru-RU"/>
        </a:p>
      </dgm:t>
    </dgm:pt>
    <dgm:pt modelId="{85FBC5F8-142B-4A8D-8131-C89BF929150E}">
      <dgm:prSet/>
      <dgm:spPr/>
    </dgm:pt>
    <dgm:pt modelId="{7DC4BC7B-6830-45EA-B85C-E9F2386A1F37}" type="parTrans" cxnId="{48CD02E1-0360-41B0-9392-4389A6B95170}">
      <dgm:prSet/>
      <dgm:spPr/>
      <dgm:t>
        <a:bodyPr/>
        <a:lstStyle/>
        <a:p>
          <a:endParaRPr lang="ru-RU"/>
        </a:p>
      </dgm:t>
    </dgm:pt>
    <dgm:pt modelId="{D9AAE9F1-91B5-4590-94C8-B5CBE9453662}" type="sibTrans" cxnId="{48CD02E1-0360-41B0-9392-4389A6B95170}">
      <dgm:prSet/>
      <dgm:spPr/>
      <dgm:t>
        <a:bodyPr/>
        <a:lstStyle/>
        <a:p>
          <a:endParaRPr lang="ru-RU"/>
        </a:p>
      </dgm:t>
    </dgm:pt>
    <dgm:pt modelId="{49C3C2B4-97B8-4D15-8A25-04B413AB43E9}">
      <dgm:prSet/>
      <dgm:spPr/>
    </dgm:pt>
    <dgm:pt modelId="{F4D6E8F0-F27E-4A2D-9130-17BBA277B663}" type="parTrans" cxnId="{FE02D4BD-D12E-418C-ABD1-B6D8C4F642AC}">
      <dgm:prSet/>
      <dgm:spPr/>
      <dgm:t>
        <a:bodyPr/>
        <a:lstStyle/>
        <a:p>
          <a:endParaRPr lang="ru-RU"/>
        </a:p>
      </dgm:t>
    </dgm:pt>
    <dgm:pt modelId="{23BB8F41-B637-4B68-8418-3635656ED3F9}" type="sibTrans" cxnId="{FE02D4BD-D12E-418C-ABD1-B6D8C4F642AC}">
      <dgm:prSet/>
      <dgm:spPr/>
      <dgm:t>
        <a:bodyPr/>
        <a:lstStyle/>
        <a:p>
          <a:endParaRPr lang="ru-RU"/>
        </a:p>
      </dgm:t>
    </dgm:pt>
    <dgm:pt modelId="{93C4D6E4-EDE4-42B9-93EA-7AF335DD06BC}">
      <dgm:prSet/>
      <dgm:spPr/>
      <dgm:t>
        <a:bodyPr/>
        <a:lstStyle/>
        <a:p>
          <a:r>
            <a:rPr lang="ru-RU" dirty="0" err="1"/>
            <a:t>Фримиум</a:t>
          </a:r>
          <a:endParaRPr lang="ru-RU" dirty="0"/>
        </a:p>
      </dgm:t>
    </dgm:pt>
    <dgm:pt modelId="{3C6F9745-5CF9-415B-A36D-B1036ACCD62E}" type="parTrans" cxnId="{BFD347A0-B94D-45A1-9AE3-62C51F16B0CC}">
      <dgm:prSet/>
      <dgm:spPr/>
      <dgm:t>
        <a:bodyPr/>
        <a:lstStyle/>
        <a:p>
          <a:endParaRPr lang="ru-RU"/>
        </a:p>
      </dgm:t>
    </dgm:pt>
    <dgm:pt modelId="{E06D55A5-5E0B-408B-9028-AEA886AB17A1}" type="sibTrans" cxnId="{BFD347A0-B94D-45A1-9AE3-62C51F16B0CC}">
      <dgm:prSet/>
      <dgm:spPr/>
      <dgm:t>
        <a:bodyPr/>
        <a:lstStyle/>
        <a:p>
          <a:endParaRPr lang="ru-RU"/>
        </a:p>
      </dgm:t>
    </dgm:pt>
    <dgm:pt modelId="{6B981BCA-77D2-4685-9BFE-340636271330}">
      <dgm:prSet/>
      <dgm:spPr/>
      <dgm:t>
        <a:bodyPr/>
        <a:lstStyle/>
        <a:p>
          <a:r>
            <a:rPr lang="ru-RU" dirty="0"/>
            <a:t>Подписка</a:t>
          </a:r>
        </a:p>
      </dgm:t>
    </dgm:pt>
    <dgm:pt modelId="{67B5B2C3-8E6B-4CFC-AE81-8C1F7D707E73}" type="parTrans" cxnId="{2FB7EE6E-4E44-46D5-B204-92FD7A9EECC3}">
      <dgm:prSet/>
      <dgm:spPr/>
      <dgm:t>
        <a:bodyPr/>
        <a:lstStyle/>
        <a:p>
          <a:endParaRPr lang="ru-RU"/>
        </a:p>
      </dgm:t>
    </dgm:pt>
    <dgm:pt modelId="{B2C30A66-E680-4659-B45B-EF873FC28BC3}" type="sibTrans" cxnId="{2FB7EE6E-4E44-46D5-B204-92FD7A9EECC3}">
      <dgm:prSet/>
      <dgm:spPr/>
      <dgm:t>
        <a:bodyPr/>
        <a:lstStyle/>
        <a:p>
          <a:endParaRPr lang="ru-RU"/>
        </a:p>
      </dgm:t>
    </dgm:pt>
    <dgm:pt modelId="{3742C9DA-00D7-45B6-93DC-2E82BE100009}">
      <dgm:prSet/>
      <dgm:spPr/>
      <dgm:t>
        <a:bodyPr/>
        <a:lstStyle/>
        <a:p>
          <a:r>
            <a:rPr lang="ru-RU" dirty="0"/>
            <a:t>Реклама</a:t>
          </a:r>
        </a:p>
      </dgm:t>
    </dgm:pt>
    <dgm:pt modelId="{F19BFE8E-975C-4286-A46F-32696A917F56}" type="parTrans" cxnId="{69A9BD1E-1D9F-4E9B-B27F-6B2F2AE2CBEF}">
      <dgm:prSet/>
      <dgm:spPr/>
      <dgm:t>
        <a:bodyPr/>
        <a:lstStyle/>
        <a:p>
          <a:endParaRPr lang="ru-RU"/>
        </a:p>
      </dgm:t>
    </dgm:pt>
    <dgm:pt modelId="{8C166FC0-E1C9-44F6-9428-48BB23EBFC29}" type="sibTrans" cxnId="{69A9BD1E-1D9F-4E9B-B27F-6B2F2AE2CBEF}">
      <dgm:prSet/>
      <dgm:spPr/>
      <dgm:t>
        <a:bodyPr/>
        <a:lstStyle/>
        <a:p>
          <a:endParaRPr lang="ru-RU"/>
        </a:p>
      </dgm:t>
    </dgm:pt>
    <dgm:pt modelId="{65950B6F-08DD-440D-B3FD-F807464483E0}">
      <dgm:prSet/>
      <dgm:spPr/>
      <dgm:t>
        <a:bodyPr/>
        <a:lstStyle/>
        <a:p>
          <a:r>
            <a:rPr lang="ru-RU" dirty="0"/>
            <a:t>Платное приобретение</a:t>
          </a:r>
        </a:p>
      </dgm:t>
    </dgm:pt>
    <dgm:pt modelId="{5F2C6BE8-1E81-4D0C-AC6A-2B48446882E9}" type="parTrans" cxnId="{AA8E33AF-69E3-4AB0-ABBE-214A9F3D1F22}">
      <dgm:prSet/>
      <dgm:spPr/>
      <dgm:t>
        <a:bodyPr/>
        <a:lstStyle/>
        <a:p>
          <a:endParaRPr lang="ru-RU"/>
        </a:p>
      </dgm:t>
    </dgm:pt>
    <dgm:pt modelId="{A37F62E7-372B-48F5-B59C-D79445F478C2}" type="sibTrans" cxnId="{AA8E33AF-69E3-4AB0-ABBE-214A9F3D1F22}">
      <dgm:prSet/>
      <dgm:spPr/>
      <dgm:t>
        <a:bodyPr/>
        <a:lstStyle/>
        <a:p>
          <a:endParaRPr lang="ru-RU"/>
        </a:p>
      </dgm:t>
    </dgm:pt>
    <dgm:pt modelId="{4DF1ED39-7F98-44BF-9EC2-7A80376192D3}">
      <dgm:prSet/>
      <dgm:spPr/>
      <dgm:t>
        <a:bodyPr/>
        <a:lstStyle/>
        <a:p>
          <a:r>
            <a:rPr lang="ru-RU" b="1" i="0" dirty="0"/>
            <a:t>Платное приложение</a:t>
          </a:r>
          <a:endParaRPr lang="ru-RU" dirty="0"/>
        </a:p>
      </dgm:t>
    </dgm:pt>
    <dgm:pt modelId="{DA497903-DD7D-440D-9547-BF46ADFE07BF}" type="sibTrans" cxnId="{C48181E2-B90B-4E47-8602-BF0958396244}">
      <dgm:prSet/>
      <dgm:spPr/>
      <dgm:t>
        <a:bodyPr/>
        <a:lstStyle/>
        <a:p>
          <a:endParaRPr lang="ru-RU"/>
        </a:p>
      </dgm:t>
    </dgm:pt>
    <dgm:pt modelId="{8426DF7C-38EB-40E0-A0C7-64C24A5AE539}" type="parTrans" cxnId="{C48181E2-B90B-4E47-8602-BF0958396244}">
      <dgm:prSet/>
      <dgm:spPr/>
      <dgm:t>
        <a:bodyPr/>
        <a:lstStyle/>
        <a:p>
          <a:endParaRPr lang="ru-RU"/>
        </a:p>
      </dgm:t>
    </dgm:pt>
    <dgm:pt modelId="{61322B2A-5410-41D8-9F78-8CA6839DABEC}" type="pres">
      <dgm:prSet presAssocID="{7EEB8C21-0E12-4BCC-B2B7-0028505B6BB0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372497DA-3126-4FC6-9E1A-033BB0724000}" type="pres">
      <dgm:prSet presAssocID="{7EEB8C21-0E12-4BCC-B2B7-0028505B6BB0}" presName="dummyMaxCanvas" presStyleCnt="0"/>
      <dgm:spPr/>
    </dgm:pt>
    <dgm:pt modelId="{2C767B77-C44C-4367-8819-5BF1BD48A207}" type="pres">
      <dgm:prSet presAssocID="{7EEB8C21-0E12-4BCC-B2B7-0028505B6BB0}" presName="parentComposite" presStyleCnt="0"/>
      <dgm:spPr/>
    </dgm:pt>
    <dgm:pt modelId="{DA85E19E-7EF2-407C-9496-EDA5CC55839E}" type="pres">
      <dgm:prSet presAssocID="{7EEB8C21-0E12-4BCC-B2B7-0028505B6BB0}" presName="parent1" presStyleLbl="alignAccFollowNode1" presStyleIdx="0" presStyleCnt="4" custLinFactNeighborX="-4947" custLinFactNeighborY="3562">
        <dgm:presLayoutVars>
          <dgm:chMax val="4"/>
        </dgm:presLayoutVars>
      </dgm:prSet>
      <dgm:spPr/>
    </dgm:pt>
    <dgm:pt modelId="{D46A3895-37D8-4AA9-9E20-1FCDB5D0B761}" type="pres">
      <dgm:prSet presAssocID="{7EEB8C21-0E12-4BCC-B2B7-0028505B6BB0}" presName="parent2" presStyleLbl="alignAccFollowNode1" presStyleIdx="1" presStyleCnt="4">
        <dgm:presLayoutVars>
          <dgm:chMax val="4"/>
        </dgm:presLayoutVars>
      </dgm:prSet>
      <dgm:spPr/>
    </dgm:pt>
    <dgm:pt modelId="{219E0905-DF11-4798-A9CB-1DA9E185A4BF}" type="pres">
      <dgm:prSet presAssocID="{7EEB8C21-0E12-4BCC-B2B7-0028505B6BB0}" presName="childrenComposite" presStyleCnt="0"/>
      <dgm:spPr/>
    </dgm:pt>
    <dgm:pt modelId="{CF647FF4-A1F2-4747-B5F1-ED216307DAA1}" type="pres">
      <dgm:prSet presAssocID="{7EEB8C21-0E12-4BCC-B2B7-0028505B6BB0}" presName="dummyMaxCanvas_ChildArea" presStyleCnt="0"/>
      <dgm:spPr/>
    </dgm:pt>
    <dgm:pt modelId="{D5B4C21D-2899-4B02-90E7-78DF80C8D30B}" type="pres">
      <dgm:prSet presAssocID="{7EEB8C21-0E12-4BCC-B2B7-0028505B6BB0}" presName="fulcrum" presStyleLbl="alignAccFollowNode1" presStyleIdx="2" presStyleCnt="4"/>
      <dgm:spPr/>
    </dgm:pt>
    <dgm:pt modelId="{1250F3E0-8E01-4D73-A5DF-280339621487}" type="pres">
      <dgm:prSet presAssocID="{7EEB8C21-0E12-4BCC-B2B7-0028505B6BB0}" presName="balance_13" presStyleLbl="alignAccFollowNode1" presStyleIdx="3" presStyleCnt="4">
        <dgm:presLayoutVars>
          <dgm:bulletEnabled val="1"/>
        </dgm:presLayoutVars>
      </dgm:prSet>
      <dgm:spPr/>
    </dgm:pt>
    <dgm:pt modelId="{FE41E04D-40A2-4D43-A9E6-B3AAA43BC774}" type="pres">
      <dgm:prSet presAssocID="{7EEB8C21-0E12-4BCC-B2B7-0028505B6BB0}" presName="right_13_1" presStyleLbl="node1" presStyleIdx="0" presStyleCnt="4">
        <dgm:presLayoutVars>
          <dgm:bulletEnabled val="1"/>
        </dgm:presLayoutVars>
      </dgm:prSet>
      <dgm:spPr/>
    </dgm:pt>
    <dgm:pt modelId="{ED2493CF-EA64-495E-B8C4-482B4A27E28D}" type="pres">
      <dgm:prSet presAssocID="{7EEB8C21-0E12-4BCC-B2B7-0028505B6BB0}" presName="right_13_2" presStyleLbl="node1" presStyleIdx="1" presStyleCnt="4">
        <dgm:presLayoutVars>
          <dgm:bulletEnabled val="1"/>
        </dgm:presLayoutVars>
      </dgm:prSet>
      <dgm:spPr/>
    </dgm:pt>
    <dgm:pt modelId="{D14584EB-1E50-456B-B791-6C5697B5DCFE}" type="pres">
      <dgm:prSet presAssocID="{7EEB8C21-0E12-4BCC-B2B7-0028505B6BB0}" presName="right_13_3" presStyleLbl="node1" presStyleIdx="2" presStyleCnt="4">
        <dgm:presLayoutVars>
          <dgm:bulletEnabled val="1"/>
        </dgm:presLayoutVars>
      </dgm:prSet>
      <dgm:spPr/>
    </dgm:pt>
    <dgm:pt modelId="{A50E3EC7-967B-4F60-BF97-E3225ECD673F}" type="pres">
      <dgm:prSet presAssocID="{7EEB8C21-0E12-4BCC-B2B7-0028505B6BB0}" presName="left_13_1" presStyleLbl="node1" presStyleIdx="3" presStyleCnt="4">
        <dgm:presLayoutVars>
          <dgm:bulletEnabled val="1"/>
        </dgm:presLayoutVars>
      </dgm:prSet>
      <dgm:spPr/>
    </dgm:pt>
  </dgm:ptLst>
  <dgm:cxnLst>
    <dgm:cxn modelId="{69A9BD1E-1D9F-4E9B-B27F-6B2F2AE2CBEF}" srcId="{2BE2495F-A393-4804-9DBC-154767A35731}" destId="{3742C9DA-00D7-45B6-93DC-2E82BE100009}" srcOrd="2" destOrd="0" parTransId="{F19BFE8E-975C-4286-A46F-32696A917F56}" sibTransId="{8C166FC0-E1C9-44F6-9428-48BB23EBFC29}"/>
    <dgm:cxn modelId="{0394A631-EA73-4DB2-9F03-9385CFF44707}" type="presOf" srcId="{2BE2495F-A393-4804-9DBC-154767A35731}" destId="{D46A3895-37D8-4AA9-9E20-1FCDB5D0B761}" srcOrd="0" destOrd="0" presId="urn:microsoft.com/office/officeart/2005/8/layout/balance1"/>
    <dgm:cxn modelId="{50B2AF68-91A1-4D58-AF91-8CEC1300A9E4}" type="presOf" srcId="{6B981BCA-77D2-4685-9BFE-340636271330}" destId="{ED2493CF-EA64-495E-B8C4-482B4A27E28D}" srcOrd="0" destOrd="0" presId="urn:microsoft.com/office/officeart/2005/8/layout/balance1"/>
    <dgm:cxn modelId="{63157F4E-EE00-4781-9DA1-037D03AF183B}" type="presOf" srcId="{65950B6F-08DD-440D-B3FD-F807464483E0}" destId="{A50E3EC7-967B-4F60-BF97-E3225ECD673F}" srcOrd="0" destOrd="0" presId="urn:microsoft.com/office/officeart/2005/8/layout/balance1"/>
    <dgm:cxn modelId="{2FB7EE6E-4E44-46D5-B204-92FD7A9EECC3}" srcId="{2BE2495F-A393-4804-9DBC-154767A35731}" destId="{6B981BCA-77D2-4685-9BFE-340636271330}" srcOrd="1" destOrd="0" parTransId="{67B5B2C3-8E6B-4CFC-AE81-8C1F7D707E73}" sibTransId="{B2C30A66-E680-4659-B45B-EF873FC28BC3}"/>
    <dgm:cxn modelId="{BFD347A0-B94D-45A1-9AE3-62C51F16B0CC}" srcId="{2BE2495F-A393-4804-9DBC-154767A35731}" destId="{93C4D6E4-EDE4-42B9-93EA-7AF335DD06BC}" srcOrd="0" destOrd="0" parTransId="{3C6F9745-5CF9-415B-A36D-B1036ACCD62E}" sibTransId="{E06D55A5-5E0B-408B-9028-AEA886AB17A1}"/>
    <dgm:cxn modelId="{4619C6A7-9F58-4110-B712-2EB630BF4BDB}" type="presOf" srcId="{3742C9DA-00D7-45B6-93DC-2E82BE100009}" destId="{D14584EB-1E50-456B-B791-6C5697B5DCFE}" srcOrd="0" destOrd="0" presId="urn:microsoft.com/office/officeart/2005/8/layout/balance1"/>
    <dgm:cxn modelId="{AA8E33AF-69E3-4AB0-ABBE-214A9F3D1F22}" srcId="{4DF1ED39-7F98-44BF-9EC2-7A80376192D3}" destId="{65950B6F-08DD-440D-B3FD-F807464483E0}" srcOrd="0" destOrd="0" parTransId="{5F2C6BE8-1E81-4D0C-AC6A-2B48446882E9}" sibTransId="{A37F62E7-372B-48F5-B59C-D79445F478C2}"/>
    <dgm:cxn modelId="{73FBA7AF-B748-4008-8C2F-B357A988BC64}" type="presOf" srcId="{7EEB8C21-0E12-4BCC-B2B7-0028505B6BB0}" destId="{61322B2A-5410-41D8-9F78-8CA6839DABEC}" srcOrd="0" destOrd="0" presId="urn:microsoft.com/office/officeart/2005/8/layout/balance1"/>
    <dgm:cxn modelId="{FE02D4BD-D12E-418C-ABD1-B6D8C4F642AC}" srcId="{7EEB8C21-0E12-4BCC-B2B7-0028505B6BB0}" destId="{49C3C2B4-97B8-4D15-8A25-04B413AB43E9}" srcOrd="3" destOrd="0" parTransId="{F4D6E8F0-F27E-4A2D-9130-17BBA277B663}" sibTransId="{23BB8F41-B637-4B68-8418-3635656ED3F9}"/>
    <dgm:cxn modelId="{5A59B0D5-AC8C-44B9-A44B-2E0BEDAE9978}" type="presOf" srcId="{93C4D6E4-EDE4-42B9-93EA-7AF335DD06BC}" destId="{FE41E04D-40A2-4D43-A9E6-B3AAA43BC774}" srcOrd="0" destOrd="0" presId="urn:microsoft.com/office/officeart/2005/8/layout/balance1"/>
    <dgm:cxn modelId="{48CD02E1-0360-41B0-9392-4389A6B95170}" srcId="{7EEB8C21-0E12-4BCC-B2B7-0028505B6BB0}" destId="{85FBC5F8-142B-4A8D-8131-C89BF929150E}" srcOrd="2" destOrd="0" parTransId="{7DC4BC7B-6830-45EA-B85C-E9F2386A1F37}" sibTransId="{D9AAE9F1-91B5-4590-94C8-B5CBE9453662}"/>
    <dgm:cxn modelId="{D834EFE1-799B-4938-906D-FCE92BDEDBB1}" srcId="{7EEB8C21-0E12-4BCC-B2B7-0028505B6BB0}" destId="{2BE2495F-A393-4804-9DBC-154767A35731}" srcOrd="1" destOrd="0" parTransId="{7E4EF14A-4827-41CB-9ACC-9F3E09220DC9}" sibTransId="{A668E4E9-B1F8-452F-AF5F-D3CF1BE5D001}"/>
    <dgm:cxn modelId="{C48181E2-B90B-4E47-8602-BF0958396244}" srcId="{7EEB8C21-0E12-4BCC-B2B7-0028505B6BB0}" destId="{4DF1ED39-7F98-44BF-9EC2-7A80376192D3}" srcOrd="0" destOrd="0" parTransId="{8426DF7C-38EB-40E0-A0C7-64C24A5AE539}" sibTransId="{DA497903-DD7D-440D-9547-BF46ADFE07BF}"/>
    <dgm:cxn modelId="{8B2CAAE7-9E4B-4452-BF8F-FDBAE05091C3}" type="presOf" srcId="{4DF1ED39-7F98-44BF-9EC2-7A80376192D3}" destId="{DA85E19E-7EF2-407C-9496-EDA5CC55839E}" srcOrd="0" destOrd="0" presId="urn:microsoft.com/office/officeart/2005/8/layout/balance1"/>
    <dgm:cxn modelId="{41CEBBBE-FC1A-443B-8E1C-88B48869E4EB}" type="presParOf" srcId="{61322B2A-5410-41D8-9F78-8CA6839DABEC}" destId="{372497DA-3126-4FC6-9E1A-033BB0724000}" srcOrd="0" destOrd="0" presId="urn:microsoft.com/office/officeart/2005/8/layout/balance1"/>
    <dgm:cxn modelId="{3A70B9A7-1C36-4833-A3A5-430BE0784AF9}" type="presParOf" srcId="{61322B2A-5410-41D8-9F78-8CA6839DABEC}" destId="{2C767B77-C44C-4367-8819-5BF1BD48A207}" srcOrd="1" destOrd="0" presId="urn:microsoft.com/office/officeart/2005/8/layout/balance1"/>
    <dgm:cxn modelId="{67AC5CB2-727A-4703-A6EF-1E21E2BF9C0A}" type="presParOf" srcId="{2C767B77-C44C-4367-8819-5BF1BD48A207}" destId="{DA85E19E-7EF2-407C-9496-EDA5CC55839E}" srcOrd="0" destOrd="0" presId="urn:microsoft.com/office/officeart/2005/8/layout/balance1"/>
    <dgm:cxn modelId="{F78AD6D9-A0DD-4CF5-A048-A5712A07747A}" type="presParOf" srcId="{2C767B77-C44C-4367-8819-5BF1BD48A207}" destId="{D46A3895-37D8-4AA9-9E20-1FCDB5D0B761}" srcOrd="1" destOrd="0" presId="urn:microsoft.com/office/officeart/2005/8/layout/balance1"/>
    <dgm:cxn modelId="{2FB5E2CD-6362-4926-9D19-E5BDCB2E8E97}" type="presParOf" srcId="{61322B2A-5410-41D8-9F78-8CA6839DABEC}" destId="{219E0905-DF11-4798-A9CB-1DA9E185A4BF}" srcOrd="2" destOrd="0" presId="urn:microsoft.com/office/officeart/2005/8/layout/balance1"/>
    <dgm:cxn modelId="{2D65215B-EBBA-4EF8-B2C1-4F0B1D58C710}" type="presParOf" srcId="{219E0905-DF11-4798-A9CB-1DA9E185A4BF}" destId="{CF647FF4-A1F2-4747-B5F1-ED216307DAA1}" srcOrd="0" destOrd="0" presId="urn:microsoft.com/office/officeart/2005/8/layout/balance1"/>
    <dgm:cxn modelId="{FE290DEF-B359-4965-B5F8-4695D8A175AD}" type="presParOf" srcId="{219E0905-DF11-4798-A9CB-1DA9E185A4BF}" destId="{D5B4C21D-2899-4B02-90E7-78DF80C8D30B}" srcOrd="1" destOrd="0" presId="urn:microsoft.com/office/officeart/2005/8/layout/balance1"/>
    <dgm:cxn modelId="{BA708DD8-D7D9-4170-AB66-5D50399CFF28}" type="presParOf" srcId="{219E0905-DF11-4798-A9CB-1DA9E185A4BF}" destId="{1250F3E0-8E01-4D73-A5DF-280339621487}" srcOrd="2" destOrd="0" presId="urn:microsoft.com/office/officeart/2005/8/layout/balance1"/>
    <dgm:cxn modelId="{8C3C65F7-5AE5-439C-AAF6-C293E50BA4A1}" type="presParOf" srcId="{219E0905-DF11-4798-A9CB-1DA9E185A4BF}" destId="{FE41E04D-40A2-4D43-A9E6-B3AAA43BC774}" srcOrd="3" destOrd="0" presId="urn:microsoft.com/office/officeart/2005/8/layout/balance1"/>
    <dgm:cxn modelId="{A4388728-32C1-479F-A653-624B8DD5D5A0}" type="presParOf" srcId="{219E0905-DF11-4798-A9CB-1DA9E185A4BF}" destId="{ED2493CF-EA64-495E-B8C4-482B4A27E28D}" srcOrd="4" destOrd="0" presId="urn:microsoft.com/office/officeart/2005/8/layout/balance1"/>
    <dgm:cxn modelId="{F52A75C1-7574-46A8-A112-34082D4E9070}" type="presParOf" srcId="{219E0905-DF11-4798-A9CB-1DA9E185A4BF}" destId="{D14584EB-1E50-456B-B791-6C5697B5DCFE}" srcOrd="5" destOrd="0" presId="urn:microsoft.com/office/officeart/2005/8/layout/balance1"/>
    <dgm:cxn modelId="{8B7E5756-0443-40D5-98E4-B0E76F11EA9F}" type="presParOf" srcId="{219E0905-DF11-4798-A9CB-1DA9E185A4BF}" destId="{A50E3EC7-967B-4F60-BF97-E3225ECD673F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5DCF52-A824-416F-9C98-6B6797619A53}" type="doc">
      <dgm:prSet loTypeId="urn:microsoft.com/office/officeart/2005/8/layout/arrow2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3A346E96-CCAF-4A4C-AFE5-DD75B6444ED9}">
      <dgm:prSet custT="1"/>
      <dgm:spPr/>
      <dgm:t>
        <a:bodyPr/>
        <a:lstStyle/>
        <a:p>
          <a:r>
            <a:rPr lang="ru-RU" sz="1600" dirty="0"/>
            <a:t>Короткие уроки на 5-15 минут, рейтинги и достижения, отслеживание процесса обучения</a:t>
          </a:r>
        </a:p>
      </dgm:t>
    </dgm:pt>
    <dgm:pt modelId="{BCDC5A7B-B052-4356-9DD5-90AF660D8D01}" type="parTrans" cxnId="{18EFA63E-16FE-4A3D-AC6C-1D64B5F98937}">
      <dgm:prSet/>
      <dgm:spPr/>
      <dgm:t>
        <a:bodyPr/>
        <a:lstStyle/>
        <a:p>
          <a:endParaRPr lang="ru-RU"/>
        </a:p>
      </dgm:t>
    </dgm:pt>
    <dgm:pt modelId="{F65D93EE-3B33-4DB3-AE26-2E115C580D0D}" type="sibTrans" cxnId="{18EFA63E-16FE-4A3D-AC6C-1D64B5F98937}">
      <dgm:prSet/>
      <dgm:spPr/>
      <dgm:t>
        <a:bodyPr/>
        <a:lstStyle/>
        <a:p>
          <a:endParaRPr lang="ru-RU"/>
        </a:p>
      </dgm:t>
    </dgm:pt>
    <dgm:pt modelId="{3052B93D-3F38-456A-872F-43913C0E6D8D}">
      <dgm:prSet custT="1"/>
      <dgm:spPr/>
      <dgm:t>
        <a:bodyPr/>
        <a:lstStyle/>
        <a:p>
          <a:r>
            <a:rPr lang="ru-RU" sz="1600" dirty="0"/>
            <a:t>Документальные фильмы с визуализацией космических достижений, открытий и явлений. «Библиотека» космических тел и событий</a:t>
          </a:r>
        </a:p>
      </dgm:t>
    </dgm:pt>
    <dgm:pt modelId="{B2C94C61-70F3-45FF-9F45-33E9442830E6}" type="parTrans" cxnId="{E3802816-10A4-45A0-A9B7-3A23D449BBE8}">
      <dgm:prSet/>
      <dgm:spPr/>
      <dgm:t>
        <a:bodyPr/>
        <a:lstStyle/>
        <a:p>
          <a:endParaRPr lang="ru-RU"/>
        </a:p>
      </dgm:t>
    </dgm:pt>
    <dgm:pt modelId="{2E2028D4-2490-497B-BAD4-FF491B12C972}" type="sibTrans" cxnId="{E3802816-10A4-45A0-A9B7-3A23D449BBE8}">
      <dgm:prSet/>
      <dgm:spPr/>
      <dgm:t>
        <a:bodyPr/>
        <a:lstStyle/>
        <a:p>
          <a:endParaRPr lang="ru-RU"/>
        </a:p>
      </dgm:t>
    </dgm:pt>
    <dgm:pt modelId="{39646DBA-6C9E-4CCB-8612-2303CE8407EF}">
      <dgm:prSet custT="1"/>
      <dgm:spPr/>
      <dgm:t>
        <a:bodyPr/>
        <a:lstStyle/>
        <a:p>
          <a:r>
            <a:rPr lang="ru-RU" sz="1600" dirty="0"/>
            <a:t>Работа со своим собственным исследованием</a:t>
          </a:r>
        </a:p>
      </dgm:t>
    </dgm:pt>
    <dgm:pt modelId="{DC3DEB22-E533-478D-8BA5-CD4E5425097D}" type="parTrans" cxnId="{032295FD-83A8-4DFB-8FB6-2CF71F62CC3E}">
      <dgm:prSet/>
      <dgm:spPr/>
      <dgm:t>
        <a:bodyPr/>
        <a:lstStyle/>
        <a:p>
          <a:endParaRPr lang="ru-RU"/>
        </a:p>
      </dgm:t>
    </dgm:pt>
    <dgm:pt modelId="{603BC0EE-C95B-4919-B63F-1F2700D59BDF}" type="sibTrans" cxnId="{032295FD-83A8-4DFB-8FB6-2CF71F62CC3E}">
      <dgm:prSet/>
      <dgm:spPr/>
      <dgm:t>
        <a:bodyPr/>
        <a:lstStyle/>
        <a:p>
          <a:endParaRPr lang="ru-RU"/>
        </a:p>
      </dgm:t>
    </dgm:pt>
    <dgm:pt modelId="{DFB21100-36FC-41A9-8CCC-A77DF37B091D}">
      <dgm:prSet custT="1"/>
      <dgm:spPr/>
      <dgm:t>
        <a:bodyPr/>
        <a:lstStyle/>
        <a:p>
          <a:r>
            <a:rPr lang="ru-RU" sz="1600" dirty="0"/>
            <a:t>Научные статьи, проверенные на достоверность, опубликованные исследования</a:t>
          </a:r>
        </a:p>
      </dgm:t>
    </dgm:pt>
    <dgm:pt modelId="{C058EEEA-1C96-4C1E-86B9-DA70FA2C47B6}" type="parTrans" cxnId="{00A4C0AF-9531-42F7-8A54-B1F3A68351E1}">
      <dgm:prSet/>
      <dgm:spPr/>
      <dgm:t>
        <a:bodyPr/>
        <a:lstStyle/>
        <a:p>
          <a:endParaRPr lang="ru-RU"/>
        </a:p>
      </dgm:t>
    </dgm:pt>
    <dgm:pt modelId="{EDDD2664-2961-4F62-8229-469517F29AA6}" type="sibTrans" cxnId="{00A4C0AF-9531-42F7-8A54-B1F3A68351E1}">
      <dgm:prSet/>
      <dgm:spPr/>
      <dgm:t>
        <a:bodyPr/>
        <a:lstStyle/>
        <a:p>
          <a:endParaRPr lang="ru-RU"/>
        </a:p>
      </dgm:t>
    </dgm:pt>
    <dgm:pt modelId="{D0921D46-7B56-4C51-BD22-D6E7EB136662}" type="pres">
      <dgm:prSet presAssocID="{465DCF52-A824-416F-9C98-6B6797619A53}" presName="arrowDiagram" presStyleCnt="0">
        <dgm:presLayoutVars>
          <dgm:chMax val="5"/>
          <dgm:dir/>
          <dgm:resizeHandles val="exact"/>
        </dgm:presLayoutVars>
      </dgm:prSet>
      <dgm:spPr/>
    </dgm:pt>
    <dgm:pt modelId="{B62F72B9-23A8-4ECC-9A26-617A3BAA1BFC}" type="pres">
      <dgm:prSet presAssocID="{465DCF52-A824-416F-9C98-6B6797619A53}" presName="arrow" presStyleLbl="bgShp" presStyleIdx="0" presStyleCnt="1" custLinFactNeighborX="-39294" custLinFactNeighborY="-799"/>
      <dgm:spPr/>
    </dgm:pt>
    <dgm:pt modelId="{198BE9AB-31B3-4620-8A3F-FEC1F06AA1ED}" type="pres">
      <dgm:prSet presAssocID="{465DCF52-A824-416F-9C98-6B6797619A53}" presName="arrowDiagram4" presStyleCnt="0"/>
      <dgm:spPr/>
    </dgm:pt>
    <dgm:pt modelId="{AD0F3774-F696-44E8-807A-F37B4F7727EC}" type="pres">
      <dgm:prSet presAssocID="{39646DBA-6C9E-4CCB-8612-2303CE8407EF}" presName="bullet4a" presStyleLbl="node1" presStyleIdx="0" presStyleCnt="4" custLinFactX="-900000" custLinFactY="23064" custLinFactNeighborX="-909762" custLinFactNeighborY="100000"/>
      <dgm:spPr/>
    </dgm:pt>
    <dgm:pt modelId="{F0C11560-9F9D-4756-A920-2EC9D746E6F5}" type="pres">
      <dgm:prSet presAssocID="{39646DBA-6C9E-4CCB-8612-2303CE8407EF}" presName="textBox4a" presStyleLbl="revTx" presStyleIdx="0" presStyleCnt="4" custScaleX="541917" custScaleY="42353" custLinFactNeighborX="-21421" custLinFactNeighborY="2421">
        <dgm:presLayoutVars>
          <dgm:bulletEnabled val="1"/>
        </dgm:presLayoutVars>
      </dgm:prSet>
      <dgm:spPr/>
    </dgm:pt>
    <dgm:pt modelId="{683D56D3-08A9-4DAD-98C7-C27B5410C385}" type="pres">
      <dgm:prSet presAssocID="{DFB21100-36FC-41A9-8CCC-A77DF37B091D}" presName="bullet4b" presStyleLbl="node1" presStyleIdx="1" presStyleCnt="4" custLinFactX="-500000" custLinFactNeighborX="-557263" custLinFactNeighborY="62437"/>
      <dgm:spPr/>
    </dgm:pt>
    <dgm:pt modelId="{8A507743-376F-4EDE-AD35-66E9FC2B350F}" type="pres">
      <dgm:prSet presAssocID="{DFB21100-36FC-41A9-8CCC-A77DF37B091D}" presName="textBox4b" presStyleLbl="revTx" presStyleIdx="1" presStyleCnt="4" custScaleX="368033" custScaleY="37523" custLinFactNeighborX="-57623" custLinFactNeighborY="-13990">
        <dgm:presLayoutVars>
          <dgm:bulletEnabled val="1"/>
        </dgm:presLayoutVars>
      </dgm:prSet>
      <dgm:spPr/>
    </dgm:pt>
    <dgm:pt modelId="{1114227B-49FE-4E6B-A2DE-FC5FBCF2D377}" type="pres">
      <dgm:prSet presAssocID="{3052B93D-3F38-456A-872F-43913C0E6D8D}" presName="bullet4c" presStyleLbl="node1" presStyleIdx="2" presStyleCnt="4" custLinFactX="-300000" custLinFactNeighborX="-397407" custLinFactNeighborY="-18914"/>
      <dgm:spPr/>
    </dgm:pt>
    <dgm:pt modelId="{9AFCAFBD-BAF7-45F8-BE4B-92B4D6E3E6BA}" type="pres">
      <dgm:prSet presAssocID="{3052B93D-3F38-456A-872F-43913C0E6D8D}" presName="textBox4c" presStyleLbl="revTx" presStyleIdx="2" presStyleCnt="4" custScaleX="444234" custScaleY="40868" custLinFactNeighborX="5683" custLinFactNeighborY="-25624">
        <dgm:presLayoutVars>
          <dgm:bulletEnabled val="1"/>
        </dgm:presLayoutVars>
      </dgm:prSet>
      <dgm:spPr/>
    </dgm:pt>
    <dgm:pt modelId="{67BA9A57-E5CC-41E5-B8A9-350E38FDD006}" type="pres">
      <dgm:prSet presAssocID="{3A346E96-CCAF-4A4C-AFE5-DD75B6444ED9}" presName="bullet4d" presStyleLbl="node1" presStyleIdx="3" presStyleCnt="4" custLinFactX="-200000" custLinFactNeighborX="-209569" custLinFactNeighborY="-44556"/>
      <dgm:spPr/>
    </dgm:pt>
    <dgm:pt modelId="{7A9FBE78-91F4-4562-AADB-96CDC40F3C9B}" type="pres">
      <dgm:prSet presAssocID="{3A346E96-CCAF-4A4C-AFE5-DD75B6444ED9}" presName="textBox4d" presStyleLbl="revTx" presStyleIdx="3" presStyleCnt="4" custScaleX="345756" custScaleY="34575" custLinFactNeighborX="9495" custLinFactNeighborY="-50082">
        <dgm:presLayoutVars>
          <dgm:bulletEnabled val="1"/>
        </dgm:presLayoutVars>
      </dgm:prSet>
      <dgm:spPr/>
    </dgm:pt>
  </dgm:ptLst>
  <dgm:cxnLst>
    <dgm:cxn modelId="{E3802816-10A4-45A0-A9B7-3A23D449BBE8}" srcId="{465DCF52-A824-416F-9C98-6B6797619A53}" destId="{3052B93D-3F38-456A-872F-43913C0E6D8D}" srcOrd="2" destOrd="0" parTransId="{B2C94C61-70F3-45FF-9F45-33E9442830E6}" sibTransId="{2E2028D4-2490-497B-BAD4-FF491B12C972}"/>
    <dgm:cxn modelId="{FDB21D27-2392-4FC0-8EBE-387C446FEDE0}" type="presOf" srcId="{3052B93D-3F38-456A-872F-43913C0E6D8D}" destId="{9AFCAFBD-BAF7-45F8-BE4B-92B4D6E3E6BA}" srcOrd="0" destOrd="0" presId="urn:microsoft.com/office/officeart/2005/8/layout/arrow2"/>
    <dgm:cxn modelId="{18EFA63E-16FE-4A3D-AC6C-1D64B5F98937}" srcId="{465DCF52-A824-416F-9C98-6B6797619A53}" destId="{3A346E96-CCAF-4A4C-AFE5-DD75B6444ED9}" srcOrd="3" destOrd="0" parTransId="{BCDC5A7B-B052-4356-9DD5-90AF660D8D01}" sibTransId="{F65D93EE-3B33-4DB3-AE26-2E115C580D0D}"/>
    <dgm:cxn modelId="{7CD62D84-C498-402D-AF1B-2BCDA60A064D}" type="presOf" srcId="{465DCF52-A824-416F-9C98-6B6797619A53}" destId="{D0921D46-7B56-4C51-BD22-D6E7EB136662}" srcOrd="0" destOrd="0" presId="urn:microsoft.com/office/officeart/2005/8/layout/arrow2"/>
    <dgm:cxn modelId="{019F748F-B475-4A32-9BA9-46C51EFD16EF}" type="presOf" srcId="{DFB21100-36FC-41A9-8CCC-A77DF37B091D}" destId="{8A507743-376F-4EDE-AD35-66E9FC2B350F}" srcOrd="0" destOrd="0" presId="urn:microsoft.com/office/officeart/2005/8/layout/arrow2"/>
    <dgm:cxn modelId="{6F96C596-012A-425F-859A-F2B849FB191E}" type="presOf" srcId="{39646DBA-6C9E-4CCB-8612-2303CE8407EF}" destId="{F0C11560-9F9D-4756-A920-2EC9D746E6F5}" srcOrd="0" destOrd="0" presId="urn:microsoft.com/office/officeart/2005/8/layout/arrow2"/>
    <dgm:cxn modelId="{8DFEEAAD-1247-47F1-8FE2-E948515DBF22}" type="presOf" srcId="{3A346E96-CCAF-4A4C-AFE5-DD75B6444ED9}" destId="{7A9FBE78-91F4-4562-AADB-96CDC40F3C9B}" srcOrd="0" destOrd="0" presId="urn:microsoft.com/office/officeart/2005/8/layout/arrow2"/>
    <dgm:cxn modelId="{00A4C0AF-9531-42F7-8A54-B1F3A68351E1}" srcId="{465DCF52-A824-416F-9C98-6B6797619A53}" destId="{DFB21100-36FC-41A9-8CCC-A77DF37B091D}" srcOrd="1" destOrd="0" parTransId="{C058EEEA-1C96-4C1E-86B9-DA70FA2C47B6}" sibTransId="{EDDD2664-2961-4F62-8229-469517F29AA6}"/>
    <dgm:cxn modelId="{032295FD-83A8-4DFB-8FB6-2CF71F62CC3E}" srcId="{465DCF52-A824-416F-9C98-6B6797619A53}" destId="{39646DBA-6C9E-4CCB-8612-2303CE8407EF}" srcOrd="0" destOrd="0" parTransId="{DC3DEB22-E533-478D-8BA5-CD4E5425097D}" sibTransId="{603BC0EE-C95B-4919-B63F-1F2700D59BDF}"/>
    <dgm:cxn modelId="{6C5074CA-6061-4EFF-ABFD-9225A85E25BA}" type="presParOf" srcId="{D0921D46-7B56-4C51-BD22-D6E7EB136662}" destId="{B62F72B9-23A8-4ECC-9A26-617A3BAA1BFC}" srcOrd="0" destOrd="0" presId="urn:microsoft.com/office/officeart/2005/8/layout/arrow2"/>
    <dgm:cxn modelId="{34512C0C-5EE3-402A-8469-7ECD6990CB66}" type="presParOf" srcId="{D0921D46-7B56-4C51-BD22-D6E7EB136662}" destId="{198BE9AB-31B3-4620-8A3F-FEC1F06AA1ED}" srcOrd="1" destOrd="0" presId="urn:microsoft.com/office/officeart/2005/8/layout/arrow2"/>
    <dgm:cxn modelId="{BC3628B7-FA55-4FB7-BAE4-6C34242D09BF}" type="presParOf" srcId="{198BE9AB-31B3-4620-8A3F-FEC1F06AA1ED}" destId="{AD0F3774-F696-44E8-807A-F37B4F7727EC}" srcOrd="0" destOrd="0" presId="urn:microsoft.com/office/officeart/2005/8/layout/arrow2"/>
    <dgm:cxn modelId="{50071823-7358-43AC-B0FE-F594C75602CF}" type="presParOf" srcId="{198BE9AB-31B3-4620-8A3F-FEC1F06AA1ED}" destId="{F0C11560-9F9D-4756-A920-2EC9D746E6F5}" srcOrd="1" destOrd="0" presId="urn:microsoft.com/office/officeart/2005/8/layout/arrow2"/>
    <dgm:cxn modelId="{5F53111E-89DD-4BD4-9006-D24A55EE4033}" type="presParOf" srcId="{198BE9AB-31B3-4620-8A3F-FEC1F06AA1ED}" destId="{683D56D3-08A9-4DAD-98C7-C27B5410C385}" srcOrd="2" destOrd="0" presId="urn:microsoft.com/office/officeart/2005/8/layout/arrow2"/>
    <dgm:cxn modelId="{CD5C5198-5230-4152-AFB0-47037B897599}" type="presParOf" srcId="{198BE9AB-31B3-4620-8A3F-FEC1F06AA1ED}" destId="{8A507743-376F-4EDE-AD35-66E9FC2B350F}" srcOrd="3" destOrd="0" presId="urn:microsoft.com/office/officeart/2005/8/layout/arrow2"/>
    <dgm:cxn modelId="{0C0C4987-F9F7-47C4-B9FD-E8C5FF5B221B}" type="presParOf" srcId="{198BE9AB-31B3-4620-8A3F-FEC1F06AA1ED}" destId="{1114227B-49FE-4E6B-A2DE-FC5FBCF2D377}" srcOrd="4" destOrd="0" presId="urn:microsoft.com/office/officeart/2005/8/layout/arrow2"/>
    <dgm:cxn modelId="{1BE7D85C-98F7-4101-A269-75A8137359FC}" type="presParOf" srcId="{198BE9AB-31B3-4620-8A3F-FEC1F06AA1ED}" destId="{9AFCAFBD-BAF7-45F8-BE4B-92B4D6E3E6BA}" srcOrd="5" destOrd="0" presId="urn:microsoft.com/office/officeart/2005/8/layout/arrow2"/>
    <dgm:cxn modelId="{EC48DAC9-7632-4044-A601-16FFC00829B7}" type="presParOf" srcId="{198BE9AB-31B3-4620-8A3F-FEC1F06AA1ED}" destId="{67BA9A57-E5CC-41E5-B8A9-350E38FDD006}" srcOrd="6" destOrd="0" presId="urn:microsoft.com/office/officeart/2005/8/layout/arrow2"/>
    <dgm:cxn modelId="{6DBA5D30-84D6-4D62-9FF7-CD76F2BA5407}" type="presParOf" srcId="{198BE9AB-31B3-4620-8A3F-FEC1F06AA1ED}" destId="{7A9FBE78-91F4-4562-AADB-96CDC40F3C9B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5DBDD2-88B3-40D4-B664-D3F50A4569B7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491408B-3847-4CAC-A257-8B271AB5B9F2}">
      <dgm:prSet/>
      <dgm:spPr/>
      <dgm:t>
        <a:bodyPr/>
        <a:lstStyle/>
        <a:p>
          <a:r>
            <a:rPr lang="ru-RU" dirty="0"/>
            <a:t>Публикация приложения в магазине приложений, инвестиция в рекламу для продвижения приложения в магазине</a:t>
          </a:r>
        </a:p>
      </dgm:t>
    </dgm:pt>
    <dgm:pt modelId="{19C2CC5D-07ED-4E8E-8264-A82BEFB1EFBA}" type="parTrans" cxnId="{7E1DF3C7-1522-44A0-9082-B548F2209DD7}">
      <dgm:prSet/>
      <dgm:spPr/>
      <dgm:t>
        <a:bodyPr/>
        <a:lstStyle/>
        <a:p>
          <a:endParaRPr lang="ru-RU"/>
        </a:p>
      </dgm:t>
    </dgm:pt>
    <dgm:pt modelId="{2FCB343D-6B29-4D7B-A8EB-82FCAA0E2DF0}" type="sibTrans" cxnId="{7E1DF3C7-1522-44A0-9082-B548F2209DD7}">
      <dgm:prSet/>
      <dgm:spPr/>
      <dgm:t>
        <a:bodyPr/>
        <a:lstStyle/>
        <a:p>
          <a:endParaRPr lang="ru-RU"/>
        </a:p>
      </dgm:t>
    </dgm:pt>
    <dgm:pt modelId="{E410A543-3579-4D2B-B8CE-BC22C56B0546}">
      <dgm:prSet/>
      <dgm:spPr/>
      <dgm:t>
        <a:bodyPr/>
        <a:lstStyle/>
        <a:p>
          <a:r>
            <a:rPr lang="ru-RU"/>
            <a:t>Участие в научных выставках и открытых мероприятиях</a:t>
          </a:r>
        </a:p>
      </dgm:t>
    </dgm:pt>
    <dgm:pt modelId="{A1C798B5-F715-4629-8251-98FE94B91A60}" type="parTrans" cxnId="{15B7E8A2-C9EC-44DD-A56B-434BB6D0D340}">
      <dgm:prSet/>
      <dgm:spPr/>
      <dgm:t>
        <a:bodyPr/>
        <a:lstStyle/>
        <a:p>
          <a:endParaRPr lang="ru-RU"/>
        </a:p>
      </dgm:t>
    </dgm:pt>
    <dgm:pt modelId="{54391619-6C63-40B6-BCBC-1B527296D391}" type="sibTrans" cxnId="{15B7E8A2-C9EC-44DD-A56B-434BB6D0D340}">
      <dgm:prSet/>
      <dgm:spPr/>
      <dgm:t>
        <a:bodyPr/>
        <a:lstStyle/>
        <a:p>
          <a:endParaRPr lang="ru-RU"/>
        </a:p>
      </dgm:t>
    </dgm:pt>
    <dgm:pt modelId="{094DFB82-8AE3-4106-AF52-158F9A74C9CF}">
      <dgm:prSet/>
      <dgm:spPr/>
      <dgm:t>
        <a:bodyPr/>
        <a:lstStyle/>
        <a:p>
          <a:r>
            <a:rPr lang="ru-RU" dirty="0"/>
            <a:t>Продвижение в социальных сетях и на научных форумах</a:t>
          </a:r>
        </a:p>
      </dgm:t>
    </dgm:pt>
    <dgm:pt modelId="{4A941931-C8B9-457C-A379-62A3A6AB7604}" type="parTrans" cxnId="{47878C45-05F3-4BF0-99BC-B305D9C87273}">
      <dgm:prSet/>
      <dgm:spPr/>
      <dgm:t>
        <a:bodyPr/>
        <a:lstStyle/>
        <a:p>
          <a:endParaRPr lang="ru-RU"/>
        </a:p>
      </dgm:t>
    </dgm:pt>
    <dgm:pt modelId="{DC261229-BD1F-4FE9-A744-DE9F45C82DFD}" type="sibTrans" cxnId="{47878C45-05F3-4BF0-99BC-B305D9C87273}">
      <dgm:prSet/>
      <dgm:spPr/>
      <dgm:t>
        <a:bodyPr/>
        <a:lstStyle/>
        <a:p>
          <a:endParaRPr lang="ru-RU"/>
        </a:p>
      </dgm:t>
    </dgm:pt>
    <dgm:pt modelId="{68A8EA10-58CD-46B7-927C-A3798C1A2C26}">
      <dgm:prSet/>
      <dgm:spPr/>
      <dgm:t>
        <a:bodyPr/>
        <a:lstStyle/>
        <a:p>
          <a:r>
            <a:rPr lang="ru-RU"/>
            <a:t>Поиск партнёров для перекрёстного продвижения</a:t>
          </a:r>
        </a:p>
      </dgm:t>
    </dgm:pt>
    <dgm:pt modelId="{F77B8D15-89AF-411B-A638-E3B0D771FB76}" type="parTrans" cxnId="{A72158E5-4B76-46BB-AEE5-ACCFD0FFA9E8}">
      <dgm:prSet/>
      <dgm:spPr/>
      <dgm:t>
        <a:bodyPr/>
        <a:lstStyle/>
        <a:p>
          <a:endParaRPr lang="ru-RU"/>
        </a:p>
      </dgm:t>
    </dgm:pt>
    <dgm:pt modelId="{2C390E9B-F517-4B3F-96B4-6329A3CF44AD}" type="sibTrans" cxnId="{A72158E5-4B76-46BB-AEE5-ACCFD0FFA9E8}">
      <dgm:prSet/>
      <dgm:spPr/>
      <dgm:t>
        <a:bodyPr/>
        <a:lstStyle/>
        <a:p>
          <a:endParaRPr lang="ru-RU"/>
        </a:p>
      </dgm:t>
    </dgm:pt>
    <dgm:pt modelId="{C8ECE776-2A1F-485B-AA9C-0BD78E11E679}" type="pres">
      <dgm:prSet presAssocID="{545DBDD2-88B3-40D4-B664-D3F50A4569B7}" presName="Name0" presStyleCnt="0">
        <dgm:presLayoutVars>
          <dgm:dir/>
          <dgm:resizeHandles val="exact"/>
        </dgm:presLayoutVars>
      </dgm:prSet>
      <dgm:spPr/>
    </dgm:pt>
    <dgm:pt modelId="{6D435901-9D16-4567-886A-51C9EA66E470}" type="pres">
      <dgm:prSet presAssocID="{4491408B-3847-4CAC-A257-8B271AB5B9F2}" presName="Name5" presStyleLbl="vennNode1" presStyleIdx="0" presStyleCnt="4" custScaleX="65948" custScaleY="64278" custLinFactNeighborX="13570" custLinFactNeighborY="23927">
        <dgm:presLayoutVars>
          <dgm:bulletEnabled val="1"/>
        </dgm:presLayoutVars>
      </dgm:prSet>
      <dgm:spPr/>
    </dgm:pt>
    <dgm:pt modelId="{A5D8B94D-9B76-4EB6-B561-BBBCDB77DF3B}" type="pres">
      <dgm:prSet presAssocID="{2FCB343D-6B29-4D7B-A8EB-82FCAA0E2DF0}" presName="space" presStyleCnt="0"/>
      <dgm:spPr/>
    </dgm:pt>
    <dgm:pt modelId="{C10C9F94-9294-4938-91F8-40723ABED741}" type="pres">
      <dgm:prSet presAssocID="{E410A543-3579-4D2B-B8CE-BC22C56B0546}" presName="Name5" presStyleLbl="vennNode1" presStyleIdx="1" presStyleCnt="4" custScaleX="71281" custScaleY="64416" custLinFactNeighborX="-50331" custLinFactNeighborY="-21113">
        <dgm:presLayoutVars>
          <dgm:bulletEnabled val="1"/>
        </dgm:presLayoutVars>
      </dgm:prSet>
      <dgm:spPr/>
    </dgm:pt>
    <dgm:pt modelId="{F450F0B3-3DF9-4D71-9FFA-5B9DF7E71B2C}" type="pres">
      <dgm:prSet presAssocID="{54391619-6C63-40B6-BCBC-1B527296D391}" presName="space" presStyleCnt="0"/>
      <dgm:spPr/>
    </dgm:pt>
    <dgm:pt modelId="{1DB49220-F000-4485-952E-4F5FB4FC2020}" type="pres">
      <dgm:prSet presAssocID="{094DFB82-8AE3-4106-AF52-158F9A74C9CF}" presName="Name5" presStyleLbl="vennNode1" presStyleIdx="2" presStyleCnt="4" custScaleX="69271" custScaleY="68702" custLinFactNeighborX="-31281" custLinFactNeighborY="14242">
        <dgm:presLayoutVars>
          <dgm:bulletEnabled val="1"/>
        </dgm:presLayoutVars>
      </dgm:prSet>
      <dgm:spPr/>
    </dgm:pt>
    <dgm:pt modelId="{3C97A4E4-5F9E-4284-B108-854A613A9A67}" type="pres">
      <dgm:prSet presAssocID="{DC261229-BD1F-4FE9-A744-DE9F45C82DFD}" presName="space" presStyleCnt="0"/>
      <dgm:spPr/>
    </dgm:pt>
    <dgm:pt modelId="{92E90FF4-AD3B-47A4-8906-433AB1DFC36A}" type="pres">
      <dgm:prSet presAssocID="{68A8EA10-58CD-46B7-927C-A3798C1A2C26}" presName="Name5" presStyleLbl="vennNode1" presStyleIdx="3" presStyleCnt="4" custScaleX="65922" custScaleY="65303" custLinFactNeighborX="2487" custLinFactNeighborY="-8927">
        <dgm:presLayoutVars>
          <dgm:bulletEnabled val="1"/>
        </dgm:presLayoutVars>
      </dgm:prSet>
      <dgm:spPr/>
    </dgm:pt>
  </dgm:ptLst>
  <dgm:cxnLst>
    <dgm:cxn modelId="{CC7D543B-03D0-40B0-94B7-89EB135BCE13}" type="presOf" srcId="{545DBDD2-88B3-40D4-B664-D3F50A4569B7}" destId="{C8ECE776-2A1F-485B-AA9C-0BD78E11E679}" srcOrd="0" destOrd="0" presId="urn:microsoft.com/office/officeart/2005/8/layout/venn3"/>
    <dgm:cxn modelId="{3459365E-C637-45C3-BFCD-749FF866D2F8}" type="presOf" srcId="{68A8EA10-58CD-46B7-927C-A3798C1A2C26}" destId="{92E90FF4-AD3B-47A4-8906-433AB1DFC36A}" srcOrd="0" destOrd="0" presId="urn:microsoft.com/office/officeart/2005/8/layout/venn3"/>
    <dgm:cxn modelId="{47878C45-05F3-4BF0-99BC-B305D9C87273}" srcId="{545DBDD2-88B3-40D4-B664-D3F50A4569B7}" destId="{094DFB82-8AE3-4106-AF52-158F9A74C9CF}" srcOrd="2" destOrd="0" parTransId="{4A941931-C8B9-457C-A379-62A3A6AB7604}" sibTransId="{DC261229-BD1F-4FE9-A744-DE9F45C82DFD}"/>
    <dgm:cxn modelId="{B057CD8B-F78C-4698-83EF-245549E2A49B}" type="presOf" srcId="{094DFB82-8AE3-4106-AF52-158F9A74C9CF}" destId="{1DB49220-F000-4485-952E-4F5FB4FC2020}" srcOrd="0" destOrd="0" presId="urn:microsoft.com/office/officeart/2005/8/layout/venn3"/>
    <dgm:cxn modelId="{81FEF49C-B915-426E-883C-2E35FB68EF4F}" type="presOf" srcId="{E410A543-3579-4D2B-B8CE-BC22C56B0546}" destId="{C10C9F94-9294-4938-91F8-40723ABED741}" srcOrd="0" destOrd="0" presId="urn:microsoft.com/office/officeart/2005/8/layout/venn3"/>
    <dgm:cxn modelId="{15B7E8A2-C9EC-44DD-A56B-434BB6D0D340}" srcId="{545DBDD2-88B3-40D4-B664-D3F50A4569B7}" destId="{E410A543-3579-4D2B-B8CE-BC22C56B0546}" srcOrd="1" destOrd="0" parTransId="{A1C798B5-F715-4629-8251-98FE94B91A60}" sibTransId="{54391619-6C63-40B6-BCBC-1B527296D391}"/>
    <dgm:cxn modelId="{D80157A4-8DAE-4657-B4C0-E04AC534072E}" type="presOf" srcId="{4491408B-3847-4CAC-A257-8B271AB5B9F2}" destId="{6D435901-9D16-4567-886A-51C9EA66E470}" srcOrd="0" destOrd="0" presId="urn:microsoft.com/office/officeart/2005/8/layout/venn3"/>
    <dgm:cxn modelId="{7E1DF3C7-1522-44A0-9082-B548F2209DD7}" srcId="{545DBDD2-88B3-40D4-B664-D3F50A4569B7}" destId="{4491408B-3847-4CAC-A257-8B271AB5B9F2}" srcOrd="0" destOrd="0" parTransId="{19C2CC5D-07ED-4E8E-8264-A82BEFB1EFBA}" sibTransId="{2FCB343D-6B29-4D7B-A8EB-82FCAA0E2DF0}"/>
    <dgm:cxn modelId="{A72158E5-4B76-46BB-AEE5-ACCFD0FFA9E8}" srcId="{545DBDD2-88B3-40D4-B664-D3F50A4569B7}" destId="{68A8EA10-58CD-46B7-927C-A3798C1A2C26}" srcOrd="3" destOrd="0" parTransId="{F77B8D15-89AF-411B-A638-E3B0D771FB76}" sibTransId="{2C390E9B-F517-4B3F-96B4-6329A3CF44AD}"/>
    <dgm:cxn modelId="{38D06472-FC5B-4E86-986E-A92D7D389D63}" type="presParOf" srcId="{C8ECE776-2A1F-485B-AA9C-0BD78E11E679}" destId="{6D435901-9D16-4567-886A-51C9EA66E470}" srcOrd="0" destOrd="0" presId="urn:microsoft.com/office/officeart/2005/8/layout/venn3"/>
    <dgm:cxn modelId="{5685F592-DC96-4516-A1C2-79845B36D063}" type="presParOf" srcId="{C8ECE776-2A1F-485B-AA9C-0BD78E11E679}" destId="{A5D8B94D-9B76-4EB6-B561-BBBCDB77DF3B}" srcOrd="1" destOrd="0" presId="urn:microsoft.com/office/officeart/2005/8/layout/venn3"/>
    <dgm:cxn modelId="{663869E8-9F76-4B0B-801C-12EDB1A56EF9}" type="presParOf" srcId="{C8ECE776-2A1F-485B-AA9C-0BD78E11E679}" destId="{C10C9F94-9294-4938-91F8-40723ABED741}" srcOrd="2" destOrd="0" presId="urn:microsoft.com/office/officeart/2005/8/layout/venn3"/>
    <dgm:cxn modelId="{FA0B3903-BD26-471D-9067-7455404DDC7A}" type="presParOf" srcId="{C8ECE776-2A1F-485B-AA9C-0BD78E11E679}" destId="{F450F0B3-3DF9-4D71-9FFA-5B9DF7E71B2C}" srcOrd="3" destOrd="0" presId="urn:microsoft.com/office/officeart/2005/8/layout/venn3"/>
    <dgm:cxn modelId="{55C7FC24-8F44-4751-BEB3-0F58F130E968}" type="presParOf" srcId="{C8ECE776-2A1F-485B-AA9C-0BD78E11E679}" destId="{1DB49220-F000-4485-952E-4F5FB4FC2020}" srcOrd="4" destOrd="0" presId="urn:microsoft.com/office/officeart/2005/8/layout/venn3"/>
    <dgm:cxn modelId="{51F6301C-A102-4D4B-BBE2-8B87D5BEF343}" type="presParOf" srcId="{C8ECE776-2A1F-485B-AA9C-0BD78E11E679}" destId="{3C97A4E4-5F9E-4284-B108-854A613A9A67}" srcOrd="5" destOrd="0" presId="urn:microsoft.com/office/officeart/2005/8/layout/venn3"/>
    <dgm:cxn modelId="{DE78153E-C29C-45EE-978B-BC914A520103}" type="presParOf" srcId="{C8ECE776-2A1F-485B-AA9C-0BD78E11E679}" destId="{92E90FF4-AD3B-47A4-8906-433AB1DFC36A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609992-BB74-478C-B19F-DA6796377439}" type="doc">
      <dgm:prSet loTypeId="urn:microsoft.com/office/officeart/2005/8/layout/lProcess2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0AE9E671-9793-4B93-A9AF-F017C4D8F058}">
      <dgm:prSet custT="1"/>
      <dgm:spPr/>
      <dgm:t>
        <a:bodyPr/>
        <a:lstStyle/>
        <a:p>
          <a:r>
            <a:rPr lang="ru-RU" sz="1200" b="0" dirty="0"/>
            <a:t>Примерные данные:</a:t>
          </a:r>
        </a:p>
      </dgm:t>
    </dgm:pt>
    <dgm:pt modelId="{FABC416A-A1EF-42E1-8B46-5017C8BC3E75}" type="parTrans" cxnId="{152E9901-738C-4307-B45A-E0555BC37D7B}">
      <dgm:prSet/>
      <dgm:spPr/>
      <dgm:t>
        <a:bodyPr/>
        <a:lstStyle/>
        <a:p>
          <a:endParaRPr lang="ru-RU"/>
        </a:p>
      </dgm:t>
    </dgm:pt>
    <dgm:pt modelId="{0068FC5F-6ADD-4DBB-8EC9-4C3CCA88278B}" type="sibTrans" cxnId="{152E9901-738C-4307-B45A-E0555BC37D7B}">
      <dgm:prSet/>
      <dgm:spPr/>
      <dgm:t>
        <a:bodyPr/>
        <a:lstStyle/>
        <a:p>
          <a:endParaRPr lang="ru-RU"/>
        </a:p>
      </dgm:t>
    </dgm:pt>
    <dgm:pt modelId="{86982CCD-3EFF-4332-94FC-7EC4103067EE}">
      <dgm:prSet custT="1"/>
      <dgm:spPr/>
      <dgm:t>
        <a:bodyPr/>
        <a:lstStyle/>
        <a:p>
          <a:r>
            <a:rPr lang="ru-RU" sz="1200" dirty="0"/>
            <a:t>Скачивания в первый год: 100,000</a:t>
          </a:r>
        </a:p>
      </dgm:t>
    </dgm:pt>
    <dgm:pt modelId="{F4DC8192-3A34-4F92-BF5D-21497969DA57}" type="parTrans" cxnId="{4B1A49AE-D069-4675-86AF-FDFE39AFD77C}">
      <dgm:prSet/>
      <dgm:spPr/>
      <dgm:t>
        <a:bodyPr/>
        <a:lstStyle/>
        <a:p>
          <a:endParaRPr lang="ru-RU"/>
        </a:p>
      </dgm:t>
    </dgm:pt>
    <dgm:pt modelId="{AE18816F-3D04-46CD-8370-25EC44B5169A}" type="sibTrans" cxnId="{4B1A49AE-D069-4675-86AF-FDFE39AFD77C}">
      <dgm:prSet/>
      <dgm:spPr/>
      <dgm:t>
        <a:bodyPr/>
        <a:lstStyle/>
        <a:p>
          <a:endParaRPr lang="ru-RU"/>
        </a:p>
      </dgm:t>
    </dgm:pt>
    <dgm:pt modelId="{D0A020BB-C881-43D4-8619-05B68B894492}">
      <dgm:prSet custT="1"/>
      <dgm:spPr/>
      <dgm:t>
        <a:bodyPr/>
        <a:lstStyle/>
        <a:p>
          <a:r>
            <a:rPr lang="ru-RU" sz="1200" dirty="0"/>
            <a:t>Конверсия в платных пользователей: 3% (3,000 пользователей)</a:t>
          </a:r>
        </a:p>
      </dgm:t>
    </dgm:pt>
    <dgm:pt modelId="{637B9B9C-95E3-4671-A2CB-8B528807D7D3}" type="parTrans" cxnId="{DCCD83AF-2263-42CF-8522-99072DF79C50}">
      <dgm:prSet/>
      <dgm:spPr/>
      <dgm:t>
        <a:bodyPr/>
        <a:lstStyle/>
        <a:p>
          <a:endParaRPr lang="ru-RU"/>
        </a:p>
      </dgm:t>
    </dgm:pt>
    <dgm:pt modelId="{9180DA9C-C6F4-4E0C-9243-8431F6A6D4A3}" type="sibTrans" cxnId="{DCCD83AF-2263-42CF-8522-99072DF79C50}">
      <dgm:prSet/>
      <dgm:spPr/>
      <dgm:t>
        <a:bodyPr/>
        <a:lstStyle/>
        <a:p>
          <a:endParaRPr lang="ru-RU"/>
        </a:p>
      </dgm:t>
    </dgm:pt>
    <dgm:pt modelId="{7362A15A-7F38-4143-ABFA-7965BB6DDD30}">
      <dgm:prSet custT="1"/>
      <dgm:spPr/>
      <dgm:t>
        <a:bodyPr/>
        <a:lstStyle/>
        <a:p>
          <a:r>
            <a:rPr lang="ru-RU" sz="1200" b="0" dirty="0"/>
            <a:t>Средний доход на пользователя:</a:t>
          </a:r>
        </a:p>
      </dgm:t>
    </dgm:pt>
    <dgm:pt modelId="{9B3F4236-25D1-45D1-BF53-52AD93827BEB}" type="parTrans" cxnId="{6AAF52B2-4AFA-4DDB-87B5-30A81ABD76DA}">
      <dgm:prSet/>
      <dgm:spPr/>
      <dgm:t>
        <a:bodyPr/>
        <a:lstStyle/>
        <a:p>
          <a:endParaRPr lang="ru-RU"/>
        </a:p>
      </dgm:t>
    </dgm:pt>
    <dgm:pt modelId="{5BD9A2AB-EF04-4F16-AB3D-0B41CF432026}" type="sibTrans" cxnId="{6AAF52B2-4AFA-4DDB-87B5-30A81ABD76DA}">
      <dgm:prSet/>
      <dgm:spPr/>
      <dgm:t>
        <a:bodyPr/>
        <a:lstStyle/>
        <a:p>
          <a:endParaRPr lang="ru-RU"/>
        </a:p>
      </dgm:t>
    </dgm:pt>
    <dgm:pt modelId="{24F2BC27-EC0C-4570-B1D3-F2F0A5E4AF46}">
      <dgm:prSet custT="1"/>
      <dgm:spPr/>
      <dgm:t>
        <a:bodyPr/>
        <a:lstStyle/>
        <a:p>
          <a:r>
            <a:rPr lang="ru-RU" sz="1200" dirty="0"/>
            <a:t>Дополнительные платные функции: 1000 × 10</a:t>
          </a:r>
        </a:p>
      </dgm:t>
    </dgm:pt>
    <dgm:pt modelId="{45C07FF8-AAEF-4241-A9C1-1DBD3E3DB499}" type="parTrans" cxnId="{2D659905-7735-4C6F-8A51-4AB0D334B12C}">
      <dgm:prSet/>
      <dgm:spPr/>
      <dgm:t>
        <a:bodyPr/>
        <a:lstStyle/>
        <a:p>
          <a:endParaRPr lang="ru-RU"/>
        </a:p>
      </dgm:t>
    </dgm:pt>
    <dgm:pt modelId="{4469FA08-FE35-48AB-BB2C-E68E812FA1EC}" type="sibTrans" cxnId="{2D659905-7735-4C6F-8A51-4AB0D334B12C}">
      <dgm:prSet/>
      <dgm:spPr/>
      <dgm:t>
        <a:bodyPr/>
        <a:lstStyle/>
        <a:p>
          <a:endParaRPr lang="ru-RU"/>
        </a:p>
      </dgm:t>
    </dgm:pt>
    <dgm:pt modelId="{E60AF722-9789-4053-8FE6-C3382C5A9D3A}">
      <dgm:prSet custT="1"/>
      <dgm:spPr/>
      <dgm:t>
        <a:bodyPr/>
        <a:lstStyle/>
        <a:p>
          <a:r>
            <a:rPr lang="ru-RU" sz="1200" dirty="0"/>
            <a:t>Подписка: 299 рублей в месяц (3,588 рублей в год)</a:t>
          </a:r>
        </a:p>
      </dgm:t>
    </dgm:pt>
    <dgm:pt modelId="{E2855D54-44B1-4931-B728-69E9CE37C13F}" type="parTrans" cxnId="{04705E03-F350-4AD7-AC28-4926F193E5F4}">
      <dgm:prSet/>
      <dgm:spPr/>
      <dgm:t>
        <a:bodyPr/>
        <a:lstStyle/>
        <a:p>
          <a:endParaRPr lang="ru-RU"/>
        </a:p>
      </dgm:t>
    </dgm:pt>
    <dgm:pt modelId="{A6105441-8A66-4BB6-9836-7B13872B269A}" type="sibTrans" cxnId="{04705E03-F350-4AD7-AC28-4926F193E5F4}">
      <dgm:prSet/>
      <dgm:spPr/>
      <dgm:t>
        <a:bodyPr/>
        <a:lstStyle/>
        <a:p>
          <a:endParaRPr lang="ru-RU"/>
        </a:p>
      </dgm:t>
    </dgm:pt>
    <dgm:pt modelId="{3BD78985-85CA-4A29-817E-FD92922DACD1}">
      <dgm:prSet custT="1"/>
      <dgm:spPr/>
      <dgm:t>
        <a:bodyPr/>
        <a:lstStyle/>
        <a:p>
          <a:r>
            <a:rPr lang="ru-RU" sz="1200" dirty="0"/>
            <a:t>Прогноз по моделям монетизации:</a:t>
          </a:r>
        </a:p>
      </dgm:t>
    </dgm:pt>
    <dgm:pt modelId="{03970DF3-68D7-491F-84A6-DEB1E083C145}" type="parTrans" cxnId="{0ACD24E2-75E4-49AC-9659-527603F89FE1}">
      <dgm:prSet/>
      <dgm:spPr/>
      <dgm:t>
        <a:bodyPr/>
        <a:lstStyle/>
        <a:p>
          <a:endParaRPr lang="ru-RU"/>
        </a:p>
      </dgm:t>
    </dgm:pt>
    <dgm:pt modelId="{17B087D6-FFE7-42A7-931A-BD132A838CA4}" type="sibTrans" cxnId="{0ACD24E2-75E4-49AC-9659-527603F89FE1}">
      <dgm:prSet/>
      <dgm:spPr/>
      <dgm:t>
        <a:bodyPr/>
        <a:lstStyle/>
        <a:p>
          <a:endParaRPr lang="ru-RU"/>
        </a:p>
      </dgm:t>
    </dgm:pt>
    <dgm:pt modelId="{901D6595-4499-4423-AC2C-674CB1D695D1}">
      <dgm:prSet custT="1"/>
      <dgm:spPr/>
      <dgm:t>
        <a:bodyPr/>
        <a:lstStyle/>
        <a:p>
          <a:r>
            <a:rPr lang="ru-RU" sz="1200" dirty="0"/>
            <a:t>1. Подписка:</a:t>
          </a:r>
        </a:p>
      </dgm:t>
    </dgm:pt>
    <dgm:pt modelId="{9AC6B27F-F6A4-43F4-956C-32C87042CC27}" type="parTrans" cxnId="{E759D96B-1118-4776-A93B-D71334FA43A5}">
      <dgm:prSet/>
      <dgm:spPr/>
      <dgm:t>
        <a:bodyPr/>
        <a:lstStyle/>
        <a:p>
          <a:endParaRPr lang="ru-RU"/>
        </a:p>
      </dgm:t>
    </dgm:pt>
    <dgm:pt modelId="{16A0D6E8-2873-4266-AE7E-5EA7A838556C}" type="sibTrans" cxnId="{E759D96B-1118-4776-A93B-D71334FA43A5}">
      <dgm:prSet/>
      <dgm:spPr/>
      <dgm:t>
        <a:bodyPr/>
        <a:lstStyle/>
        <a:p>
          <a:endParaRPr lang="ru-RU"/>
        </a:p>
      </dgm:t>
    </dgm:pt>
    <dgm:pt modelId="{47663EFA-EFC8-4546-8793-4D70C8DF8CE7}">
      <dgm:prSet custT="1"/>
      <dgm:spPr/>
      <dgm:t>
        <a:bodyPr/>
        <a:lstStyle/>
        <a:p>
          <a:r>
            <a:rPr lang="ru-RU" sz="1200" dirty="0"/>
            <a:t>3,000 × 3,588 = 10,764,000</a:t>
          </a:r>
        </a:p>
      </dgm:t>
    </dgm:pt>
    <dgm:pt modelId="{CDE25243-DCC5-4523-B8E3-63C322A2F722}" type="parTrans" cxnId="{FA264743-7661-48A1-AC61-FEAD7FF76BCF}">
      <dgm:prSet/>
      <dgm:spPr/>
      <dgm:t>
        <a:bodyPr/>
        <a:lstStyle/>
        <a:p>
          <a:endParaRPr lang="ru-RU"/>
        </a:p>
      </dgm:t>
    </dgm:pt>
    <dgm:pt modelId="{87F69736-47B1-4DA6-96A0-38F591873D25}" type="sibTrans" cxnId="{FA264743-7661-48A1-AC61-FEAD7FF76BCF}">
      <dgm:prSet/>
      <dgm:spPr/>
      <dgm:t>
        <a:bodyPr/>
        <a:lstStyle/>
        <a:p>
          <a:endParaRPr lang="ru-RU"/>
        </a:p>
      </dgm:t>
    </dgm:pt>
    <dgm:pt modelId="{50DD3F50-44BD-4F41-95F3-9F4E6B409D0F}">
      <dgm:prSet custT="1"/>
      <dgm:spPr/>
      <dgm:t>
        <a:bodyPr/>
        <a:lstStyle/>
        <a:p>
          <a:r>
            <a:rPr lang="ru-RU" sz="1200" dirty="0"/>
            <a:t>2. Доп. платные функции:</a:t>
          </a:r>
        </a:p>
      </dgm:t>
    </dgm:pt>
    <dgm:pt modelId="{51BA1718-53AA-4D20-950C-43AAEEF9752F}" type="parTrans" cxnId="{D503A469-7495-4C7C-9132-4803A8973EC2}">
      <dgm:prSet/>
      <dgm:spPr/>
      <dgm:t>
        <a:bodyPr/>
        <a:lstStyle/>
        <a:p>
          <a:endParaRPr lang="ru-RU"/>
        </a:p>
      </dgm:t>
    </dgm:pt>
    <dgm:pt modelId="{39FDFC67-EEEC-4365-A298-6B8FE9368857}" type="sibTrans" cxnId="{D503A469-7495-4C7C-9132-4803A8973EC2}">
      <dgm:prSet/>
      <dgm:spPr/>
      <dgm:t>
        <a:bodyPr/>
        <a:lstStyle/>
        <a:p>
          <a:endParaRPr lang="ru-RU"/>
        </a:p>
      </dgm:t>
    </dgm:pt>
    <dgm:pt modelId="{600CDC18-03A4-49BB-BD67-14BB3ADA5036}">
      <dgm:prSet custT="1"/>
      <dgm:spPr/>
      <dgm:t>
        <a:bodyPr/>
        <a:lstStyle/>
        <a:p>
          <a:r>
            <a:rPr lang="ru-RU" sz="1200" dirty="0"/>
            <a:t>1,000 × 1000 = 1,000,000</a:t>
          </a:r>
        </a:p>
      </dgm:t>
    </dgm:pt>
    <dgm:pt modelId="{85E771F1-C9AF-4FD8-92CD-70CC1BB649EE}" type="parTrans" cxnId="{5FEA9CE6-CEDE-4771-BDBC-AE9FA23D0FC4}">
      <dgm:prSet/>
      <dgm:spPr/>
      <dgm:t>
        <a:bodyPr/>
        <a:lstStyle/>
        <a:p>
          <a:endParaRPr lang="ru-RU"/>
        </a:p>
      </dgm:t>
    </dgm:pt>
    <dgm:pt modelId="{92AB6591-FDF7-48B8-B070-01B309A2C1C8}" type="sibTrans" cxnId="{5FEA9CE6-CEDE-4771-BDBC-AE9FA23D0FC4}">
      <dgm:prSet/>
      <dgm:spPr/>
      <dgm:t>
        <a:bodyPr/>
        <a:lstStyle/>
        <a:p>
          <a:endParaRPr lang="ru-RU"/>
        </a:p>
      </dgm:t>
    </dgm:pt>
    <dgm:pt modelId="{2102F098-D967-45DF-841B-D577DD8557CE}">
      <dgm:prSet custT="1"/>
      <dgm:spPr/>
      <dgm:t>
        <a:bodyPr/>
        <a:lstStyle/>
        <a:p>
          <a:r>
            <a:rPr lang="ru-RU" sz="1200" dirty="0"/>
            <a:t>Общий прогноз дохода за первый год:</a:t>
          </a:r>
        </a:p>
      </dgm:t>
    </dgm:pt>
    <dgm:pt modelId="{A36A7BE6-40A0-4F41-A337-873D0D249A1B}" type="parTrans" cxnId="{E7621171-9048-4807-AFA1-7EDD95931817}">
      <dgm:prSet/>
      <dgm:spPr/>
      <dgm:t>
        <a:bodyPr/>
        <a:lstStyle/>
        <a:p>
          <a:endParaRPr lang="ru-RU"/>
        </a:p>
      </dgm:t>
    </dgm:pt>
    <dgm:pt modelId="{27A14287-254F-4085-B3B7-8A977C5C919B}" type="sibTrans" cxnId="{E7621171-9048-4807-AFA1-7EDD95931817}">
      <dgm:prSet/>
      <dgm:spPr/>
      <dgm:t>
        <a:bodyPr/>
        <a:lstStyle/>
        <a:p>
          <a:endParaRPr lang="ru-RU"/>
        </a:p>
      </dgm:t>
    </dgm:pt>
    <dgm:pt modelId="{F8EABE7E-090F-4FFA-905E-5909358F18FE}">
      <dgm:prSet custT="1"/>
      <dgm:spPr/>
      <dgm:t>
        <a:bodyPr/>
        <a:lstStyle/>
        <a:p>
          <a:r>
            <a:rPr lang="ru-RU" sz="1200" dirty="0"/>
            <a:t>Встроенные покупки: 1,000,000</a:t>
          </a:r>
        </a:p>
      </dgm:t>
    </dgm:pt>
    <dgm:pt modelId="{72EDF13B-7EC3-458A-877C-B2C218383CCF}" type="parTrans" cxnId="{3003D4DB-13B2-401B-8118-4A4F400D4A28}">
      <dgm:prSet/>
      <dgm:spPr/>
      <dgm:t>
        <a:bodyPr/>
        <a:lstStyle/>
        <a:p>
          <a:endParaRPr lang="ru-RU"/>
        </a:p>
      </dgm:t>
    </dgm:pt>
    <dgm:pt modelId="{C68EB504-2638-43F2-8779-53106FCCCFB1}" type="sibTrans" cxnId="{3003D4DB-13B2-401B-8118-4A4F400D4A28}">
      <dgm:prSet/>
      <dgm:spPr/>
      <dgm:t>
        <a:bodyPr/>
        <a:lstStyle/>
        <a:p>
          <a:endParaRPr lang="ru-RU"/>
        </a:p>
      </dgm:t>
    </dgm:pt>
    <dgm:pt modelId="{058F82AB-6E3F-45AD-872C-F5092067D17B}">
      <dgm:prSet custT="1"/>
      <dgm:spPr/>
      <dgm:t>
        <a:bodyPr/>
        <a:lstStyle/>
        <a:p>
          <a:r>
            <a:rPr lang="ru-RU" sz="1200" dirty="0"/>
            <a:t>Подписки: 10,764,000</a:t>
          </a:r>
        </a:p>
      </dgm:t>
    </dgm:pt>
    <dgm:pt modelId="{FAAC6EB6-98F2-4F52-9FCF-8ED7C060339E}" type="parTrans" cxnId="{AAAAC202-DD2E-46CF-AA45-855B8160F6CA}">
      <dgm:prSet/>
      <dgm:spPr/>
      <dgm:t>
        <a:bodyPr/>
        <a:lstStyle/>
        <a:p>
          <a:endParaRPr lang="ru-RU"/>
        </a:p>
      </dgm:t>
    </dgm:pt>
    <dgm:pt modelId="{39F0F2B8-9212-4458-9D94-4F76EA69A9C9}" type="sibTrans" cxnId="{AAAAC202-DD2E-46CF-AA45-855B8160F6CA}">
      <dgm:prSet/>
      <dgm:spPr/>
      <dgm:t>
        <a:bodyPr/>
        <a:lstStyle/>
        <a:p>
          <a:endParaRPr lang="ru-RU"/>
        </a:p>
      </dgm:t>
    </dgm:pt>
    <dgm:pt modelId="{D74A2767-00E9-4621-859E-BFB85C91424E}">
      <dgm:prSet custT="1"/>
      <dgm:spPr/>
      <dgm:t>
        <a:bodyPr/>
        <a:lstStyle/>
        <a:p>
          <a:r>
            <a:rPr lang="ru-RU" sz="1200" dirty="0"/>
            <a:t>Итого: 11,764,000</a:t>
          </a:r>
        </a:p>
      </dgm:t>
    </dgm:pt>
    <dgm:pt modelId="{7222F802-3433-41D4-B7F8-E1D6199DD367}" type="parTrans" cxnId="{600430BF-52A5-4BE9-85A4-06A25D33BD97}">
      <dgm:prSet/>
      <dgm:spPr/>
      <dgm:t>
        <a:bodyPr/>
        <a:lstStyle/>
        <a:p>
          <a:endParaRPr lang="ru-RU"/>
        </a:p>
      </dgm:t>
    </dgm:pt>
    <dgm:pt modelId="{5BCEE27D-71DE-4F81-B8D0-5971CADAC871}" type="sibTrans" cxnId="{600430BF-52A5-4BE9-85A4-06A25D33BD97}">
      <dgm:prSet/>
      <dgm:spPr/>
      <dgm:t>
        <a:bodyPr/>
        <a:lstStyle/>
        <a:p>
          <a:endParaRPr lang="ru-RU"/>
        </a:p>
      </dgm:t>
    </dgm:pt>
    <dgm:pt modelId="{A0721DF1-972D-4145-BE06-0736C594C8C7}">
      <dgm:prSet custT="1"/>
      <dgm:spPr/>
      <dgm:t>
        <a:bodyPr/>
        <a:lstStyle/>
        <a:p>
          <a:r>
            <a:rPr lang="ru-RU" sz="1200" dirty="0"/>
            <a:t>Примерные расходы за первый год:</a:t>
          </a:r>
        </a:p>
      </dgm:t>
    </dgm:pt>
    <dgm:pt modelId="{EB01C855-7BBB-466D-9C52-A39F75BCB259}" type="parTrans" cxnId="{1944A23D-D8D8-4868-9615-D1301D63DD69}">
      <dgm:prSet/>
      <dgm:spPr/>
      <dgm:t>
        <a:bodyPr/>
        <a:lstStyle/>
        <a:p>
          <a:endParaRPr lang="ru-RU"/>
        </a:p>
      </dgm:t>
    </dgm:pt>
    <dgm:pt modelId="{E498601F-58D8-4ACE-B36C-40FCA0A82535}" type="sibTrans" cxnId="{1944A23D-D8D8-4868-9615-D1301D63DD69}">
      <dgm:prSet/>
      <dgm:spPr/>
      <dgm:t>
        <a:bodyPr/>
        <a:lstStyle/>
        <a:p>
          <a:endParaRPr lang="ru-RU"/>
        </a:p>
      </dgm:t>
    </dgm:pt>
    <dgm:pt modelId="{2B806036-363F-4973-A5A8-A146A71A100A}">
      <dgm:prSet custT="1"/>
      <dgm:spPr/>
      <dgm:t>
        <a:bodyPr/>
        <a:lstStyle/>
        <a:p>
          <a:r>
            <a:rPr lang="ru-RU" sz="1200" dirty="0"/>
            <a:t>Разработка: 4,000,000</a:t>
          </a:r>
        </a:p>
      </dgm:t>
    </dgm:pt>
    <dgm:pt modelId="{B22E87C5-D5AC-4F18-8616-693F6669CF54}" type="parTrans" cxnId="{9869592A-8C48-4ACF-9331-276E18FF5C9B}">
      <dgm:prSet/>
      <dgm:spPr/>
      <dgm:t>
        <a:bodyPr/>
        <a:lstStyle/>
        <a:p>
          <a:endParaRPr lang="ru-RU"/>
        </a:p>
      </dgm:t>
    </dgm:pt>
    <dgm:pt modelId="{B4CC9F2E-8C92-4DD3-A5EA-59B70718D7DA}" type="sibTrans" cxnId="{9869592A-8C48-4ACF-9331-276E18FF5C9B}">
      <dgm:prSet/>
      <dgm:spPr/>
      <dgm:t>
        <a:bodyPr/>
        <a:lstStyle/>
        <a:p>
          <a:endParaRPr lang="ru-RU"/>
        </a:p>
      </dgm:t>
    </dgm:pt>
    <dgm:pt modelId="{D3C987B2-0DFB-442F-B869-CB92AF90BC8D}">
      <dgm:prSet custT="1"/>
      <dgm:spPr/>
      <dgm:t>
        <a:bodyPr/>
        <a:lstStyle/>
        <a:p>
          <a:r>
            <a:rPr lang="ru-RU" sz="1200" dirty="0"/>
            <a:t>Маркетинг: 3,000,000</a:t>
          </a:r>
        </a:p>
      </dgm:t>
    </dgm:pt>
    <dgm:pt modelId="{2AE70F73-7CC9-47D0-A409-41F52C12DD1C}" type="parTrans" cxnId="{1640DB56-97A1-4F7B-B946-1761DE4826A0}">
      <dgm:prSet/>
      <dgm:spPr/>
      <dgm:t>
        <a:bodyPr/>
        <a:lstStyle/>
        <a:p>
          <a:endParaRPr lang="ru-RU"/>
        </a:p>
      </dgm:t>
    </dgm:pt>
    <dgm:pt modelId="{EC48B3F9-4B54-407F-B6DD-528746880EF8}" type="sibTrans" cxnId="{1640DB56-97A1-4F7B-B946-1761DE4826A0}">
      <dgm:prSet/>
      <dgm:spPr/>
      <dgm:t>
        <a:bodyPr/>
        <a:lstStyle/>
        <a:p>
          <a:endParaRPr lang="ru-RU"/>
        </a:p>
      </dgm:t>
    </dgm:pt>
    <dgm:pt modelId="{3F8C4745-48F9-4C09-BFAA-C82119032283}">
      <dgm:prSet custT="1"/>
      <dgm:spPr/>
      <dgm:t>
        <a:bodyPr/>
        <a:lstStyle/>
        <a:p>
          <a:r>
            <a:rPr lang="ru-RU" sz="1200" dirty="0"/>
            <a:t>Поддержка пользователей: 1,000,000</a:t>
          </a:r>
        </a:p>
      </dgm:t>
    </dgm:pt>
    <dgm:pt modelId="{8CB8242E-05B8-4F9D-9621-D7E6CD62930F}" type="parTrans" cxnId="{0C7FA822-1657-4B07-A174-1A155193FC37}">
      <dgm:prSet/>
      <dgm:spPr/>
      <dgm:t>
        <a:bodyPr/>
        <a:lstStyle/>
        <a:p>
          <a:endParaRPr lang="ru-RU"/>
        </a:p>
      </dgm:t>
    </dgm:pt>
    <dgm:pt modelId="{D29F88AE-F058-4EBF-B1EE-C9255B934FD8}" type="sibTrans" cxnId="{0C7FA822-1657-4B07-A174-1A155193FC37}">
      <dgm:prSet/>
      <dgm:spPr/>
      <dgm:t>
        <a:bodyPr/>
        <a:lstStyle/>
        <a:p>
          <a:endParaRPr lang="ru-RU"/>
        </a:p>
      </dgm:t>
    </dgm:pt>
    <dgm:pt modelId="{BBACF284-2A5D-4EDC-8F35-FB8AE72B29F2}">
      <dgm:prSet custT="1"/>
      <dgm:spPr/>
      <dgm:t>
        <a:bodyPr/>
        <a:lstStyle/>
        <a:p>
          <a:r>
            <a:rPr lang="ru-RU" sz="1200" dirty="0"/>
            <a:t>Накладные расходы: 500,000</a:t>
          </a:r>
        </a:p>
      </dgm:t>
    </dgm:pt>
    <dgm:pt modelId="{71C0F7E4-2B53-430A-AAC0-65EF4075FE52}" type="parTrans" cxnId="{960375BD-0200-44B9-ABB3-3BA9F9ABFC8A}">
      <dgm:prSet/>
      <dgm:spPr/>
      <dgm:t>
        <a:bodyPr/>
        <a:lstStyle/>
        <a:p>
          <a:endParaRPr lang="ru-RU"/>
        </a:p>
      </dgm:t>
    </dgm:pt>
    <dgm:pt modelId="{09B48363-0D67-45B8-B828-6A622F081540}" type="sibTrans" cxnId="{960375BD-0200-44B9-ABB3-3BA9F9ABFC8A}">
      <dgm:prSet/>
      <dgm:spPr/>
      <dgm:t>
        <a:bodyPr/>
        <a:lstStyle/>
        <a:p>
          <a:endParaRPr lang="ru-RU"/>
        </a:p>
      </dgm:t>
    </dgm:pt>
    <dgm:pt modelId="{2B6456C8-A8FE-424B-AD4E-78854E801765}">
      <dgm:prSet custT="1"/>
      <dgm:spPr/>
      <dgm:t>
        <a:bodyPr/>
        <a:lstStyle/>
        <a:p>
          <a:r>
            <a:rPr lang="ru-RU" sz="1200" dirty="0"/>
            <a:t>Итого расходов: 8,500,000</a:t>
          </a:r>
        </a:p>
      </dgm:t>
    </dgm:pt>
    <dgm:pt modelId="{878BC209-D9B5-4E81-BA2A-DFF003C0E731}" type="parTrans" cxnId="{DD0AD7D0-B0C5-4714-8C63-52D4C48FB5B0}">
      <dgm:prSet/>
      <dgm:spPr/>
      <dgm:t>
        <a:bodyPr/>
        <a:lstStyle/>
        <a:p>
          <a:endParaRPr lang="ru-RU"/>
        </a:p>
      </dgm:t>
    </dgm:pt>
    <dgm:pt modelId="{34DD97E9-887A-485C-A11D-C1F528A9F5E8}" type="sibTrans" cxnId="{DD0AD7D0-B0C5-4714-8C63-52D4C48FB5B0}">
      <dgm:prSet/>
      <dgm:spPr/>
      <dgm:t>
        <a:bodyPr/>
        <a:lstStyle/>
        <a:p>
          <a:endParaRPr lang="ru-RU"/>
        </a:p>
      </dgm:t>
    </dgm:pt>
    <dgm:pt modelId="{D722E024-EDF0-4A62-B432-204A0A112F4D}">
      <dgm:prSet custT="1"/>
      <dgm:spPr/>
      <dgm:t>
        <a:bodyPr/>
        <a:lstStyle/>
        <a:p>
          <a:r>
            <a:rPr lang="ru-RU" sz="1200" dirty="0"/>
            <a:t>Чистая прибыль</a:t>
          </a:r>
        </a:p>
      </dgm:t>
    </dgm:pt>
    <dgm:pt modelId="{EDF4EB47-A655-49AD-A23C-7A1997724AC5}" type="parTrans" cxnId="{BC28D3C9-9B94-49DE-91BF-7F3FBFB22A0C}">
      <dgm:prSet/>
      <dgm:spPr/>
      <dgm:t>
        <a:bodyPr/>
        <a:lstStyle/>
        <a:p>
          <a:endParaRPr lang="ru-RU"/>
        </a:p>
      </dgm:t>
    </dgm:pt>
    <dgm:pt modelId="{3BE9978E-17E3-4250-864F-0073E8A14564}" type="sibTrans" cxnId="{BC28D3C9-9B94-49DE-91BF-7F3FBFB22A0C}">
      <dgm:prSet/>
      <dgm:spPr/>
      <dgm:t>
        <a:bodyPr/>
        <a:lstStyle/>
        <a:p>
          <a:endParaRPr lang="ru-RU"/>
        </a:p>
      </dgm:t>
    </dgm:pt>
    <dgm:pt modelId="{9E723892-A3CA-4702-B04C-EF615600CCBB}">
      <dgm:prSet custT="1"/>
      <dgm:spPr/>
      <dgm:t>
        <a:bodyPr/>
        <a:lstStyle/>
        <a:p>
          <a:r>
            <a:rPr lang="ru-RU" sz="1200" dirty="0"/>
            <a:t>Доходы: 11,764,000</a:t>
          </a:r>
        </a:p>
      </dgm:t>
    </dgm:pt>
    <dgm:pt modelId="{E97FD491-5C15-4F6C-BEB6-6C7ABBAD2E75}" type="parTrans" cxnId="{E26E1CF4-9EEE-4CE5-847B-A8840B6BCEB7}">
      <dgm:prSet/>
      <dgm:spPr/>
      <dgm:t>
        <a:bodyPr/>
        <a:lstStyle/>
        <a:p>
          <a:endParaRPr lang="ru-RU"/>
        </a:p>
      </dgm:t>
    </dgm:pt>
    <dgm:pt modelId="{654517F7-CAB0-406A-BB77-49139DB91E03}" type="sibTrans" cxnId="{E26E1CF4-9EEE-4CE5-847B-A8840B6BCEB7}">
      <dgm:prSet/>
      <dgm:spPr/>
      <dgm:t>
        <a:bodyPr/>
        <a:lstStyle/>
        <a:p>
          <a:endParaRPr lang="ru-RU"/>
        </a:p>
      </dgm:t>
    </dgm:pt>
    <dgm:pt modelId="{2AB4A22D-ACB6-4BB8-BC62-E579CC590DAF}">
      <dgm:prSet custT="1"/>
      <dgm:spPr/>
      <dgm:t>
        <a:bodyPr/>
        <a:lstStyle/>
        <a:p>
          <a:r>
            <a:rPr lang="ru-RU" sz="1200" dirty="0"/>
            <a:t>Расходы: 8,500,000</a:t>
          </a:r>
        </a:p>
      </dgm:t>
    </dgm:pt>
    <dgm:pt modelId="{916AAA9D-2FA5-42B9-BFFE-2A1FB5C31EEC}" type="parTrans" cxnId="{91532A66-E5BA-4559-8628-43FCDDF28591}">
      <dgm:prSet/>
      <dgm:spPr/>
      <dgm:t>
        <a:bodyPr/>
        <a:lstStyle/>
        <a:p>
          <a:endParaRPr lang="ru-RU"/>
        </a:p>
      </dgm:t>
    </dgm:pt>
    <dgm:pt modelId="{0A49A6E9-B57F-4256-846C-7086C2FEB0E4}" type="sibTrans" cxnId="{91532A66-E5BA-4559-8628-43FCDDF28591}">
      <dgm:prSet/>
      <dgm:spPr/>
      <dgm:t>
        <a:bodyPr/>
        <a:lstStyle/>
        <a:p>
          <a:endParaRPr lang="ru-RU"/>
        </a:p>
      </dgm:t>
    </dgm:pt>
    <dgm:pt modelId="{F0732907-5EAC-4053-9931-76178D32636A}">
      <dgm:prSet custT="1"/>
      <dgm:spPr/>
      <dgm:t>
        <a:bodyPr/>
        <a:lstStyle/>
        <a:p>
          <a:r>
            <a:rPr lang="ru-RU" sz="1200" dirty="0"/>
            <a:t>Чистая прибыль: 3,264,000</a:t>
          </a:r>
        </a:p>
      </dgm:t>
    </dgm:pt>
    <dgm:pt modelId="{74F68B18-8F4E-48ED-9870-BC11A105C8D9}" type="parTrans" cxnId="{AB81740F-2232-4885-BCE8-A05D2421BEE6}">
      <dgm:prSet/>
      <dgm:spPr/>
      <dgm:t>
        <a:bodyPr/>
        <a:lstStyle/>
        <a:p>
          <a:endParaRPr lang="ru-RU"/>
        </a:p>
      </dgm:t>
    </dgm:pt>
    <dgm:pt modelId="{EDBE3F98-BE0B-4615-A035-924DA3AFA0E0}" type="sibTrans" cxnId="{AB81740F-2232-4885-BCE8-A05D2421BEE6}">
      <dgm:prSet/>
      <dgm:spPr/>
      <dgm:t>
        <a:bodyPr/>
        <a:lstStyle/>
        <a:p>
          <a:endParaRPr lang="ru-RU"/>
        </a:p>
      </dgm:t>
    </dgm:pt>
    <dgm:pt modelId="{E28EC444-8923-479E-8A2E-C02FB16964DE}" type="pres">
      <dgm:prSet presAssocID="{FB609992-BB74-478C-B19F-DA6796377439}" presName="theList" presStyleCnt="0">
        <dgm:presLayoutVars>
          <dgm:dir/>
          <dgm:animLvl val="lvl"/>
          <dgm:resizeHandles val="exact"/>
        </dgm:presLayoutVars>
      </dgm:prSet>
      <dgm:spPr/>
    </dgm:pt>
    <dgm:pt modelId="{FBD8F0D8-3DE1-4058-A6BF-CC16711D1501}" type="pres">
      <dgm:prSet presAssocID="{0AE9E671-9793-4B93-A9AF-F017C4D8F058}" presName="compNode" presStyleCnt="0"/>
      <dgm:spPr/>
    </dgm:pt>
    <dgm:pt modelId="{63941CFF-1C31-42A3-A684-29F678FD5B77}" type="pres">
      <dgm:prSet presAssocID="{0AE9E671-9793-4B93-A9AF-F017C4D8F058}" presName="aNode" presStyleLbl="bgShp" presStyleIdx="0" presStyleCnt="6"/>
      <dgm:spPr/>
    </dgm:pt>
    <dgm:pt modelId="{0106E10A-396A-4680-94A2-32FBD12D972E}" type="pres">
      <dgm:prSet presAssocID="{0AE9E671-9793-4B93-A9AF-F017C4D8F058}" presName="textNode" presStyleLbl="bgShp" presStyleIdx="0" presStyleCnt="6"/>
      <dgm:spPr/>
    </dgm:pt>
    <dgm:pt modelId="{5A633447-A8EC-4C17-BEA9-B7B1ABDDE706}" type="pres">
      <dgm:prSet presAssocID="{0AE9E671-9793-4B93-A9AF-F017C4D8F058}" presName="compChildNode" presStyleCnt="0"/>
      <dgm:spPr/>
    </dgm:pt>
    <dgm:pt modelId="{EB0A83E3-12D2-474E-9227-B2EE18505316}" type="pres">
      <dgm:prSet presAssocID="{0AE9E671-9793-4B93-A9AF-F017C4D8F058}" presName="theInnerList" presStyleCnt="0"/>
      <dgm:spPr/>
    </dgm:pt>
    <dgm:pt modelId="{C8A1D253-BF50-41AA-8D87-E1789205E2C0}" type="pres">
      <dgm:prSet presAssocID="{86982CCD-3EFF-4332-94FC-7EC4103067EE}" presName="childNode" presStyleLbl="node1" presStyleIdx="0" presStyleCnt="19" custScaleX="105693">
        <dgm:presLayoutVars>
          <dgm:bulletEnabled val="1"/>
        </dgm:presLayoutVars>
      </dgm:prSet>
      <dgm:spPr/>
    </dgm:pt>
    <dgm:pt modelId="{37B45998-4B2B-473B-B963-C2716DC70D5E}" type="pres">
      <dgm:prSet presAssocID="{86982CCD-3EFF-4332-94FC-7EC4103067EE}" presName="aSpace2" presStyleCnt="0"/>
      <dgm:spPr/>
    </dgm:pt>
    <dgm:pt modelId="{CE0FB3EF-1CE9-4FA3-815B-921CE28C741B}" type="pres">
      <dgm:prSet presAssocID="{D0A020BB-C881-43D4-8619-05B68B894492}" presName="childNode" presStyleLbl="node1" presStyleIdx="1" presStyleCnt="19" custScaleX="108857">
        <dgm:presLayoutVars>
          <dgm:bulletEnabled val="1"/>
        </dgm:presLayoutVars>
      </dgm:prSet>
      <dgm:spPr/>
    </dgm:pt>
    <dgm:pt modelId="{AE16B1C1-AC69-49A1-B35F-929DFB7DD42D}" type="pres">
      <dgm:prSet presAssocID="{0AE9E671-9793-4B93-A9AF-F017C4D8F058}" presName="aSpace" presStyleCnt="0"/>
      <dgm:spPr/>
    </dgm:pt>
    <dgm:pt modelId="{EEADCB92-DB89-4B15-B2C3-EFC21601BA12}" type="pres">
      <dgm:prSet presAssocID="{7362A15A-7F38-4143-ABFA-7965BB6DDD30}" presName="compNode" presStyleCnt="0"/>
      <dgm:spPr/>
    </dgm:pt>
    <dgm:pt modelId="{41072745-1006-404B-AD89-1E6F57B00F0E}" type="pres">
      <dgm:prSet presAssocID="{7362A15A-7F38-4143-ABFA-7965BB6DDD30}" presName="aNode" presStyleLbl="bgShp" presStyleIdx="1" presStyleCnt="6"/>
      <dgm:spPr/>
    </dgm:pt>
    <dgm:pt modelId="{CEE6C4F7-DEE4-44A2-87FF-6DBA438A0006}" type="pres">
      <dgm:prSet presAssocID="{7362A15A-7F38-4143-ABFA-7965BB6DDD30}" presName="textNode" presStyleLbl="bgShp" presStyleIdx="1" presStyleCnt="6"/>
      <dgm:spPr/>
    </dgm:pt>
    <dgm:pt modelId="{F20F305D-5070-4CD1-B9ED-B3F7A304C876}" type="pres">
      <dgm:prSet presAssocID="{7362A15A-7F38-4143-ABFA-7965BB6DDD30}" presName="compChildNode" presStyleCnt="0"/>
      <dgm:spPr/>
    </dgm:pt>
    <dgm:pt modelId="{481AAE2A-67E0-43D0-86FE-9E624E63DF4E}" type="pres">
      <dgm:prSet presAssocID="{7362A15A-7F38-4143-ABFA-7965BB6DDD30}" presName="theInnerList" presStyleCnt="0"/>
      <dgm:spPr/>
    </dgm:pt>
    <dgm:pt modelId="{D8F3D6BC-F4FC-4296-9D8A-6162E915BF5C}" type="pres">
      <dgm:prSet presAssocID="{24F2BC27-EC0C-4570-B1D3-F2F0A5E4AF46}" presName="childNode" presStyleLbl="node1" presStyleIdx="2" presStyleCnt="19">
        <dgm:presLayoutVars>
          <dgm:bulletEnabled val="1"/>
        </dgm:presLayoutVars>
      </dgm:prSet>
      <dgm:spPr/>
    </dgm:pt>
    <dgm:pt modelId="{579946A6-93A5-4581-A84B-6A35BD5D75AF}" type="pres">
      <dgm:prSet presAssocID="{24F2BC27-EC0C-4570-B1D3-F2F0A5E4AF46}" presName="aSpace2" presStyleCnt="0"/>
      <dgm:spPr/>
    </dgm:pt>
    <dgm:pt modelId="{0F0B7ED8-6672-4631-8080-8BF08F94E3FF}" type="pres">
      <dgm:prSet presAssocID="{E60AF722-9789-4053-8FE6-C3382C5A9D3A}" presName="childNode" presStyleLbl="node1" presStyleIdx="3" presStyleCnt="19">
        <dgm:presLayoutVars>
          <dgm:bulletEnabled val="1"/>
        </dgm:presLayoutVars>
      </dgm:prSet>
      <dgm:spPr/>
    </dgm:pt>
    <dgm:pt modelId="{987D395D-2D2B-4028-A6B3-6CE7ED8D2F03}" type="pres">
      <dgm:prSet presAssocID="{7362A15A-7F38-4143-ABFA-7965BB6DDD30}" presName="aSpace" presStyleCnt="0"/>
      <dgm:spPr/>
    </dgm:pt>
    <dgm:pt modelId="{4BAF49DD-C5A9-4680-80AD-5D31EA2D7CBA}" type="pres">
      <dgm:prSet presAssocID="{3BD78985-85CA-4A29-817E-FD92922DACD1}" presName="compNode" presStyleCnt="0"/>
      <dgm:spPr/>
    </dgm:pt>
    <dgm:pt modelId="{2616A3A9-AFD6-48FB-B344-99048E67EC95}" type="pres">
      <dgm:prSet presAssocID="{3BD78985-85CA-4A29-817E-FD92922DACD1}" presName="aNode" presStyleLbl="bgShp" presStyleIdx="2" presStyleCnt="6"/>
      <dgm:spPr/>
    </dgm:pt>
    <dgm:pt modelId="{E03A107D-F02B-47A6-93C7-B8B3919AF714}" type="pres">
      <dgm:prSet presAssocID="{3BD78985-85CA-4A29-817E-FD92922DACD1}" presName="textNode" presStyleLbl="bgShp" presStyleIdx="2" presStyleCnt="6"/>
      <dgm:spPr/>
    </dgm:pt>
    <dgm:pt modelId="{00EACB57-301E-44D4-99FC-7FBE3F2316A2}" type="pres">
      <dgm:prSet presAssocID="{3BD78985-85CA-4A29-817E-FD92922DACD1}" presName="compChildNode" presStyleCnt="0"/>
      <dgm:spPr/>
    </dgm:pt>
    <dgm:pt modelId="{8A677328-B229-4FF1-A661-AE2F726F22B9}" type="pres">
      <dgm:prSet presAssocID="{3BD78985-85CA-4A29-817E-FD92922DACD1}" presName="theInnerList" presStyleCnt="0"/>
      <dgm:spPr/>
    </dgm:pt>
    <dgm:pt modelId="{E157B347-8FCD-4207-94E1-D508477B06A2}" type="pres">
      <dgm:prSet presAssocID="{901D6595-4499-4423-AC2C-674CB1D695D1}" presName="childNode" presStyleLbl="node1" presStyleIdx="4" presStyleCnt="19">
        <dgm:presLayoutVars>
          <dgm:bulletEnabled val="1"/>
        </dgm:presLayoutVars>
      </dgm:prSet>
      <dgm:spPr/>
    </dgm:pt>
    <dgm:pt modelId="{5B57461C-6310-44D3-AF68-D68894D28E2A}" type="pres">
      <dgm:prSet presAssocID="{901D6595-4499-4423-AC2C-674CB1D695D1}" presName="aSpace2" presStyleCnt="0"/>
      <dgm:spPr/>
    </dgm:pt>
    <dgm:pt modelId="{BD16E45E-4F59-4EB6-9957-2522B3CC0141}" type="pres">
      <dgm:prSet presAssocID="{47663EFA-EFC8-4546-8793-4D70C8DF8CE7}" presName="childNode" presStyleLbl="node1" presStyleIdx="5" presStyleCnt="19">
        <dgm:presLayoutVars>
          <dgm:bulletEnabled val="1"/>
        </dgm:presLayoutVars>
      </dgm:prSet>
      <dgm:spPr/>
    </dgm:pt>
    <dgm:pt modelId="{F754463D-80BA-4395-8F66-9FA9DEDA094C}" type="pres">
      <dgm:prSet presAssocID="{47663EFA-EFC8-4546-8793-4D70C8DF8CE7}" presName="aSpace2" presStyleCnt="0"/>
      <dgm:spPr/>
    </dgm:pt>
    <dgm:pt modelId="{BD4E920B-0CF2-48BF-B209-025208646BB3}" type="pres">
      <dgm:prSet presAssocID="{50DD3F50-44BD-4F41-95F3-9F4E6B409D0F}" presName="childNode" presStyleLbl="node1" presStyleIdx="6" presStyleCnt="19">
        <dgm:presLayoutVars>
          <dgm:bulletEnabled val="1"/>
        </dgm:presLayoutVars>
      </dgm:prSet>
      <dgm:spPr/>
    </dgm:pt>
    <dgm:pt modelId="{EF64F260-9A6F-41B2-A970-4A63F2DD25BD}" type="pres">
      <dgm:prSet presAssocID="{50DD3F50-44BD-4F41-95F3-9F4E6B409D0F}" presName="aSpace2" presStyleCnt="0"/>
      <dgm:spPr/>
    </dgm:pt>
    <dgm:pt modelId="{1BC61519-9BC1-4025-9DB9-83B3CE43F87C}" type="pres">
      <dgm:prSet presAssocID="{600CDC18-03A4-49BB-BD67-14BB3ADA5036}" presName="childNode" presStyleLbl="node1" presStyleIdx="7" presStyleCnt="19">
        <dgm:presLayoutVars>
          <dgm:bulletEnabled val="1"/>
        </dgm:presLayoutVars>
      </dgm:prSet>
      <dgm:spPr/>
    </dgm:pt>
    <dgm:pt modelId="{ACEFDF4D-AEF7-4D2B-B6D6-DE407EE66B57}" type="pres">
      <dgm:prSet presAssocID="{3BD78985-85CA-4A29-817E-FD92922DACD1}" presName="aSpace" presStyleCnt="0"/>
      <dgm:spPr/>
    </dgm:pt>
    <dgm:pt modelId="{F9DEF862-19C9-4B1C-8AB0-47987BECFC00}" type="pres">
      <dgm:prSet presAssocID="{2102F098-D967-45DF-841B-D577DD8557CE}" presName="compNode" presStyleCnt="0"/>
      <dgm:spPr/>
    </dgm:pt>
    <dgm:pt modelId="{20E523E3-64CF-4CA4-BA42-A1BF61361438}" type="pres">
      <dgm:prSet presAssocID="{2102F098-D967-45DF-841B-D577DD8557CE}" presName="aNode" presStyleLbl="bgShp" presStyleIdx="3" presStyleCnt="6"/>
      <dgm:spPr/>
    </dgm:pt>
    <dgm:pt modelId="{0B330BCF-CE4C-43E6-AC93-D5B47CC8DEA3}" type="pres">
      <dgm:prSet presAssocID="{2102F098-D967-45DF-841B-D577DD8557CE}" presName="textNode" presStyleLbl="bgShp" presStyleIdx="3" presStyleCnt="6"/>
      <dgm:spPr/>
    </dgm:pt>
    <dgm:pt modelId="{AA873011-6DD9-46E7-8BAA-A93C945551D7}" type="pres">
      <dgm:prSet presAssocID="{2102F098-D967-45DF-841B-D577DD8557CE}" presName="compChildNode" presStyleCnt="0"/>
      <dgm:spPr/>
    </dgm:pt>
    <dgm:pt modelId="{C057D20B-DD3E-4C34-B635-E6B7634F636E}" type="pres">
      <dgm:prSet presAssocID="{2102F098-D967-45DF-841B-D577DD8557CE}" presName="theInnerList" presStyleCnt="0"/>
      <dgm:spPr/>
    </dgm:pt>
    <dgm:pt modelId="{3774CDF5-A986-4D3C-AF6F-45EDC966101F}" type="pres">
      <dgm:prSet presAssocID="{F8EABE7E-090F-4FFA-905E-5909358F18FE}" presName="childNode" presStyleLbl="node1" presStyleIdx="8" presStyleCnt="19">
        <dgm:presLayoutVars>
          <dgm:bulletEnabled val="1"/>
        </dgm:presLayoutVars>
      </dgm:prSet>
      <dgm:spPr/>
    </dgm:pt>
    <dgm:pt modelId="{1F951D86-E2FC-4BB4-9DD0-58D12120ECF9}" type="pres">
      <dgm:prSet presAssocID="{F8EABE7E-090F-4FFA-905E-5909358F18FE}" presName="aSpace2" presStyleCnt="0"/>
      <dgm:spPr/>
    </dgm:pt>
    <dgm:pt modelId="{9D51186E-34F5-471B-BEEB-406EBD923351}" type="pres">
      <dgm:prSet presAssocID="{058F82AB-6E3F-45AD-872C-F5092067D17B}" presName="childNode" presStyleLbl="node1" presStyleIdx="9" presStyleCnt="19">
        <dgm:presLayoutVars>
          <dgm:bulletEnabled val="1"/>
        </dgm:presLayoutVars>
      </dgm:prSet>
      <dgm:spPr/>
    </dgm:pt>
    <dgm:pt modelId="{6ECD135F-7684-4D4A-B1ED-509E9C3AE358}" type="pres">
      <dgm:prSet presAssocID="{058F82AB-6E3F-45AD-872C-F5092067D17B}" presName="aSpace2" presStyleCnt="0"/>
      <dgm:spPr/>
    </dgm:pt>
    <dgm:pt modelId="{6D3C2F09-AFA7-4DD3-BAC4-945F09741570}" type="pres">
      <dgm:prSet presAssocID="{D74A2767-00E9-4621-859E-BFB85C91424E}" presName="childNode" presStyleLbl="node1" presStyleIdx="10" presStyleCnt="19">
        <dgm:presLayoutVars>
          <dgm:bulletEnabled val="1"/>
        </dgm:presLayoutVars>
      </dgm:prSet>
      <dgm:spPr/>
    </dgm:pt>
    <dgm:pt modelId="{0D841876-6562-4DF2-9AA3-369AD632DBA3}" type="pres">
      <dgm:prSet presAssocID="{2102F098-D967-45DF-841B-D577DD8557CE}" presName="aSpace" presStyleCnt="0"/>
      <dgm:spPr/>
    </dgm:pt>
    <dgm:pt modelId="{3A612F9A-CC5F-4BD7-A93B-54D166F02D21}" type="pres">
      <dgm:prSet presAssocID="{A0721DF1-972D-4145-BE06-0736C594C8C7}" presName="compNode" presStyleCnt="0"/>
      <dgm:spPr/>
    </dgm:pt>
    <dgm:pt modelId="{5D26B346-A1CC-4AF8-9A9E-64BAB8319DFD}" type="pres">
      <dgm:prSet presAssocID="{A0721DF1-972D-4145-BE06-0736C594C8C7}" presName="aNode" presStyleLbl="bgShp" presStyleIdx="4" presStyleCnt="6"/>
      <dgm:spPr/>
    </dgm:pt>
    <dgm:pt modelId="{B19CD1E2-EC52-4B06-88A1-3D98D1814B27}" type="pres">
      <dgm:prSet presAssocID="{A0721DF1-972D-4145-BE06-0736C594C8C7}" presName="textNode" presStyleLbl="bgShp" presStyleIdx="4" presStyleCnt="6"/>
      <dgm:spPr/>
    </dgm:pt>
    <dgm:pt modelId="{2F60433A-E6C0-4A7C-AEA0-62B9057A016F}" type="pres">
      <dgm:prSet presAssocID="{A0721DF1-972D-4145-BE06-0736C594C8C7}" presName="compChildNode" presStyleCnt="0"/>
      <dgm:spPr/>
    </dgm:pt>
    <dgm:pt modelId="{DCD1AB1F-13C7-4395-849D-09FF2EFF6597}" type="pres">
      <dgm:prSet presAssocID="{A0721DF1-972D-4145-BE06-0736C594C8C7}" presName="theInnerList" presStyleCnt="0"/>
      <dgm:spPr/>
    </dgm:pt>
    <dgm:pt modelId="{53F2FBB6-ED2F-41FF-952D-F5642B0AAEA9}" type="pres">
      <dgm:prSet presAssocID="{2B806036-363F-4973-A5A8-A146A71A100A}" presName="childNode" presStyleLbl="node1" presStyleIdx="11" presStyleCnt="19">
        <dgm:presLayoutVars>
          <dgm:bulletEnabled val="1"/>
        </dgm:presLayoutVars>
      </dgm:prSet>
      <dgm:spPr/>
    </dgm:pt>
    <dgm:pt modelId="{8887BBF0-C23B-41B7-BF0B-3D1557D797B6}" type="pres">
      <dgm:prSet presAssocID="{2B806036-363F-4973-A5A8-A146A71A100A}" presName="aSpace2" presStyleCnt="0"/>
      <dgm:spPr/>
    </dgm:pt>
    <dgm:pt modelId="{EC237DA1-3C93-49DE-B936-5E9412ACD62A}" type="pres">
      <dgm:prSet presAssocID="{D3C987B2-0DFB-442F-B869-CB92AF90BC8D}" presName="childNode" presStyleLbl="node1" presStyleIdx="12" presStyleCnt="19">
        <dgm:presLayoutVars>
          <dgm:bulletEnabled val="1"/>
        </dgm:presLayoutVars>
      </dgm:prSet>
      <dgm:spPr/>
    </dgm:pt>
    <dgm:pt modelId="{6A614AFA-B2FF-4F2C-993B-759F48B5232D}" type="pres">
      <dgm:prSet presAssocID="{D3C987B2-0DFB-442F-B869-CB92AF90BC8D}" presName="aSpace2" presStyleCnt="0"/>
      <dgm:spPr/>
    </dgm:pt>
    <dgm:pt modelId="{212E1B5A-F37A-49F6-8F8E-B6B5B606303E}" type="pres">
      <dgm:prSet presAssocID="{3F8C4745-48F9-4C09-BFAA-C82119032283}" presName="childNode" presStyleLbl="node1" presStyleIdx="13" presStyleCnt="19">
        <dgm:presLayoutVars>
          <dgm:bulletEnabled val="1"/>
        </dgm:presLayoutVars>
      </dgm:prSet>
      <dgm:spPr/>
    </dgm:pt>
    <dgm:pt modelId="{968CDD45-6E0A-49C8-AF7E-50D9454DB4CE}" type="pres">
      <dgm:prSet presAssocID="{3F8C4745-48F9-4C09-BFAA-C82119032283}" presName="aSpace2" presStyleCnt="0"/>
      <dgm:spPr/>
    </dgm:pt>
    <dgm:pt modelId="{B4ADD4F0-8AAA-4CF0-A6A6-988C8B4DA4CE}" type="pres">
      <dgm:prSet presAssocID="{BBACF284-2A5D-4EDC-8F35-FB8AE72B29F2}" presName="childNode" presStyleLbl="node1" presStyleIdx="14" presStyleCnt="19">
        <dgm:presLayoutVars>
          <dgm:bulletEnabled val="1"/>
        </dgm:presLayoutVars>
      </dgm:prSet>
      <dgm:spPr/>
    </dgm:pt>
    <dgm:pt modelId="{E630DC1E-E909-4A8E-9F98-99C7524F470C}" type="pres">
      <dgm:prSet presAssocID="{BBACF284-2A5D-4EDC-8F35-FB8AE72B29F2}" presName="aSpace2" presStyleCnt="0"/>
      <dgm:spPr/>
    </dgm:pt>
    <dgm:pt modelId="{618539EE-2D5D-4A98-B906-F2A6BFB87C4C}" type="pres">
      <dgm:prSet presAssocID="{2B6456C8-A8FE-424B-AD4E-78854E801765}" presName="childNode" presStyleLbl="node1" presStyleIdx="15" presStyleCnt="19">
        <dgm:presLayoutVars>
          <dgm:bulletEnabled val="1"/>
        </dgm:presLayoutVars>
      </dgm:prSet>
      <dgm:spPr/>
    </dgm:pt>
    <dgm:pt modelId="{627609D1-EB43-4D22-889D-F17E4081D6DA}" type="pres">
      <dgm:prSet presAssocID="{A0721DF1-972D-4145-BE06-0736C594C8C7}" presName="aSpace" presStyleCnt="0"/>
      <dgm:spPr/>
    </dgm:pt>
    <dgm:pt modelId="{40C5437C-7A34-4D28-BEAA-E9D6221F559B}" type="pres">
      <dgm:prSet presAssocID="{D722E024-EDF0-4A62-B432-204A0A112F4D}" presName="compNode" presStyleCnt="0"/>
      <dgm:spPr/>
    </dgm:pt>
    <dgm:pt modelId="{9C268CD0-BBB9-4BD0-9AB5-49E3E7D35E93}" type="pres">
      <dgm:prSet presAssocID="{D722E024-EDF0-4A62-B432-204A0A112F4D}" presName="aNode" presStyleLbl="bgShp" presStyleIdx="5" presStyleCnt="6"/>
      <dgm:spPr/>
    </dgm:pt>
    <dgm:pt modelId="{4DFCC1A1-4CC7-42EE-8958-41E80FBBEA99}" type="pres">
      <dgm:prSet presAssocID="{D722E024-EDF0-4A62-B432-204A0A112F4D}" presName="textNode" presStyleLbl="bgShp" presStyleIdx="5" presStyleCnt="6"/>
      <dgm:spPr/>
    </dgm:pt>
    <dgm:pt modelId="{40DCE703-3493-4060-868C-65E7747C560F}" type="pres">
      <dgm:prSet presAssocID="{D722E024-EDF0-4A62-B432-204A0A112F4D}" presName="compChildNode" presStyleCnt="0"/>
      <dgm:spPr/>
    </dgm:pt>
    <dgm:pt modelId="{80AF0021-4D09-48F4-B63C-0012708CEDA3}" type="pres">
      <dgm:prSet presAssocID="{D722E024-EDF0-4A62-B432-204A0A112F4D}" presName="theInnerList" presStyleCnt="0"/>
      <dgm:spPr/>
    </dgm:pt>
    <dgm:pt modelId="{00AE4F7D-D84F-4FB9-8E83-5D6C9B057F2E}" type="pres">
      <dgm:prSet presAssocID="{9E723892-A3CA-4702-B04C-EF615600CCBB}" presName="childNode" presStyleLbl="node1" presStyleIdx="16" presStyleCnt="19">
        <dgm:presLayoutVars>
          <dgm:bulletEnabled val="1"/>
        </dgm:presLayoutVars>
      </dgm:prSet>
      <dgm:spPr/>
    </dgm:pt>
    <dgm:pt modelId="{46E1CDAE-82A8-4F1B-9A95-9EF8EB063192}" type="pres">
      <dgm:prSet presAssocID="{9E723892-A3CA-4702-B04C-EF615600CCBB}" presName="aSpace2" presStyleCnt="0"/>
      <dgm:spPr/>
    </dgm:pt>
    <dgm:pt modelId="{8A97A339-9AD5-4878-AD7E-B271C0E5865D}" type="pres">
      <dgm:prSet presAssocID="{2AB4A22D-ACB6-4BB8-BC62-E579CC590DAF}" presName="childNode" presStyleLbl="node1" presStyleIdx="17" presStyleCnt="19">
        <dgm:presLayoutVars>
          <dgm:bulletEnabled val="1"/>
        </dgm:presLayoutVars>
      </dgm:prSet>
      <dgm:spPr/>
    </dgm:pt>
    <dgm:pt modelId="{68D2CF6F-93B0-414C-94AC-3AB6D8D1FB7B}" type="pres">
      <dgm:prSet presAssocID="{2AB4A22D-ACB6-4BB8-BC62-E579CC590DAF}" presName="aSpace2" presStyleCnt="0"/>
      <dgm:spPr/>
    </dgm:pt>
    <dgm:pt modelId="{D50062BB-CE89-470A-BB9C-F695FC91BEBD}" type="pres">
      <dgm:prSet presAssocID="{F0732907-5EAC-4053-9931-76178D32636A}" presName="childNode" presStyleLbl="node1" presStyleIdx="18" presStyleCnt="19">
        <dgm:presLayoutVars>
          <dgm:bulletEnabled val="1"/>
        </dgm:presLayoutVars>
      </dgm:prSet>
      <dgm:spPr/>
    </dgm:pt>
  </dgm:ptLst>
  <dgm:cxnLst>
    <dgm:cxn modelId="{152E9901-738C-4307-B45A-E0555BC37D7B}" srcId="{FB609992-BB74-478C-B19F-DA6796377439}" destId="{0AE9E671-9793-4B93-A9AF-F017C4D8F058}" srcOrd="0" destOrd="0" parTransId="{FABC416A-A1EF-42E1-8B46-5017C8BC3E75}" sibTransId="{0068FC5F-6ADD-4DBB-8EC9-4C3CCA88278B}"/>
    <dgm:cxn modelId="{AAAAC202-DD2E-46CF-AA45-855B8160F6CA}" srcId="{2102F098-D967-45DF-841B-D577DD8557CE}" destId="{058F82AB-6E3F-45AD-872C-F5092067D17B}" srcOrd="1" destOrd="0" parTransId="{FAAC6EB6-98F2-4F52-9FCF-8ED7C060339E}" sibTransId="{39F0F2B8-9212-4458-9D94-4F76EA69A9C9}"/>
    <dgm:cxn modelId="{04705E03-F350-4AD7-AC28-4926F193E5F4}" srcId="{7362A15A-7F38-4143-ABFA-7965BB6DDD30}" destId="{E60AF722-9789-4053-8FE6-C3382C5A9D3A}" srcOrd="1" destOrd="0" parTransId="{E2855D54-44B1-4931-B728-69E9CE37C13F}" sibTransId="{A6105441-8A66-4BB6-9836-7B13872B269A}"/>
    <dgm:cxn modelId="{2D659905-7735-4C6F-8A51-4AB0D334B12C}" srcId="{7362A15A-7F38-4143-ABFA-7965BB6DDD30}" destId="{24F2BC27-EC0C-4570-B1D3-F2F0A5E4AF46}" srcOrd="0" destOrd="0" parTransId="{45C07FF8-AAEF-4241-A9C1-1DBD3E3DB499}" sibTransId="{4469FA08-FE35-48AB-BB2C-E68E812FA1EC}"/>
    <dgm:cxn modelId="{C5138709-A78E-44C9-828D-AE0149B1204D}" type="presOf" srcId="{2B6456C8-A8FE-424B-AD4E-78854E801765}" destId="{618539EE-2D5D-4A98-B906-F2A6BFB87C4C}" srcOrd="0" destOrd="0" presId="urn:microsoft.com/office/officeart/2005/8/layout/lProcess2"/>
    <dgm:cxn modelId="{0F82530D-BFAC-415B-84E4-B25455CD7805}" type="presOf" srcId="{E60AF722-9789-4053-8FE6-C3382C5A9D3A}" destId="{0F0B7ED8-6672-4631-8080-8BF08F94E3FF}" srcOrd="0" destOrd="0" presId="urn:microsoft.com/office/officeart/2005/8/layout/lProcess2"/>
    <dgm:cxn modelId="{AB81740F-2232-4885-BCE8-A05D2421BEE6}" srcId="{D722E024-EDF0-4A62-B432-204A0A112F4D}" destId="{F0732907-5EAC-4053-9931-76178D32636A}" srcOrd="2" destOrd="0" parTransId="{74F68B18-8F4E-48ED-9870-BC11A105C8D9}" sibTransId="{EDBE3F98-BE0B-4615-A035-924DA3AFA0E0}"/>
    <dgm:cxn modelId="{08E19019-EE2A-4ACC-905B-6136590CBC61}" type="presOf" srcId="{86982CCD-3EFF-4332-94FC-7EC4103067EE}" destId="{C8A1D253-BF50-41AA-8D87-E1789205E2C0}" srcOrd="0" destOrd="0" presId="urn:microsoft.com/office/officeart/2005/8/layout/lProcess2"/>
    <dgm:cxn modelId="{D2E8641E-B6F7-4D92-91B6-79EB695147D6}" type="presOf" srcId="{7362A15A-7F38-4143-ABFA-7965BB6DDD30}" destId="{CEE6C4F7-DEE4-44A2-87FF-6DBA438A0006}" srcOrd="1" destOrd="0" presId="urn:microsoft.com/office/officeart/2005/8/layout/lProcess2"/>
    <dgm:cxn modelId="{0C7FA822-1657-4B07-A174-1A155193FC37}" srcId="{A0721DF1-972D-4145-BE06-0736C594C8C7}" destId="{3F8C4745-48F9-4C09-BFAA-C82119032283}" srcOrd="2" destOrd="0" parTransId="{8CB8242E-05B8-4F9D-9621-D7E6CD62930F}" sibTransId="{D29F88AE-F058-4EBF-B1EE-C9255B934FD8}"/>
    <dgm:cxn modelId="{CA3E5626-B602-4AF9-9B6E-F2748C7E507E}" type="presOf" srcId="{7362A15A-7F38-4143-ABFA-7965BB6DDD30}" destId="{41072745-1006-404B-AD89-1E6F57B00F0E}" srcOrd="0" destOrd="0" presId="urn:microsoft.com/office/officeart/2005/8/layout/lProcess2"/>
    <dgm:cxn modelId="{17C27E27-7BFD-4F11-BFB1-1381BC298ACA}" type="presOf" srcId="{3BD78985-85CA-4A29-817E-FD92922DACD1}" destId="{E03A107D-F02B-47A6-93C7-B8B3919AF714}" srcOrd="1" destOrd="0" presId="urn:microsoft.com/office/officeart/2005/8/layout/lProcess2"/>
    <dgm:cxn modelId="{9869592A-8C48-4ACF-9331-276E18FF5C9B}" srcId="{A0721DF1-972D-4145-BE06-0736C594C8C7}" destId="{2B806036-363F-4973-A5A8-A146A71A100A}" srcOrd="0" destOrd="0" parTransId="{B22E87C5-D5AC-4F18-8616-693F6669CF54}" sibTransId="{B4CC9F2E-8C92-4DD3-A5EA-59B70718D7DA}"/>
    <dgm:cxn modelId="{45B5BD2C-40EE-47DD-84D8-CD9553775114}" type="presOf" srcId="{A0721DF1-972D-4145-BE06-0736C594C8C7}" destId="{B19CD1E2-EC52-4B06-88A1-3D98D1814B27}" srcOrd="1" destOrd="0" presId="urn:microsoft.com/office/officeart/2005/8/layout/lProcess2"/>
    <dgm:cxn modelId="{1944A23D-D8D8-4868-9615-D1301D63DD69}" srcId="{FB609992-BB74-478C-B19F-DA6796377439}" destId="{A0721DF1-972D-4145-BE06-0736C594C8C7}" srcOrd="4" destOrd="0" parTransId="{EB01C855-7BBB-466D-9C52-A39F75BCB259}" sibTransId="{E498601F-58D8-4ACE-B36C-40FCA0A82535}"/>
    <dgm:cxn modelId="{0EC95060-5EEC-4B61-9A2B-28241DEE4CA9}" type="presOf" srcId="{0AE9E671-9793-4B93-A9AF-F017C4D8F058}" destId="{63941CFF-1C31-42A3-A684-29F678FD5B77}" srcOrd="0" destOrd="0" presId="urn:microsoft.com/office/officeart/2005/8/layout/lProcess2"/>
    <dgm:cxn modelId="{FA264743-7661-48A1-AC61-FEAD7FF76BCF}" srcId="{3BD78985-85CA-4A29-817E-FD92922DACD1}" destId="{47663EFA-EFC8-4546-8793-4D70C8DF8CE7}" srcOrd="1" destOrd="0" parTransId="{CDE25243-DCC5-4523-B8E3-63C322A2F722}" sibTransId="{87F69736-47B1-4DA6-96A0-38F591873D25}"/>
    <dgm:cxn modelId="{91532A66-E5BA-4559-8628-43FCDDF28591}" srcId="{D722E024-EDF0-4A62-B432-204A0A112F4D}" destId="{2AB4A22D-ACB6-4BB8-BC62-E579CC590DAF}" srcOrd="1" destOrd="0" parTransId="{916AAA9D-2FA5-42B9-BFFE-2A1FB5C31EEC}" sibTransId="{0A49A6E9-B57F-4256-846C-7086C2FEB0E4}"/>
    <dgm:cxn modelId="{C8900067-0236-44DD-895F-0C801707C0B8}" type="presOf" srcId="{24F2BC27-EC0C-4570-B1D3-F2F0A5E4AF46}" destId="{D8F3D6BC-F4FC-4296-9D8A-6162E915BF5C}" srcOrd="0" destOrd="0" presId="urn:microsoft.com/office/officeart/2005/8/layout/lProcess2"/>
    <dgm:cxn modelId="{D503A469-7495-4C7C-9132-4803A8973EC2}" srcId="{3BD78985-85CA-4A29-817E-FD92922DACD1}" destId="{50DD3F50-44BD-4F41-95F3-9F4E6B409D0F}" srcOrd="2" destOrd="0" parTransId="{51BA1718-53AA-4D20-950C-43AAEEF9752F}" sibTransId="{39FDFC67-EEEC-4365-A298-6B8FE9368857}"/>
    <dgm:cxn modelId="{E5846B4A-7A29-45C8-876E-8FE99EF28B2C}" type="presOf" srcId="{0AE9E671-9793-4B93-A9AF-F017C4D8F058}" destId="{0106E10A-396A-4680-94A2-32FBD12D972E}" srcOrd="1" destOrd="0" presId="urn:microsoft.com/office/officeart/2005/8/layout/lProcess2"/>
    <dgm:cxn modelId="{E759D96B-1118-4776-A93B-D71334FA43A5}" srcId="{3BD78985-85CA-4A29-817E-FD92922DACD1}" destId="{901D6595-4499-4423-AC2C-674CB1D695D1}" srcOrd="0" destOrd="0" parTransId="{9AC6B27F-F6A4-43F4-956C-32C87042CC27}" sibTransId="{16A0D6E8-2873-4266-AE7E-5EA7A838556C}"/>
    <dgm:cxn modelId="{E42CD04C-9606-4110-A123-AE2A0CA8B70F}" type="presOf" srcId="{600CDC18-03A4-49BB-BD67-14BB3ADA5036}" destId="{1BC61519-9BC1-4025-9DB9-83B3CE43F87C}" srcOrd="0" destOrd="0" presId="urn:microsoft.com/office/officeart/2005/8/layout/lProcess2"/>
    <dgm:cxn modelId="{E7621171-9048-4807-AFA1-7EDD95931817}" srcId="{FB609992-BB74-478C-B19F-DA6796377439}" destId="{2102F098-D967-45DF-841B-D577DD8557CE}" srcOrd="3" destOrd="0" parTransId="{A36A7BE6-40A0-4F41-A337-873D0D249A1B}" sibTransId="{27A14287-254F-4085-B3B7-8A977C5C919B}"/>
    <dgm:cxn modelId="{41B8AE74-6029-43A3-ADF7-FCEB2E9F2DE5}" type="presOf" srcId="{50DD3F50-44BD-4F41-95F3-9F4E6B409D0F}" destId="{BD4E920B-0CF2-48BF-B209-025208646BB3}" srcOrd="0" destOrd="0" presId="urn:microsoft.com/office/officeart/2005/8/layout/lProcess2"/>
    <dgm:cxn modelId="{1640DB56-97A1-4F7B-B946-1761DE4826A0}" srcId="{A0721DF1-972D-4145-BE06-0736C594C8C7}" destId="{D3C987B2-0DFB-442F-B869-CB92AF90BC8D}" srcOrd="1" destOrd="0" parTransId="{2AE70F73-7CC9-47D0-A409-41F52C12DD1C}" sibTransId="{EC48B3F9-4B54-407F-B6DD-528746880EF8}"/>
    <dgm:cxn modelId="{2179CA59-4867-46C0-AD8C-6EF667FF28F8}" type="presOf" srcId="{3F8C4745-48F9-4C09-BFAA-C82119032283}" destId="{212E1B5A-F37A-49F6-8F8E-B6B5B606303E}" srcOrd="0" destOrd="0" presId="urn:microsoft.com/office/officeart/2005/8/layout/lProcess2"/>
    <dgm:cxn modelId="{AE33E286-51E9-43D8-870E-A33ED30FA9F5}" type="presOf" srcId="{9E723892-A3CA-4702-B04C-EF615600CCBB}" destId="{00AE4F7D-D84F-4FB9-8E83-5D6C9B057F2E}" srcOrd="0" destOrd="0" presId="urn:microsoft.com/office/officeart/2005/8/layout/lProcess2"/>
    <dgm:cxn modelId="{F0FF0387-1E0D-4D11-BCF6-13DDC9DD8A39}" type="presOf" srcId="{FB609992-BB74-478C-B19F-DA6796377439}" destId="{E28EC444-8923-479E-8A2E-C02FB16964DE}" srcOrd="0" destOrd="0" presId="urn:microsoft.com/office/officeart/2005/8/layout/lProcess2"/>
    <dgm:cxn modelId="{A4976F8C-CFF7-4E65-9764-E38E8FD1442A}" type="presOf" srcId="{D722E024-EDF0-4A62-B432-204A0A112F4D}" destId="{4DFCC1A1-4CC7-42EE-8958-41E80FBBEA99}" srcOrd="1" destOrd="0" presId="urn:microsoft.com/office/officeart/2005/8/layout/lProcess2"/>
    <dgm:cxn modelId="{D5ACA6A8-C2F1-455C-9782-9414A53AC726}" type="presOf" srcId="{2B806036-363F-4973-A5A8-A146A71A100A}" destId="{53F2FBB6-ED2F-41FF-952D-F5642B0AAEA9}" srcOrd="0" destOrd="0" presId="urn:microsoft.com/office/officeart/2005/8/layout/lProcess2"/>
    <dgm:cxn modelId="{4B1A49AE-D069-4675-86AF-FDFE39AFD77C}" srcId="{0AE9E671-9793-4B93-A9AF-F017C4D8F058}" destId="{86982CCD-3EFF-4332-94FC-7EC4103067EE}" srcOrd="0" destOrd="0" parTransId="{F4DC8192-3A34-4F92-BF5D-21497969DA57}" sibTransId="{AE18816F-3D04-46CD-8370-25EC44B5169A}"/>
    <dgm:cxn modelId="{DCCD83AF-2263-42CF-8522-99072DF79C50}" srcId="{0AE9E671-9793-4B93-A9AF-F017C4D8F058}" destId="{D0A020BB-C881-43D4-8619-05B68B894492}" srcOrd="1" destOrd="0" parTransId="{637B9B9C-95E3-4671-A2CB-8B528807D7D3}" sibTransId="{9180DA9C-C6F4-4E0C-9243-8431F6A6D4A3}"/>
    <dgm:cxn modelId="{6AAF52B2-4AFA-4DDB-87B5-30A81ABD76DA}" srcId="{FB609992-BB74-478C-B19F-DA6796377439}" destId="{7362A15A-7F38-4143-ABFA-7965BB6DDD30}" srcOrd="1" destOrd="0" parTransId="{9B3F4236-25D1-45D1-BF53-52AD93827BEB}" sibTransId="{5BD9A2AB-EF04-4F16-AB3D-0B41CF432026}"/>
    <dgm:cxn modelId="{4DC3DAB2-26CE-4F93-BF73-55E378DA0BAB}" type="presOf" srcId="{D0A020BB-C881-43D4-8619-05B68B894492}" destId="{CE0FB3EF-1CE9-4FA3-815B-921CE28C741B}" srcOrd="0" destOrd="0" presId="urn:microsoft.com/office/officeart/2005/8/layout/lProcess2"/>
    <dgm:cxn modelId="{595AFAB7-BA9B-41C7-B4CC-5FE690AF825D}" type="presOf" srcId="{058F82AB-6E3F-45AD-872C-F5092067D17B}" destId="{9D51186E-34F5-471B-BEEB-406EBD923351}" srcOrd="0" destOrd="0" presId="urn:microsoft.com/office/officeart/2005/8/layout/lProcess2"/>
    <dgm:cxn modelId="{A2A3FAB9-DCFA-46AA-9DCE-88E8F0B232DD}" type="presOf" srcId="{2102F098-D967-45DF-841B-D577DD8557CE}" destId="{0B330BCF-CE4C-43E6-AC93-D5B47CC8DEA3}" srcOrd="1" destOrd="0" presId="urn:microsoft.com/office/officeart/2005/8/layout/lProcess2"/>
    <dgm:cxn modelId="{E9141DBB-BFAC-4C9E-A95D-F189DDB7A6CE}" type="presOf" srcId="{F8EABE7E-090F-4FFA-905E-5909358F18FE}" destId="{3774CDF5-A986-4D3C-AF6F-45EDC966101F}" srcOrd="0" destOrd="0" presId="urn:microsoft.com/office/officeart/2005/8/layout/lProcess2"/>
    <dgm:cxn modelId="{960375BD-0200-44B9-ABB3-3BA9F9ABFC8A}" srcId="{A0721DF1-972D-4145-BE06-0736C594C8C7}" destId="{BBACF284-2A5D-4EDC-8F35-FB8AE72B29F2}" srcOrd="3" destOrd="0" parTransId="{71C0F7E4-2B53-430A-AAC0-65EF4075FE52}" sibTransId="{09B48363-0D67-45B8-B828-6A622F081540}"/>
    <dgm:cxn modelId="{600430BF-52A5-4BE9-85A4-06A25D33BD97}" srcId="{2102F098-D967-45DF-841B-D577DD8557CE}" destId="{D74A2767-00E9-4621-859E-BFB85C91424E}" srcOrd="2" destOrd="0" parTransId="{7222F802-3433-41D4-B7F8-E1D6199DD367}" sibTransId="{5BCEE27D-71DE-4F81-B8D0-5971CADAC871}"/>
    <dgm:cxn modelId="{C12998BF-CE99-4514-A99B-38330C311148}" type="presOf" srcId="{47663EFA-EFC8-4546-8793-4D70C8DF8CE7}" destId="{BD16E45E-4F59-4EB6-9957-2522B3CC0141}" srcOrd="0" destOrd="0" presId="urn:microsoft.com/office/officeart/2005/8/layout/lProcess2"/>
    <dgm:cxn modelId="{7866BFC0-499A-411B-B1ED-F8A99067DED3}" type="presOf" srcId="{A0721DF1-972D-4145-BE06-0736C594C8C7}" destId="{5D26B346-A1CC-4AF8-9A9E-64BAB8319DFD}" srcOrd="0" destOrd="0" presId="urn:microsoft.com/office/officeart/2005/8/layout/lProcess2"/>
    <dgm:cxn modelId="{5843B9C2-55DE-43D3-A349-A81CFDD8AA62}" type="presOf" srcId="{F0732907-5EAC-4053-9931-76178D32636A}" destId="{D50062BB-CE89-470A-BB9C-F695FC91BEBD}" srcOrd="0" destOrd="0" presId="urn:microsoft.com/office/officeart/2005/8/layout/lProcess2"/>
    <dgm:cxn modelId="{E99D59C3-8455-42A9-A654-6C594AA72979}" type="presOf" srcId="{901D6595-4499-4423-AC2C-674CB1D695D1}" destId="{E157B347-8FCD-4207-94E1-D508477B06A2}" srcOrd="0" destOrd="0" presId="urn:microsoft.com/office/officeart/2005/8/layout/lProcess2"/>
    <dgm:cxn modelId="{BC28D3C9-9B94-49DE-91BF-7F3FBFB22A0C}" srcId="{FB609992-BB74-478C-B19F-DA6796377439}" destId="{D722E024-EDF0-4A62-B432-204A0A112F4D}" srcOrd="5" destOrd="0" parTransId="{EDF4EB47-A655-49AD-A23C-7A1997724AC5}" sibTransId="{3BE9978E-17E3-4250-864F-0073E8A14564}"/>
    <dgm:cxn modelId="{DD0AD7D0-B0C5-4714-8C63-52D4C48FB5B0}" srcId="{A0721DF1-972D-4145-BE06-0736C594C8C7}" destId="{2B6456C8-A8FE-424B-AD4E-78854E801765}" srcOrd="4" destOrd="0" parTransId="{878BC209-D9B5-4E81-BA2A-DFF003C0E731}" sibTransId="{34DD97E9-887A-485C-A11D-C1F528A9F5E8}"/>
    <dgm:cxn modelId="{DE6478D4-D208-48FC-8D6C-E046B53B8E18}" type="presOf" srcId="{BBACF284-2A5D-4EDC-8F35-FB8AE72B29F2}" destId="{B4ADD4F0-8AAA-4CF0-A6A6-988C8B4DA4CE}" srcOrd="0" destOrd="0" presId="urn:microsoft.com/office/officeart/2005/8/layout/lProcess2"/>
    <dgm:cxn modelId="{3003D4DB-13B2-401B-8118-4A4F400D4A28}" srcId="{2102F098-D967-45DF-841B-D577DD8557CE}" destId="{F8EABE7E-090F-4FFA-905E-5909358F18FE}" srcOrd="0" destOrd="0" parTransId="{72EDF13B-7EC3-458A-877C-B2C218383CCF}" sibTransId="{C68EB504-2638-43F2-8779-53106FCCCFB1}"/>
    <dgm:cxn modelId="{88ED23DD-3BA7-4891-986F-7228616FD823}" type="presOf" srcId="{2AB4A22D-ACB6-4BB8-BC62-E579CC590DAF}" destId="{8A97A339-9AD5-4878-AD7E-B271C0E5865D}" srcOrd="0" destOrd="0" presId="urn:microsoft.com/office/officeart/2005/8/layout/lProcess2"/>
    <dgm:cxn modelId="{E5E48CDE-A28C-4A0B-A91A-B5AC89C65D41}" type="presOf" srcId="{D3C987B2-0DFB-442F-B869-CB92AF90BC8D}" destId="{EC237DA1-3C93-49DE-B936-5E9412ACD62A}" srcOrd="0" destOrd="0" presId="urn:microsoft.com/office/officeart/2005/8/layout/lProcess2"/>
    <dgm:cxn modelId="{0ACD24E2-75E4-49AC-9659-527603F89FE1}" srcId="{FB609992-BB74-478C-B19F-DA6796377439}" destId="{3BD78985-85CA-4A29-817E-FD92922DACD1}" srcOrd="2" destOrd="0" parTransId="{03970DF3-68D7-491F-84A6-DEB1E083C145}" sibTransId="{17B087D6-FFE7-42A7-931A-BD132A838CA4}"/>
    <dgm:cxn modelId="{5FEA9CE6-CEDE-4771-BDBC-AE9FA23D0FC4}" srcId="{3BD78985-85CA-4A29-817E-FD92922DACD1}" destId="{600CDC18-03A4-49BB-BD67-14BB3ADA5036}" srcOrd="3" destOrd="0" parTransId="{85E771F1-C9AF-4FD8-92CD-70CC1BB649EE}" sibTransId="{92AB6591-FDF7-48B8-B070-01B309A2C1C8}"/>
    <dgm:cxn modelId="{F364E8E8-39AE-4CFE-A587-79100631B50E}" type="presOf" srcId="{D722E024-EDF0-4A62-B432-204A0A112F4D}" destId="{9C268CD0-BBB9-4BD0-9AB5-49E3E7D35E93}" srcOrd="0" destOrd="0" presId="urn:microsoft.com/office/officeart/2005/8/layout/lProcess2"/>
    <dgm:cxn modelId="{E08DD2EC-32E6-4B0A-8FBC-8C155D18C382}" type="presOf" srcId="{2102F098-D967-45DF-841B-D577DD8557CE}" destId="{20E523E3-64CF-4CA4-BA42-A1BF61361438}" srcOrd="0" destOrd="0" presId="urn:microsoft.com/office/officeart/2005/8/layout/lProcess2"/>
    <dgm:cxn modelId="{F141CCF1-5558-479D-B1B6-1AA2ADB796A0}" type="presOf" srcId="{3BD78985-85CA-4A29-817E-FD92922DACD1}" destId="{2616A3A9-AFD6-48FB-B344-99048E67EC95}" srcOrd="0" destOrd="0" presId="urn:microsoft.com/office/officeart/2005/8/layout/lProcess2"/>
    <dgm:cxn modelId="{540FFBF3-A54E-402C-B82A-4EE8B62DDA7A}" type="presOf" srcId="{D74A2767-00E9-4621-859E-BFB85C91424E}" destId="{6D3C2F09-AFA7-4DD3-BAC4-945F09741570}" srcOrd="0" destOrd="0" presId="urn:microsoft.com/office/officeart/2005/8/layout/lProcess2"/>
    <dgm:cxn modelId="{E26E1CF4-9EEE-4CE5-847B-A8840B6BCEB7}" srcId="{D722E024-EDF0-4A62-B432-204A0A112F4D}" destId="{9E723892-A3CA-4702-B04C-EF615600CCBB}" srcOrd="0" destOrd="0" parTransId="{E97FD491-5C15-4F6C-BEB6-6C7ABBAD2E75}" sibTransId="{654517F7-CAB0-406A-BB77-49139DB91E03}"/>
    <dgm:cxn modelId="{A5D5C1A1-9982-4A9C-83C1-AC9AD0DB2E5A}" type="presParOf" srcId="{E28EC444-8923-479E-8A2E-C02FB16964DE}" destId="{FBD8F0D8-3DE1-4058-A6BF-CC16711D1501}" srcOrd="0" destOrd="0" presId="urn:microsoft.com/office/officeart/2005/8/layout/lProcess2"/>
    <dgm:cxn modelId="{498F9F7A-AEAF-4762-A186-1DB509D557A4}" type="presParOf" srcId="{FBD8F0D8-3DE1-4058-A6BF-CC16711D1501}" destId="{63941CFF-1C31-42A3-A684-29F678FD5B77}" srcOrd="0" destOrd="0" presId="urn:microsoft.com/office/officeart/2005/8/layout/lProcess2"/>
    <dgm:cxn modelId="{A5037208-DF90-4F85-962E-42C6E0112BED}" type="presParOf" srcId="{FBD8F0D8-3DE1-4058-A6BF-CC16711D1501}" destId="{0106E10A-396A-4680-94A2-32FBD12D972E}" srcOrd="1" destOrd="0" presId="urn:microsoft.com/office/officeart/2005/8/layout/lProcess2"/>
    <dgm:cxn modelId="{4507B460-725E-4317-89A1-25DA8B0E4D3B}" type="presParOf" srcId="{FBD8F0D8-3DE1-4058-A6BF-CC16711D1501}" destId="{5A633447-A8EC-4C17-BEA9-B7B1ABDDE706}" srcOrd="2" destOrd="0" presId="urn:microsoft.com/office/officeart/2005/8/layout/lProcess2"/>
    <dgm:cxn modelId="{A56264D3-170C-4318-9C3A-8F8741795C3D}" type="presParOf" srcId="{5A633447-A8EC-4C17-BEA9-B7B1ABDDE706}" destId="{EB0A83E3-12D2-474E-9227-B2EE18505316}" srcOrd="0" destOrd="0" presId="urn:microsoft.com/office/officeart/2005/8/layout/lProcess2"/>
    <dgm:cxn modelId="{DDAB4E94-3301-4C47-B4BD-AD31EBB2324F}" type="presParOf" srcId="{EB0A83E3-12D2-474E-9227-B2EE18505316}" destId="{C8A1D253-BF50-41AA-8D87-E1789205E2C0}" srcOrd="0" destOrd="0" presId="urn:microsoft.com/office/officeart/2005/8/layout/lProcess2"/>
    <dgm:cxn modelId="{39EC9F29-3476-4D46-8FC2-FFD85185A6A0}" type="presParOf" srcId="{EB0A83E3-12D2-474E-9227-B2EE18505316}" destId="{37B45998-4B2B-473B-B963-C2716DC70D5E}" srcOrd="1" destOrd="0" presId="urn:microsoft.com/office/officeart/2005/8/layout/lProcess2"/>
    <dgm:cxn modelId="{10058821-D183-4FD6-9AB0-3176ED90D997}" type="presParOf" srcId="{EB0A83E3-12D2-474E-9227-B2EE18505316}" destId="{CE0FB3EF-1CE9-4FA3-815B-921CE28C741B}" srcOrd="2" destOrd="0" presId="urn:microsoft.com/office/officeart/2005/8/layout/lProcess2"/>
    <dgm:cxn modelId="{1AE24C74-9172-41A4-B81A-40E2726DE525}" type="presParOf" srcId="{E28EC444-8923-479E-8A2E-C02FB16964DE}" destId="{AE16B1C1-AC69-49A1-B35F-929DFB7DD42D}" srcOrd="1" destOrd="0" presId="urn:microsoft.com/office/officeart/2005/8/layout/lProcess2"/>
    <dgm:cxn modelId="{1DE5BFE5-CCF5-470D-B9E0-31EF1A1E1F92}" type="presParOf" srcId="{E28EC444-8923-479E-8A2E-C02FB16964DE}" destId="{EEADCB92-DB89-4B15-B2C3-EFC21601BA12}" srcOrd="2" destOrd="0" presId="urn:microsoft.com/office/officeart/2005/8/layout/lProcess2"/>
    <dgm:cxn modelId="{E6BD9F93-0B42-4670-BB6C-E91CCCD51FED}" type="presParOf" srcId="{EEADCB92-DB89-4B15-B2C3-EFC21601BA12}" destId="{41072745-1006-404B-AD89-1E6F57B00F0E}" srcOrd="0" destOrd="0" presId="urn:microsoft.com/office/officeart/2005/8/layout/lProcess2"/>
    <dgm:cxn modelId="{C3B67440-D3A6-4A7D-95FB-E97224CD6E87}" type="presParOf" srcId="{EEADCB92-DB89-4B15-B2C3-EFC21601BA12}" destId="{CEE6C4F7-DEE4-44A2-87FF-6DBA438A0006}" srcOrd="1" destOrd="0" presId="urn:microsoft.com/office/officeart/2005/8/layout/lProcess2"/>
    <dgm:cxn modelId="{4C018A17-A5C7-4786-A38E-7D6350A979DD}" type="presParOf" srcId="{EEADCB92-DB89-4B15-B2C3-EFC21601BA12}" destId="{F20F305D-5070-4CD1-B9ED-B3F7A304C876}" srcOrd="2" destOrd="0" presId="urn:microsoft.com/office/officeart/2005/8/layout/lProcess2"/>
    <dgm:cxn modelId="{D515EF2E-AA23-41CC-A62F-690C1786A53A}" type="presParOf" srcId="{F20F305D-5070-4CD1-B9ED-B3F7A304C876}" destId="{481AAE2A-67E0-43D0-86FE-9E624E63DF4E}" srcOrd="0" destOrd="0" presId="urn:microsoft.com/office/officeart/2005/8/layout/lProcess2"/>
    <dgm:cxn modelId="{20168DC7-C22E-4804-B442-4C52378E0C9B}" type="presParOf" srcId="{481AAE2A-67E0-43D0-86FE-9E624E63DF4E}" destId="{D8F3D6BC-F4FC-4296-9D8A-6162E915BF5C}" srcOrd="0" destOrd="0" presId="urn:microsoft.com/office/officeart/2005/8/layout/lProcess2"/>
    <dgm:cxn modelId="{D64F6BF8-66BF-482B-9B98-A4B93FD857A0}" type="presParOf" srcId="{481AAE2A-67E0-43D0-86FE-9E624E63DF4E}" destId="{579946A6-93A5-4581-A84B-6A35BD5D75AF}" srcOrd="1" destOrd="0" presId="urn:microsoft.com/office/officeart/2005/8/layout/lProcess2"/>
    <dgm:cxn modelId="{2B9D77FE-70CE-43F9-925E-E3BFF2C9AB5B}" type="presParOf" srcId="{481AAE2A-67E0-43D0-86FE-9E624E63DF4E}" destId="{0F0B7ED8-6672-4631-8080-8BF08F94E3FF}" srcOrd="2" destOrd="0" presId="urn:microsoft.com/office/officeart/2005/8/layout/lProcess2"/>
    <dgm:cxn modelId="{DD4B4697-339C-4164-889F-0C6440684D72}" type="presParOf" srcId="{E28EC444-8923-479E-8A2E-C02FB16964DE}" destId="{987D395D-2D2B-4028-A6B3-6CE7ED8D2F03}" srcOrd="3" destOrd="0" presId="urn:microsoft.com/office/officeart/2005/8/layout/lProcess2"/>
    <dgm:cxn modelId="{38363333-8890-4963-B5AC-CEDC25C85F25}" type="presParOf" srcId="{E28EC444-8923-479E-8A2E-C02FB16964DE}" destId="{4BAF49DD-C5A9-4680-80AD-5D31EA2D7CBA}" srcOrd="4" destOrd="0" presId="urn:microsoft.com/office/officeart/2005/8/layout/lProcess2"/>
    <dgm:cxn modelId="{EC67F17F-322C-4A37-BEE9-D147CBAF8002}" type="presParOf" srcId="{4BAF49DD-C5A9-4680-80AD-5D31EA2D7CBA}" destId="{2616A3A9-AFD6-48FB-B344-99048E67EC95}" srcOrd="0" destOrd="0" presId="urn:microsoft.com/office/officeart/2005/8/layout/lProcess2"/>
    <dgm:cxn modelId="{8F23CCF1-B4BA-49CF-910C-8797F1AA3175}" type="presParOf" srcId="{4BAF49DD-C5A9-4680-80AD-5D31EA2D7CBA}" destId="{E03A107D-F02B-47A6-93C7-B8B3919AF714}" srcOrd="1" destOrd="0" presId="urn:microsoft.com/office/officeart/2005/8/layout/lProcess2"/>
    <dgm:cxn modelId="{F5EB6C3D-9D8B-499B-AD28-0672FBE327D7}" type="presParOf" srcId="{4BAF49DD-C5A9-4680-80AD-5D31EA2D7CBA}" destId="{00EACB57-301E-44D4-99FC-7FBE3F2316A2}" srcOrd="2" destOrd="0" presId="urn:microsoft.com/office/officeart/2005/8/layout/lProcess2"/>
    <dgm:cxn modelId="{2BF6EA3A-92B2-41D1-A30C-3DDBDEA62964}" type="presParOf" srcId="{00EACB57-301E-44D4-99FC-7FBE3F2316A2}" destId="{8A677328-B229-4FF1-A661-AE2F726F22B9}" srcOrd="0" destOrd="0" presId="urn:microsoft.com/office/officeart/2005/8/layout/lProcess2"/>
    <dgm:cxn modelId="{1BE92F12-3C5F-420F-9234-6E33B6103DB5}" type="presParOf" srcId="{8A677328-B229-4FF1-A661-AE2F726F22B9}" destId="{E157B347-8FCD-4207-94E1-D508477B06A2}" srcOrd="0" destOrd="0" presId="urn:microsoft.com/office/officeart/2005/8/layout/lProcess2"/>
    <dgm:cxn modelId="{95A4784D-A7BD-4070-9F01-629FD35E5351}" type="presParOf" srcId="{8A677328-B229-4FF1-A661-AE2F726F22B9}" destId="{5B57461C-6310-44D3-AF68-D68894D28E2A}" srcOrd="1" destOrd="0" presId="urn:microsoft.com/office/officeart/2005/8/layout/lProcess2"/>
    <dgm:cxn modelId="{5ADC4D4E-3279-489E-A505-22B778DF2EDD}" type="presParOf" srcId="{8A677328-B229-4FF1-A661-AE2F726F22B9}" destId="{BD16E45E-4F59-4EB6-9957-2522B3CC0141}" srcOrd="2" destOrd="0" presId="urn:microsoft.com/office/officeart/2005/8/layout/lProcess2"/>
    <dgm:cxn modelId="{D9B32C45-1299-44E4-A319-D5950FF027BF}" type="presParOf" srcId="{8A677328-B229-4FF1-A661-AE2F726F22B9}" destId="{F754463D-80BA-4395-8F66-9FA9DEDA094C}" srcOrd="3" destOrd="0" presId="urn:microsoft.com/office/officeart/2005/8/layout/lProcess2"/>
    <dgm:cxn modelId="{5F379420-AB43-45AA-9E55-88CE4D024475}" type="presParOf" srcId="{8A677328-B229-4FF1-A661-AE2F726F22B9}" destId="{BD4E920B-0CF2-48BF-B209-025208646BB3}" srcOrd="4" destOrd="0" presId="urn:microsoft.com/office/officeart/2005/8/layout/lProcess2"/>
    <dgm:cxn modelId="{EFB54135-C9A4-43B9-9ED7-C841B22165F3}" type="presParOf" srcId="{8A677328-B229-4FF1-A661-AE2F726F22B9}" destId="{EF64F260-9A6F-41B2-A970-4A63F2DD25BD}" srcOrd="5" destOrd="0" presId="urn:microsoft.com/office/officeart/2005/8/layout/lProcess2"/>
    <dgm:cxn modelId="{A34B930A-159F-4340-BDB3-AA41BD3A5764}" type="presParOf" srcId="{8A677328-B229-4FF1-A661-AE2F726F22B9}" destId="{1BC61519-9BC1-4025-9DB9-83B3CE43F87C}" srcOrd="6" destOrd="0" presId="urn:microsoft.com/office/officeart/2005/8/layout/lProcess2"/>
    <dgm:cxn modelId="{5DA583C9-2123-4457-8CF1-49A25EF2A27A}" type="presParOf" srcId="{E28EC444-8923-479E-8A2E-C02FB16964DE}" destId="{ACEFDF4D-AEF7-4D2B-B6D6-DE407EE66B57}" srcOrd="5" destOrd="0" presId="urn:microsoft.com/office/officeart/2005/8/layout/lProcess2"/>
    <dgm:cxn modelId="{86CA0C79-AD7B-4412-8F18-D2F61E5C26DD}" type="presParOf" srcId="{E28EC444-8923-479E-8A2E-C02FB16964DE}" destId="{F9DEF862-19C9-4B1C-8AB0-47987BECFC00}" srcOrd="6" destOrd="0" presId="urn:microsoft.com/office/officeart/2005/8/layout/lProcess2"/>
    <dgm:cxn modelId="{2970D67B-FCC2-4EB7-81D9-70103F51F88E}" type="presParOf" srcId="{F9DEF862-19C9-4B1C-8AB0-47987BECFC00}" destId="{20E523E3-64CF-4CA4-BA42-A1BF61361438}" srcOrd="0" destOrd="0" presId="urn:microsoft.com/office/officeart/2005/8/layout/lProcess2"/>
    <dgm:cxn modelId="{4FB6F387-2D5D-4539-A8B6-6D1B252E9EF5}" type="presParOf" srcId="{F9DEF862-19C9-4B1C-8AB0-47987BECFC00}" destId="{0B330BCF-CE4C-43E6-AC93-D5B47CC8DEA3}" srcOrd="1" destOrd="0" presId="urn:microsoft.com/office/officeart/2005/8/layout/lProcess2"/>
    <dgm:cxn modelId="{8E3EA5FE-F458-40D2-B860-162D924B0C84}" type="presParOf" srcId="{F9DEF862-19C9-4B1C-8AB0-47987BECFC00}" destId="{AA873011-6DD9-46E7-8BAA-A93C945551D7}" srcOrd="2" destOrd="0" presId="urn:microsoft.com/office/officeart/2005/8/layout/lProcess2"/>
    <dgm:cxn modelId="{1859D1A2-257A-46A3-8450-62BDE28F3871}" type="presParOf" srcId="{AA873011-6DD9-46E7-8BAA-A93C945551D7}" destId="{C057D20B-DD3E-4C34-B635-E6B7634F636E}" srcOrd="0" destOrd="0" presId="urn:microsoft.com/office/officeart/2005/8/layout/lProcess2"/>
    <dgm:cxn modelId="{3EE4C2A0-E247-419C-97CB-D692E6749C9C}" type="presParOf" srcId="{C057D20B-DD3E-4C34-B635-E6B7634F636E}" destId="{3774CDF5-A986-4D3C-AF6F-45EDC966101F}" srcOrd="0" destOrd="0" presId="urn:microsoft.com/office/officeart/2005/8/layout/lProcess2"/>
    <dgm:cxn modelId="{4FCD6BD8-5DCB-4D30-ACE7-589E9600B331}" type="presParOf" srcId="{C057D20B-DD3E-4C34-B635-E6B7634F636E}" destId="{1F951D86-E2FC-4BB4-9DD0-58D12120ECF9}" srcOrd="1" destOrd="0" presId="urn:microsoft.com/office/officeart/2005/8/layout/lProcess2"/>
    <dgm:cxn modelId="{78528A04-ABBD-4087-97A7-9DAA8E8DE3B8}" type="presParOf" srcId="{C057D20B-DD3E-4C34-B635-E6B7634F636E}" destId="{9D51186E-34F5-471B-BEEB-406EBD923351}" srcOrd="2" destOrd="0" presId="urn:microsoft.com/office/officeart/2005/8/layout/lProcess2"/>
    <dgm:cxn modelId="{9C1D4179-65AD-4934-B01A-552FA2059AAD}" type="presParOf" srcId="{C057D20B-DD3E-4C34-B635-E6B7634F636E}" destId="{6ECD135F-7684-4D4A-B1ED-509E9C3AE358}" srcOrd="3" destOrd="0" presId="urn:microsoft.com/office/officeart/2005/8/layout/lProcess2"/>
    <dgm:cxn modelId="{F9AC7B8B-4113-4D8B-B696-8723DD793775}" type="presParOf" srcId="{C057D20B-DD3E-4C34-B635-E6B7634F636E}" destId="{6D3C2F09-AFA7-4DD3-BAC4-945F09741570}" srcOrd="4" destOrd="0" presId="urn:microsoft.com/office/officeart/2005/8/layout/lProcess2"/>
    <dgm:cxn modelId="{2D979B0B-4C0A-44D9-8317-BD915C73BE8E}" type="presParOf" srcId="{E28EC444-8923-479E-8A2E-C02FB16964DE}" destId="{0D841876-6562-4DF2-9AA3-369AD632DBA3}" srcOrd="7" destOrd="0" presId="urn:microsoft.com/office/officeart/2005/8/layout/lProcess2"/>
    <dgm:cxn modelId="{FD3B57B2-7A72-42CA-B44A-FA937DC4542B}" type="presParOf" srcId="{E28EC444-8923-479E-8A2E-C02FB16964DE}" destId="{3A612F9A-CC5F-4BD7-A93B-54D166F02D21}" srcOrd="8" destOrd="0" presId="urn:microsoft.com/office/officeart/2005/8/layout/lProcess2"/>
    <dgm:cxn modelId="{BBC77D1A-2846-4A20-90F4-F9935E7A1C5F}" type="presParOf" srcId="{3A612F9A-CC5F-4BD7-A93B-54D166F02D21}" destId="{5D26B346-A1CC-4AF8-9A9E-64BAB8319DFD}" srcOrd="0" destOrd="0" presId="urn:microsoft.com/office/officeart/2005/8/layout/lProcess2"/>
    <dgm:cxn modelId="{76A691C2-A32D-4307-B2DE-E7885A92DAE8}" type="presParOf" srcId="{3A612F9A-CC5F-4BD7-A93B-54D166F02D21}" destId="{B19CD1E2-EC52-4B06-88A1-3D98D1814B27}" srcOrd="1" destOrd="0" presId="urn:microsoft.com/office/officeart/2005/8/layout/lProcess2"/>
    <dgm:cxn modelId="{CC283261-66DE-4AA4-AFED-9CE7AAE0916A}" type="presParOf" srcId="{3A612F9A-CC5F-4BD7-A93B-54D166F02D21}" destId="{2F60433A-E6C0-4A7C-AEA0-62B9057A016F}" srcOrd="2" destOrd="0" presId="urn:microsoft.com/office/officeart/2005/8/layout/lProcess2"/>
    <dgm:cxn modelId="{FE4BE262-5B22-46D0-9175-E62121993DBC}" type="presParOf" srcId="{2F60433A-E6C0-4A7C-AEA0-62B9057A016F}" destId="{DCD1AB1F-13C7-4395-849D-09FF2EFF6597}" srcOrd="0" destOrd="0" presId="urn:microsoft.com/office/officeart/2005/8/layout/lProcess2"/>
    <dgm:cxn modelId="{71EDB932-1CB7-4F7D-A832-0A44BD655AF0}" type="presParOf" srcId="{DCD1AB1F-13C7-4395-849D-09FF2EFF6597}" destId="{53F2FBB6-ED2F-41FF-952D-F5642B0AAEA9}" srcOrd="0" destOrd="0" presId="urn:microsoft.com/office/officeart/2005/8/layout/lProcess2"/>
    <dgm:cxn modelId="{C41140AE-C435-4126-B2BE-47F007F218B5}" type="presParOf" srcId="{DCD1AB1F-13C7-4395-849D-09FF2EFF6597}" destId="{8887BBF0-C23B-41B7-BF0B-3D1557D797B6}" srcOrd="1" destOrd="0" presId="urn:microsoft.com/office/officeart/2005/8/layout/lProcess2"/>
    <dgm:cxn modelId="{74F797E8-F726-4346-BCCA-48104A5051E2}" type="presParOf" srcId="{DCD1AB1F-13C7-4395-849D-09FF2EFF6597}" destId="{EC237DA1-3C93-49DE-B936-5E9412ACD62A}" srcOrd="2" destOrd="0" presId="urn:microsoft.com/office/officeart/2005/8/layout/lProcess2"/>
    <dgm:cxn modelId="{82124D2E-5F93-4EED-8D0D-1A1E3E754682}" type="presParOf" srcId="{DCD1AB1F-13C7-4395-849D-09FF2EFF6597}" destId="{6A614AFA-B2FF-4F2C-993B-759F48B5232D}" srcOrd="3" destOrd="0" presId="urn:microsoft.com/office/officeart/2005/8/layout/lProcess2"/>
    <dgm:cxn modelId="{5137369D-CBA1-4AF5-B0D7-D57004A46216}" type="presParOf" srcId="{DCD1AB1F-13C7-4395-849D-09FF2EFF6597}" destId="{212E1B5A-F37A-49F6-8F8E-B6B5B606303E}" srcOrd="4" destOrd="0" presId="urn:microsoft.com/office/officeart/2005/8/layout/lProcess2"/>
    <dgm:cxn modelId="{0D3F8C62-9E5A-49B4-A1AF-599AED5653EE}" type="presParOf" srcId="{DCD1AB1F-13C7-4395-849D-09FF2EFF6597}" destId="{968CDD45-6E0A-49C8-AF7E-50D9454DB4CE}" srcOrd="5" destOrd="0" presId="urn:microsoft.com/office/officeart/2005/8/layout/lProcess2"/>
    <dgm:cxn modelId="{1A264BE4-3F77-4473-81A3-3CBBCBBE294C}" type="presParOf" srcId="{DCD1AB1F-13C7-4395-849D-09FF2EFF6597}" destId="{B4ADD4F0-8AAA-4CF0-A6A6-988C8B4DA4CE}" srcOrd="6" destOrd="0" presId="urn:microsoft.com/office/officeart/2005/8/layout/lProcess2"/>
    <dgm:cxn modelId="{C87CA3F3-D2E7-4385-8DA3-56F338D59583}" type="presParOf" srcId="{DCD1AB1F-13C7-4395-849D-09FF2EFF6597}" destId="{E630DC1E-E909-4A8E-9F98-99C7524F470C}" srcOrd="7" destOrd="0" presId="urn:microsoft.com/office/officeart/2005/8/layout/lProcess2"/>
    <dgm:cxn modelId="{72903670-55C4-42BB-A14C-A9C12A4D61FC}" type="presParOf" srcId="{DCD1AB1F-13C7-4395-849D-09FF2EFF6597}" destId="{618539EE-2D5D-4A98-B906-F2A6BFB87C4C}" srcOrd="8" destOrd="0" presId="urn:microsoft.com/office/officeart/2005/8/layout/lProcess2"/>
    <dgm:cxn modelId="{67B41F06-8593-454A-8345-42A7C9788E00}" type="presParOf" srcId="{E28EC444-8923-479E-8A2E-C02FB16964DE}" destId="{627609D1-EB43-4D22-889D-F17E4081D6DA}" srcOrd="9" destOrd="0" presId="urn:microsoft.com/office/officeart/2005/8/layout/lProcess2"/>
    <dgm:cxn modelId="{DDF12EE1-6591-41BE-9DB0-0EFE70A1BE1E}" type="presParOf" srcId="{E28EC444-8923-479E-8A2E-C02FB16964DE}" destId="{40C5437C-7A34-4D28-BEAA-E9D6221F559B}" srcOrd="10" destOrd="0" presId="urn:microsoft.com/office/officeart/2005/8/layout/lProcess2"/>
    <dgm:cxn modelId="{399DCEBF-597E-45BA-A8AC-0C136225A900}" type="presParOf" srcId="{40C5437C-7A34-4D28-BEAA-E9D6221F559B}" destId="{9C268CD0-BBB9-4BD0-9AB5-49E3E7D35E93}" srcOrd="0" destOrd="0" presId="urn:microsoft.com/office/officeart/2005/8/layout/lProcess2"/>
    <dgm:cxn modelId="{9FFDA286-6707-46D1-9EDB-A84C365C4A60}" type="presParOf" srcId="{40C5437C-7A34-4D28-BEAA-E9D6221F559B}" destId="{4DFCC1A1-4CC7-42EE-8958-41E80FBBEA99}" srcOrd="1" destOrd="0" presId="urn:microsoft.com/office/officeart/2005/8/layout/lProcess2"/>
    <dgm:cxn modelId="{6C8B05D0-3A33-4327-B91C-C1999B763528}" type="presParOf" srcId="{40C5437C-7A34-4D28-BEAA-E9D6221F559B}" destId="{40DCE703-3493-4060-868C-65E7747C560F}" srcOrd="2" destOrd="0" presId="urn:microsoft.com/office/officeart/2005/8/layout/lProcess2"/>
    <dgm:cxn modelId="{F0838FC5-0319-4184-9411-30EDDAF44FC9}" type="presParOf" srcId="{40DCE703-3493-4060-868C-65E7747C560F}" destId="{80AF0021-4D09-48F4-B63C-0012708CEDA3}" srcOrd="0" destOrd="0" presId="urn:microsoft.com/office/officeart/2005/8/layout/lProcess2"/>
    <dgm:cxn modelId="{386E48DF-AFCB-4506-BE64-F8EC77BDB87F}" type="presParOf" srcId="{80AF0021-4D09-48F4-B63C-0012708CEDA3}" destId="{00AE4F7D-D84F-4FB9-8E83-5D6C9B057F2E}" srcOrd="0" destOrd="0" presId="urn:microsoft.com/office/officeart/2005/8/layout/lProcess2"/>
    <dgm:cxn modelId="{D044DBC0-241D-44C0-BF05-BBCEF326FF60}" type="presParOf" srcId="{80AF0021-4D09-48F4-B63C-0012708CEDA3}" destId="{46E1CDAE-82A8-4F1B-9A95-9EF8EB063192}" srcOrd="1" destOrd="0" presId="urn:microsoft.com/office/officeart/2005/8/layout/lProcess2"/>
    <dgm:cxn modelId="{1D30CB8F-068A-497F-9FB3-458DB0F2DECA}" type="presParOf" srcId="{80AF0021-4D09-48F4-B63C-0012708CEDA3}" destId="{8A97A339-9AD5-4878-AD7E-B271C0E5865D}" srcOrd="2" destOrd="0" presId="urn:microsoft.com/office/officeart/2005/8/layout/lProcess2"/>
    <dgm:cxn modelId="{9FB47402-2BCB-4E3B-ABB6-93B9960467A5}" type="presParOf" srcId="{80AF0021-4D09-48F4-B63C-0012708CEDA3}" destId="{68D2CF6F-93B0-414C-94AC-3AB6D8D1FB7B}" srcOrd="3" destOrd="0" presId="urn:microsoft.com/office/officeart/2005/8/layout/lProcess2"/>
    <dgm:cxn modelId="{8854EC92-FC83-40E2-AC35-F2F6F1FE028F}" type="presParOf" srcId="{80AF0021-4D09-48F4-B63C-0012708CEDA3}" destId="{D50062BB-CE89-470A-BB9C-F695FC91BEBD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6FB45-13F3-4973-AD26-DCF97E0767B4}">
      <dsp:nvSpPr>
        <dsp:cNvPr id="0" name=""/>
        <dsp:cNvSpPr/>
      </dsp:nvSpPr>
      <dsp:spPr>
        <a:xfrm>
          <a:off x="1516586" y="448115"/>
          <a:ext cx="4776176" cy="4776176"/>
        </a:xfrm>
        <a:prstGeom prst="blockArc">
          <a:avLst>
            <a:gd name="adj1" fmla="val 8671221"/>
            <a:gd name="adj2" fmla="val 14493280"/>
            <a:gd name="adj3" fmla="val 4635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A23AB-8C18-41B5-973B-7D7F7CDC37F4}">
      <dsp:nvSpPr>
        <dsp:cNvPr id="0" name=""/>
        <dsp:cNvSpPr/>
      </dsp:nvSpPr>
      <dsp:spPr>
        <a:xfrm>
          <a:off x="2097284" y="843410"/>
          <a:ext cx="5029122" cy="4945348"/>
        </a:xfrm>
        <a:prstGeom prst="blockArc">
          <a:avLst>
            <a:gd name="adj1" fmla="val 2261666"/>
            <a:gd name="adj2" fmla="val 9078558"/>
            <a:gd name="adj3" fmla="val 4635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A66C31-8CA2-4391-9D01-F47342AEDB98}">
      <dsp:nvSpPr>
        <dsp:cNvPr id="0" name=""/>
        <dsp:cNvSpPr/>
      </dsp:nvSpPr>
      <dsp:spPr>
        <a:xfrm>
          <a:off x="3460260" y="375424"/>
          <a:ext cx="4776176" cy="4776176"/>
        </a:xfrm>
        <a:prstGeom prst="blockArc">
          <a:avLst>
            <a:gd name="adj1" fmla="val 19610889"/>
            <a:gd name="adj2" fmla="val 3594173"/>
            <a:gd name="adj3" fmla="val 4635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D344FE-D3B7-4EF2-9CD2-B7CF284F84DB}">
      <dsp:nvSpPr>
        <dsp:cNvPr id="0" name=""/>
        <dsp:cNvSpPr/>
      </dsp:nvSpPr>
      <dsp:spPr>
        <a:xfrm>
          <a:off x="2414391" y="-128308"/>
          <a:ext cx="5651458" cy="4776176"/>
        </a:xfrm>
        <a:prstGeom prst="blockArc">
          <a:avLst>
            <a:gd name="adj1" fmla="val 13152628"/>
            <a:gd name="adj2" fmla="val 19983233"/>
            <a:gd name="adj3" fmla="val 4635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F5550E-761C-45AA-A825-0D887C0032DE}">
      <dsp:nvSpPr>
        <dsp:cNvPr id="0" name=""/>
        <dsp:cNvSpPr/>
      </dsp:nvSpPr>
      <dsp:spPr>
        <a:xfrm>
          <a:off x="3831320" y="1696153"/>
          <a:ext cx="2196096" cy="2196096"/>
        </a:xfrm>
        <a:prstGeom prst="ellipse">
          <a:avLst/>
        </a:prstGeom>
        <a:gradFill flip="none" rotWithShape="1">
          <a:gsLst>
            <a:gs pos="99000">
              <a:schemeClr val="accent1">
                <a:lumMod val="5000"/>
                <a:lumOff val="95000"/>
              </a:schemeClr>
            </a:gs>
            <a:gs pos="92000">
              <a:srgbClr val="FFFF00"/>
            </a:gs>
            <a:gs pos="62000">
              <a:srgbClr val="FFC000"/>
            </a:gs>
            <a:gs pos="17000">
              <a:schemeClr val="accent6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/>
            <a:t>Проблематика</a:t>
          </a:r>
          <a:endParaRPr lang="ru-RU" sz="1400" kern="1200" dirty="0"/>
        </a:p>
      </dsp:txBody>
      <dsp:txXfrm>
        <a:off x="4152931" y="2017764"/>
        <a:ext cx="1552874" cy="1552874"/>
      </dsp:txXfrm>
    </dsp:sp>
    <dsp:sp modelId="{32F4208E-150C-4F81-B9E1-78ABAA7F1527}">
      <dsp:nvSpPr>
        <dsp:cNvPr id="0" name=""/>
        <dsp:cNvSpPr/>
      </dsp:nvSpPr>
      <dsp:spPr>
        <a:xfrm>
          <a:off x="2273469" y="213086"/>
          <a:ext cx="2082398" cy="1537267"/>
        </a:xfrm>
        <a:prstGeom prst="ellipse">
          <a:avLst/>
        </a:prstGeom>
        <a:gradFill flip="none" rotWithShape="0">
          <a:gsLst>
            <a:gs pos="0">
              <a:schemeClr val="bg1">
                <a:lumMod val="85000"/>
              </a:schemeClr>
            </a:gs>
            <a:gs pos="44000">
              <a:schemeClr val="accent5">
                <a:lumMod val="60000"/>
                <a:lumOff val="40000"/>
              </a:schemeClr>
            </a:gs>
            <a:gs pos="84000">
              <a:srgbClr val="4ADA73"/>
            </a:gs>
          </a:gsLst>
          <a:lin ang="27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Сложность материала</a:t>
          </a:r>
          <a:endParaRPr lang="ru-RU" sz="1200" kern="1200" dirty="0"/>
        </a:p>
      </dsp:txBody>
      <dsp:txXfrm>
        <a:off x="2578429" y="438214"/>
        <a:ext cx="1472478" cy="1087011"/>
      </dsp:txXfrm>
    </dsp:sp>
    <dsp:sp modelId="{8B66C0DA-D42B-44D3-A845-F345FFB1317F}">
      <dsp:nvSpPr>
        <dsp:cNvPr id="0" name=""/>
        <dsp:cNvSpPr/>
      </dsp:nvSpPr>
      <dsp:spPr>
        <a:xfrm>
          <a:off x="6192351" y="630691"/>
          <a:ext cx="2018571" cy="1537267"/>
        </a:xfrm>
        <a:prstGeom prst="ellipse">
          <a:avLst/>
        </a:prstGeom>
        <a:gradFill flip="none" rotWithShape="0">
          <a:gsLst>
            <a:gs pos="0">
              <a:schemeClr val="bg1">
                <a:lumMod val="85000"/>
              </a:schemeClr>
            </a:gs>
            <a:gs pos="44000">
              <a:schemeClr val="accent5">
                <a:lumMod val="60000"/>
                <a:lumOff val="40000"/>
              </a:schemeClr>
            </a:gs>
            <a:gs pos="84000">
              <a:srgbClr val="4ADA73"/>
            </a:gs>
          </a:gsLst>
          <a:lin ang="27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Отсутствие платформы для изучения</a:t>
          </a:r>
          <a:endParaRPr lang="ru-RU" sz="1200" kern="1200" dirty="0"/>
        </a:p>
      </dsp:txBody>
      <dsp:txXfrm>
        <a:off x="6487964" y="855819"/>
        <a:ext cx="1427345" cy="1087011"/>
      </dsp:txXfrm>
    </dsp:sp>
    <dsp:sp modelId="{107A7F29-BACC-456A-94A3-F2995231C14D}">
      <dsp:nvSpPr>
        <dsp:cNvPr id="0" name=""/>
        <dsp:cNvSpPr/>
      </dsp:nvSpPr>
      <dsp:spPr>
        <a:xfrm>
          <a:off x="5394472" y="3924614"/>
          <a:ext cx="2047855" cy="1537267"/>
        </a:xfrm>
        <a:prstGeom prst="ellipse">
          <a:avLst/>
        </a:prstGeom>
        <a:gradFill rotWithShape="0">
          <a:gsLst>
            <a:gs pos="0">
              <a:schemeClr val="bg1">
                <a:lumMod val="85000"/>
              </a:schemeClr>
            </a:gs>
            <a:gs pos="44000">
              <a:schemeClr val="accent5">
                <a:lumMod val="60000"/>
                <a:lumOff val="40000"/>
              </a:schemeClr>
            </a:gs>
            <a:gs pos="84000">
              <a:srgbClr val="4ADA73"/>
            </a:gs>
          </a:gsLst>
          <a:lin ang="27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Недостоверная информация</a:t>
          </a:r>
          <a:endParaRPr lang="ru-RU" sz="1200" kern="1200" dirty="0"/>
        </a:p>
      </dsp:txBody>
      <dsp:txXfrm>
        <a:off x="5694373" y="4149742"/>
        <a:ext cx="1448053" cy="1087011"/>
      </dsp:txXfrm>
    </dsp:sp>
    <dsp:sp modelId="{E7FCE859-0C4A-49AA-B532-299756B5209C}">
      <dsp:nvSpPr>
        <dsp:cNvPr id="0" name=""/>
        <dsp:cNvSpPr/>
      </dsp:nvSpPr>
      <dsp:spPr>
        <a:xfrm>
          <a:off x="1521845" y="3618163"/>
          <a:ext cx="2008701" cy="1537267"/>
        </a:xfrm>
        <a:prstGeom prst="ellipse">
          <a:avLst/>
        </a:prstGeom>
        <a:gradFill rotWithShape="0">
          <a:gsLst>
            <a:gs pos="0">
              <a:schemeClr val="bg1">
                <a:lumMod val="85000"/>
              </a:schemeClr>
            </a:gs>
            <a:gs pos="44000">
              <a:schemeClr val="accent5">
                <a:lumMod val="60000"/>
                <a:lumOff val="40000"/>
              </a:schemeClr>
            </a:gs>
            <a:gs pos="84000">
              <a:srgbClr val="4ADA73"/>
            </a:gs>
          </a:gsLst>
          <a:lin ang="27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/>
            <a:t>Нехватка времени</a:t>
          </a:r>
          <a:endParaRPr lang="ru-RU" sz="1400" kern="1200" dirty="0"/>
        </a:p>
      </dsp:txBody>
      <dsp:txXfrm>
        <a:off x="1816012" y="3843291"/>
        <a:ext cx="1420367" cy="10870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013F1-5CA7-4674-8F3B-F52C26ABEF13}">
      <dsp:nvSpPr>
        <dsp:cNvPr id="0" name=""/>
        <dsp:cNvSpPr/>
      </dsp:nvSpPr>
      <dsp:spPr>
        <a:xfrm>
          <a:off x="0" y="0"/>
          <a:ext cx="4360383" cy="436038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CF6BDA-1302-4475-B126-F9200D1E3B9A}">
      <dsp:nvSpPr>
        <dsp:cNvPr id="0" name=""/>
        <dsp:cNvSpPr/>
      </dsp:nvSpPr>
      <dsp:spPr>
        <a:xfrm>
          <a:off x="2180191" y="0"/>
          <a:ext cx="8349630" cy="436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Приложение, которое делает учебный контент доступным в любое время и в любом месте</a:t>
          </a:r>
        </a:p>
      </dsp:txBody>
      <dsp:txXfrm>
        <a:off x="2180191" y="0"/>
        <a:ext cx="8349630" cy="926581"/>
      </dsp:txXfrm>
    </dsp:sp>
    <dsp:sp modelId="{70CED7AC-6D21-4DEA-A96C-A43224258CB5}">
      <dsp:nvSpPr>
        <dsp:cNvPr id="0" name=""/>
        <dsp:cNvSpPr/>
      </dsp:nvSpPr>
      <dsp:spPr>
        <a:xfrm>
          <a:off x="572300" y="926581"/>
          <a:ext cx="3215782" cy="3215782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4454038"/>
            <a:satOff val="-21639"/>
            <a:lumOff val="10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9ECC2-DCB5-4629-8585-188CA79B76A0}">
      <dsp:nvSpPr>
        <dsp:cNvPr id="0" name=""/>
        <dsp:cNvSpPr/>
      </dsp:nvSpPr>
      <dsp:spPr>
        <a:xfrm>
          <a:off x="2180191" y="926581"/>
          <a:ext cx="8349630" cy="321578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454038"/>
              <a:satOff val="-21639"/>
              <a:lumOff val="10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Сборник последовательной для изучения с нуля научно-популярной литературы, документальных фильмов и проверенных научных статей</a:t>
          </a:r>
        </a:p>
      </dsp:txBody>
      <dsp:txXfrm>
        <a:off x="2180191" y="926581"/>
        <a:ext cx="8349630" cy="926581"/>
      </dsp:txXfrm>
    </dsp:sp>
    <dsp:sp modelId="{E25890A4-DEB4-4FAC-8D92-7AABEC60A1CF}">
      <dsp:nvSpPr>
        <dsp:cNvPr id="0" name=""/>
        <dsp:cNvSpPr/>
      </dsp:nvSpPr>
      <dsp:spPr>
        <a:xfrm>
          <a:off x="1144600" y="1853162"/>
          <a:ext cx="2071181" cy="2071181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8908076"/>
            <a:satOff val="-43278"/>
            <a:lumOff val="20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E2B25-B07F-4D30-A0F5-BC1BD6C2AABC}">
      <dsp:nvSpPr>
        <dsp:cNvPr id="0" name=""/>
        <dsp:cNvSpPr/>
      </dsp:nvSpPr>
      <dsp:spPr>
        <a:xfrm>
          <a:off x="2180191" y="1853162"/>
          <a:ext cx="8349630" cy="20711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908076"/>
              <a:satOff val="-43278"/>
              <a:lumOff val="207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Геймификация процесса обучения с индивидуальным подходом к каждому пользователю</a:t>
          </a:r>
        </a:p>
      </dsp:txBody>
      <dsp:txXfrm>
        <a:off x="2180191" y="1853162"/>
        <a:ext cx="8349630" cy="926581"/>
      </dsp:txXfrm>
    </dsp:sp>
    <dsp:sp modelId="{03344E5E-A3CD-42A9-9806-71A6268B6718}">
      <dsp:nvSpPr>
        <dsp:cNvPr id="0" name=""/>
        <dsp:cNvSpPr/>
      </dsp:nvSpPr>
      <dsp:spPr>
        <a:xfrm>
          <a:off x="1716900" y="2779744"/>
          <a:ext cx="926581" cy="926581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13362112"/>
            <a:satOff val="-64917"/>
            <a:lumOff val="3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981F72-9137-40A2-91FC-D45036A61A49}">
      <dsp:nvSpPr>
        <dsp:cNvPr id="0" name=""/>
        <dsp:cNvSpPr/>
      </dsp:nvSpPr>
      <dsp:spPr>
        <a:xfrm>
          <a:off x="2180191" y="2779744"/>
          <a:ext cx="8349630" cy="9265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3362112"/>
              <a:satOff val="-64917"/>
              <a:lumOff val="3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Дополнительные интерактивные возможности приложения для собственной исследовательской работы</a:t>
          </a:r>
        </a:p>
      </dsp:txBody>
      <dsp:txXfrm>
        <a:off x="2180191" y="2779744"/>
        <a:ext cx="8349630" cy="9265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5E19E-7EF2-407C-9496-EDA5CC55839E}">
      <dsp:nvSpPr>
        <dsp:cNvPr id="0" name=""/>
        <dsp:cNvSpPr/>
      </dsp:nvSpPr>
      <dsp:spPr>
        <a:xfrm>
          <a:off x="1307261" y="28981"/>
          <a:ext cx="1464514" cy="81361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/>
            <a:t>Платное приложение</a:t>
          </a:r>
          <a:endParaRPr lang="ru-RU" sz="1400" kern="1200" dirty="0"/>
        </a:p>
      </dsp:txBody>
      <dsp:txXfrm>
        <a:off x="1331091" y="52811"/>
        <a:ext cx="1416854" cy="765959"/>
      </dsp:txXfrm>
    </dsp:sp>
    <dsp:sp modelId="{D46A3895-37D8-4AA9-9E20-1FCDB5D0B761}">
      <dsp:nvSpPr>
        <dsp:cNvPr id="0" name=""/>
        <dsp:cNvSpPr/>
      </dsp:nvSpPr>
      <dsp:spPr>
        <a:xfrm>
          <a:off x="3495121" y="0"/>
          <a:ext cx="1464514" cy="81361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/>
            <a:t>Бесплатное приложение</a:t>
          </a:r>
          <a:endParaRPr lang="ru-RU" sz="1400" kern="1200" dirty="0"/>
        </a:p>
      </dsp:txBody>
      <dsp:txXfrm>
        <a:off x="3518951" y="23830"/>
        <a:ext cx="1416854" cy="765959"/>
      </dsp:txXfrm>
    </dsp:sp>
    <dsp:sp modelId="{D5B4C21D-2899-4B02-90E7-78DF80C8D30B}">
      <dsp:nvSpPr>
        <dsp:cNvPr id="0" name=""/>
        <dsp:cNvSpPr/>
      </dsp:nvSpPr>
      <dsp:spPr>
        <a:xfrm>
          <a:off x="2864566" y="3457881"/>
          <a:ext cx="610214" cy="610214"/>
        </a:xfrm>
        <a:prstGeom prst="triangle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0F3E0-8E01-4D73-A5DF-280339621487}">
      <dsp:nvSpPr>
        <dsp:cNvPr id="0" name=""/>
        <dsp:cNvSpPr/>
      </dsp:nvSpPr>
      <dsp:spPr>
        <a:xfrm rot="240000">
          <a:off x="1338471" y="3196397"/>
          <a:ext cx="3662404" cy="2561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1E04D-40A2-4D43-A9E6-B3AAA43BC774}">
      <dsp:nvSpPr>
        <dsp:cNvPr id="0" name=""/>
        <dsp:cNvSpPr/>
      </dsp:nvSpPr>
      <dsp:spPr>
        <a:xfrm rot="240000">
          <a:off x="3537426" y="2556084"/>
          <a:ext cx="1461264" cy="680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 err="1"/>
            <a:t>Фримиум</a:t>
          </a:r>
          <a:endParaRPr lang="ru-RU" sz="1300" kern="1200" dirty="0"/>
        </a:p>
      </dsp:txBody>
      <dsp:txXfrm>
        <a:off x="3570660" y="2589318"/>
        <a:ext cx="1394796" cy="614332"/>
      </dsp:txXfrm>
    </dsp:sp>
    <dsp:sp modelId="{ED2493CF-EA64-495E-B8C4-482B4A27E28D}">
      <dsp:nvSpPr>
        <dsp:cNvPr id="0" name=""/>
        <dsp:cNvSpPr/>
      </dsp:nvSpPr>
      <dsp:spPr>
        <a:xfrm rot="240000">
          <a:off x="3590312" y="1823827"/>
          <a:ext cx="1461264" cy="680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Подписка</a:t>
          </a:r>
        </a:p>
      </dsp:txBody>
      <dsp:txXfrm>
        <a:off x="3623546" y="1857061"/>
        <a:ext cx="1394796" cy="614332"/>
      </dsp:txXfrm>
    </dsp:sp>
    <dsp:sp modelId="{D14584EB-1E50-456B-B791-6C5697B5DCFE}">
      <dsp:nvSpPr>
        <dsp:cNvPr id="0" name=""/>
        <dsp:cNvSpPr/>
      </dsp:nvSpPr>
      <dsp:spPr>
        <a:xfrm rot="240000">
          <a:off x="3643197" y="1107842"/>
          <a:ext cx="1461264" cy="680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Реклама</a:t>
          </a:r>
        </a:p>
      </dsp:txBody>
      <dsp:txXfrm>
        <a:off x="3676431" y="1141076"/>
        <a:ext cx="1394796" cy="614332"/>
      </dsp:txXfrm>
    </dsp:sp>
    <dsp:sp modelId="{A50E3EC7-967B-4F60-BF97-E3225ECD673F}">
      <dsp:nvSpPr>
        <dsp:cNvPr id="0" name=""/>
        <dsp:cNvSpPr/>
      </dsp:nvSpPr>
      <dsp:spPr>
        <a:xfrm rot="240000">
          <a:off x="1442357" y="2409632"/>
          <a:ext cx="1461264" cy="680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Платное приобретение</a:t>
          </a:r>
        </a:p>
      </dsp:txBody>
      <dsp:txXfrm>
        <a:off x="1475591" y="2442866"/>
        <a:ext cx="1394796" cy="6143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2F72B9-23A8-4ECC-9A26-617A3BAA1BFC}">
      <dsp:nvSpPr>
        <dsp:cNvPr id="0" name=""/>
        <dsp:cNvSpPr/>
      </dsp:nvSpPr>
      <dsp:spPr>
        <a:xfrm>
          <a:off x="107680" y="0"/>
          <a:ext cx="6509590" cy="406849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0F3774-F696-44E8-807A-F37B4F7727EC}">
      <dsp:nvSpPr>
        <dsp:cNvPr id="0" name=""/>
        <dsp:cNvSpPr/>
      </dsp:nvSpPr>
      <dsp:spPr>
        <a:xfrm>
          <a:off x="597167" y="3209584"/>
          <a:ext cx="149720" cy="14972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C11560-9F9D-4756-A920-2EC9D746E6F5}">
      <dsp:nvSpPr>
        <dsp:cNvPr id="0" name=""/>
        <dsp:cNvSpPr/>
      </dsp:nvSpPr>
      <dsp:spPr>
        <a:xfrm>
          <a:off x="683590" y="3402733"/>
          <a:ext cx="6032294" cy="410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334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Работа со своим собственным исследованием</a:t>
          </a:r>
        </a:p>
      </dsp:txBody>
      <dsp:txXfrm>
        <a:off x="683590" y="3402733"/>
        <a:ext cx="6032294" cy="410104"/>
      </dsp:txXfrm>
    </dsp:sp>
    <dsp:sp modelId="{683D56D3-08A9-4DAD-98C7-C27B5410C385}">
      <dsp:nvSpPr>
        <dsp:cNvPr id="0" name=""/>
        <dsp:cNvSpPr/>
      </dsp:nvSpPr>
      <dsp:spPr>
        <a:xfrm>
          <a:off x="1611621" y="2241576"/>
          <a:ext cx="260383" cy="260383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507743-376F-4EDE-AD35-66E9FC2B350F}">
      <dsp:nvSpPr>
        <dsp:cNvPr id="0" name=""/>
        <dsp:cNvSpPr/>
      </dsp:nvSpPr>
      <dsp:spPr>
        <a:xfrm>
          <a:off x="1875014" y="2529893"/>
          <a:ext cx="5031062" cy="69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972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Научные статьи, проверенные на достоверность, опубликованные исследования</a:t>
          </a:r>
        </a:p>
      </dsp:txBody>
      <dsp:txXfrm>
        <a:off x="1875014" y="2529893"/>
        <a:ext cx="5031062" cy="697665"/>
      </dsp:txXfrm>
    </dsp:sp>
    <dsp:sp modelId="{1114227B-49FE-4E6B-A2DE-FC5FBCF2D377}">
      <dsp:nvSpPr>
        <dsp:cNvPr id="0" name=""/>
        <dsp:cNvSpPr/>
      </dsp:nvSpPr>
      <dsp:spPr>
        <a:xfrm>
          <a:off x="3309189" y="1316405"/>
          <a:ext cx="345008" cy="34500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CAFBD-BAF7-45F8-BE4B-92B4D6E3E6BA}">
      <dsp:nvSpPr>
        <dsp:cNvPr id="0" name=""/>
        <dsp:cNvSpPr/>
      </dsp:nvSpPr>
      <dsp:spPr>
        <a:xfrm>
          <a:off x="3612629" y="1653279"/>
          <a:ext cx="6072740" cy="102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13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Документальные фильмы с визуализацией космических достижений, открытий и явлений. «Библиотека» космических тел и событий</a:t>
          </a:r>
        </a:p>
      </dsp:txBody>
      <dsp:txXfrm>
        <a:off x="3612629" y="1653279"/>
        <a:ext cx="6072740" cy="1027556"/>
      </dsp:txXfrm>
    </dsp:sp>
    <dsp:sp modelId="{67BA9A57-E5CC-41E5-B8A9-350E38FDD006}">
      <dsp:nvSpPr>
        <dsp:cNvPr id="0" name=""/>
        <dsp:cNvSpPr/>
      </dsp:nvSpPr>
      <dsp:spPr>
        <a:xfrm>
          <a:off x="5293519" y="714364"/>
          <a:ext cx="462180" cy="46218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9FBE78-91F4-4562-AADB-96CDC40F3C9B}">
      <dsp:nvSpPr>
        <dsp:cNvPr id="0" name=""/>
        <dsp:cNvSpPr/>
      </dsp:nvSpPr>
      <dsp:spPr>
        <a:xfrm>
          <a:off x="5867598" y="644696"/>
          <a:ext cx="4726532" cy="1008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90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Короткие уроки на 5-15 минут, рейтинги и достижения, отслеживание процесса обучения</a:t>
          </a:r>
        </a:p>
      </dsp:txBody>
      <dsp:txXfrm>
        <a:off x="5867598" y="644696"/>
        <a:ext cx="4726532" cy="10085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435901-9D16-4567-886A-51C9EA66E470}">
      <dsp:nvSpPr>
        <dsp:cNvPr id="0" name=""/>
        <dsp:cNvSpPr/>
      </dsp:nvSpPr>
      <dsp:spPr>
        <a:xfrm>
          <a:off x="151074" y="2917535"/>
          <a:ext cx="3653390" cy="356087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74" tIns="24130" rIns="304874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Публикация приложения в магазине приложений, инвестиция в рекламу для продвижения приложения в магазине</a:t>
          </a:r>
        </a:p>
      </dsp:txBody>
      <dsp:txXfrm>
        <a:off x="686101" y="3439013"/>
        <a:ext cx="2583336" cy="2517920"/>
      </dsp:txXfrm>
    </dsp:sp>
    <dsp:sp modelId="{C10C9F94-9294-4938-91F8-40723ABED741}">
      <dsp:nvSpPr>
        <dsp:cNvPr id="0" name=""/>
        <dsp:cNvSpPr/>
      </dsp:nvSpPr>
      <dsp:spPr>
        <a:xfrm>
          <a:off x="1988505" y="418584"/>
          <a:ext cx="3948828" cy="3568521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74" tIns="24130" rIns="304874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Участие в научных выставках и открытых мероприятиях</a:t>
          </a:r>
        </a:p>
      </dsp:txBody>
      <dsp:txXfrm>
        <a:off x="2566797" y="941182"/>
        <a:ext cx="2792244" cy="2523325"/>
      </dsp:txXfrm>
    </dsp:sp>
    <dsp:sp modelId="{1DB49220-F000-4485-952E-4F5FB4FC2020}">
      <dsp:nvSpPr>
        <dsp:cNvPr id="0" name=""/>
        <dsp:cNvSpPr/>
      </dsp:nvSpPr>
      <dsp:spPr>
        <a:xfrm>
          <a:off x="5040439" y="2258465"/>
          <a:ext cx="3837478" cy="380595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74" tIns="24130" rIns="304874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Продвижение в социальных сетях и на научных форумах</a:t>
          </a:r>
        </a:p>
      </dsp:txBody>
      <dsp:txXfrm>
        <a:off x="5602425" y="2815834"/>
        <a:ext cx="2713506" cy="2691219"/>
      </dsp:txXfrm>
    </dsp:sp>
    <dsp:sp modelId="{92E90FF4-AD3B-47A4-8906-433AB1DFC36A}">
      <dsp:nvSpPr>
        <dsp:cNvPr id="0" name=""/>
        <dsp:cNvSpPr/>
      </dsp:nvSpPr>
      <dsp:spPr>
        <a:xfrm>
          <a:off x="8117262" y="1069096"/>
          <a:ext cx="3651950" cy="3617659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74" tIns="24130" rIns="304874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Поиск партнёров для перекрёстного продвижения</a:t>
          </a:r>
        </a:p>
      </dsp:txBody>
      <dsp:txXfrm>
        <a:off x="8652078" y="1598890"/>
        <a:ext cx="2582318" cy="25580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41CFF-1C31-42A3-A684-29F678FD5B77}">
      <dsp:nvSpPr>
        <dsp:cNvPr id="0" name=""/>
        <dsp:cNvSpPr/>
      </dsp:nvSpPr>
      <dsp:spPr>
        <a:xfrm>
          <a:off x="4579" y="0"/>
          <a:ext cx="1809433" cy="4625833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/>
            <a:t>Примерные данные:</a:t>
          </a:r>
        </a:p>
      </dsp:txBody>
      <dsp:txXfrm>
        <a:off x="4579" y="0"/>
        <a:ext cx="1809433" cy="1387749"/>
      </dsp:txXfrm>
    </dsp:sp>
    <dsp:sp modelId="{C8A1D253-BF50-41AA-8D87-E1789205E2C0}">
      <dsp:nvSpPr>
        <dsp:cNvPr id="0" name=""/>
        <dsp:cNvSpPr/>
      </dsp:nvSpPr>
      <dsp:spPr>
        <a:xfrm>
          <a:off x="144318" y="1389105"/>
          <a:ext cx="1529955" cy="1394751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Скачивания в первый год: 100,000</a:t>
          </a:r>
        </a:p>
      </dsp:txBody>
      <dsp:txXfrm>
        <a:off x="185169" y="1429956"/>
        <a:ext cx="1448253" cy="1313049"/>
      </dsp:txXfrm>
    </dsp:sp>
    <dsp:sp modelId="{CE0FB3EF-1CE9-4FA3-815B-921CE28C741B}">
      <dsp:nvSpPr>
        <dsp:cNvPr id="0" name=""/>
        <dsp:cNvSpPr/>
      </dsp:nvSpPr>
      <dsp:spPr>
        <a:xfrm>
          <a:off x="121418" y="2998434"/>
          <a:ext cx="1575756" cy="1394751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39960"/>
            <a:satOff val="1611"/>
            <a:lumOff val="43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Конверсия в платных пользователей: 3% (3,000 пользователей)</a:t>
          </a:r>
        </a:p>
      </dsp:txBody>
      <dsp:txXfrm>
        <a:off x="162269" y="3039285"/>
        <a:ext cx="1494054" cy="1313049"/>
      </dsp:txXfrm>
    </dsp:sp>
    <dsp:sp modelId="{41072745-1006-404B-AD89-1E6F57B00F0E}">
      <dsp:nvSpPr>
        <dsp:cNvPr id="0" name=""/>
        <dsp:cNvSpPr/>
      </dsp:nvSpPr>
      <dsp:spPr>
        <a:xfrm>
          <a:off x="1949721" y="0"/>
          <a:ext cx="1809433" cy="4625833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/>
            <a:t>Средний доход на пользователя:</a:t>
          </a:r>
        </a:p>
      </dsp:txBody>
      <dsp:txXfrm>
        <a:off x="1949721" y="0"/>
        <a:ext cx="1809433" cy="1387749"/>
      </dsp:txXfrm>
    </dsp:sp>
    <dsp:sp modelId="{D8F3D6BC-F4FC-4296-9D8A-6162E915BF5C}">
      <dsp:nvSpPr>
        <dsp:cNvPr id="0" name=""/>
        <dsp:cNvSpPr/>
      </dsp:nvSpPr>
      <dsp:spPr>
        <a:xfrm>
          <a:off x="2130664" y="1389105"/>
          <a:ext cx="1447546" cy="1394751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79921"/>
            <a:satOff val="3222"/>
            <a:lumOff val="86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Дополнительные платные функции: 1000 × 10</a:t>
          </a:r>
        </a:p>
      </dsp:txBody>
      <dsp:txXfrm>
        <a:off x="2171515" y="1429956"/>
        <a:ext cx="1365844" cy="1313049"/>
      </dsp:txXfrm>
    </dsp:sp>
    <dsp:sp modelId="{0F0B7ED8-6672-4631-8080-8BF08F94E3FF}">
      <dsp:nvSpPr>
        <dsp:cNvPr id="0" name=""/>
        <dsp:cNvSpPr/>
      </dsp:nvSpPr>
      <dsp:spPr>
        <a:xfrm>
          <a:off x="2130664" y="2998434"/>
          <a:ext cx="1447546" cy="1394751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19881"/>
            <a:satOff val="4833"/>
            <a:lumOff val="129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Подписка: 299 рублей в месяц (3,588 рублей в год)</a:t>
          </a:r>
        </a:p>
      </dsp:txBody>
      <dsp:txXfrm>
        <a:off x="2171515" y="3039285"/>
        <a:ext cx="1365844" cy="1313049"/>
      </dsp:txXfrm>
    </dsp:sp>
    <dsp:sp modelId="{2616A3A9-AFD6-48FB-B344-99048E67EC95}">
      <dsp:nvSpPr>
        <dsp:cNvPr id="0" name=""/>
        <dsp:cNvSpPr/>
      </dsp:nvSpPr>
      <dsp:spPr>
        <a:xfrm>
          <a:off x="3894862" y="0"/>
          <a:ext cx="1809433" cy="4625833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Прогноз по моделям монетизации:</a:t>
          </a:r>
        </a:p>
      </dsp:txBody>
      <dsp:txXfrm>
        <a:off x="3894862" y="0"/>
        <a:ext cx="1809433" cy="1387749"/>
      </dsp:txXfrm>
    </dsp:sp>
    <dsp:sp modelId="{E157B347-8FCD-4207-94E1-D508477B06A2}">
      <dsp:nvSpPr>
        <dsp:cNvPr id="0" name=""/>
        <dsp:cNvSpPr/>
      </dsp:nvSpPr>
      <dsp:spPr>
        <a:xfrm>
          <a:off x="4075805" y="1387862"/>
          <a:ext cx="1447546" cy="673885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59841"/>
            <a:satOff val="6445"/>
            <a:lumOff val="172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1. Подписка:</a:t>
          </a:r>
        </a:p>
      </dsp:txBody>
      <dsp:txXfrm>
        <a:off x="4095542" y="1407599"/>
        <a:ext cx="1408072" cy="634411"/>
      </dsp:txXfrm>
    </dsp:sp>
    <dsp:sp modelId="{BD16E45E-4F59-4EB6-9957-2522B3CC0141}">
      <dsp:nvSpPr>
        <dsp:cNvPr id="0" name=""/>
        <dsp:cNvSpPr/>
      </dsp:nvSpPr>
      <dsp:spPr>
        <a:xfrm>
          <a:off x="4075805" y="2165422"/>
          <a:ext cx="1447546" cy="673885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99802"/>
            <a:satOff val="8056"/>
            <a:lumOff val="215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3,000 × 3,588 = 10,764,000</a:t>
          </a:r>
        </a:p>
      </dsp:txBody>
      <dsp:txXfrm>
        <a:off x="4095542" y="2185159"/>
        <a:ext cx="1408072" cy="634411"/>
      </dsp:txXfrm>
    </dsp:sp>
    <dsp:sp modelId="{BD4E920B-0CF2-48BF-B209-025208646BB3}">
      <dsp:nvSpPr>
        <dsp:cNvPr id="0" name=""/>
        <dsp:cNvSpPr/>
      </dsp:nvSpPr>
      <dsp:spPr>
        <a:xfrm>
          <a:off x="4075805" y="2942982"/>
          <a:ext cx="1447546" cy="673885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239762"/>
            <a:satOff val="9667"/>
            <a:lumOff val="258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2. Доп. платные функции:</a:t>
          </a:r>
        </a:p>
      </dsp:txBody>
      <dsp:txXfrm>
        <a:off x="4095542" y="2962719"/>
        <a:ext cx="1408072" cy="634411"/>
      </dsp:txXfrm>
    </dsp:sp>
    <dsp:sp modelId="{1BC61519-9BC1-4025-9DB9-83B3CE43F87C}">
      <dsp:nvSpPr>
        <dsp:cNvPr id="0" name=""/>
        <dsp:cNvSpPr/>
      </dsp:nvSpPr>
      <dsp:spPr>
        <a:xfrm>
          <a:off x="4075805" y="3720543"/>
          <a:ext cx="1447546" cy="673885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279722"/>
            <a:satOff val="11278"/>
            <a:lumOff val="30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1,000 × 1000 = 1,000,000</a:t>
          </a:r>
        </a:p>
      </dsp:txBody>
      <dsp:txXfrm>
        <a:off x="4095542" y="3740280"/>
        <a:ext cx="1408072" cy="634411"/>
      </dsp:txXfrm>
    </dsp:sp>
    <dsp:sp modelId="{20E523E3-64CF-4CA4-BA42-A1BF61361438}">
      <dsp:nvSpPr>
        <dsp:cNvPr id="0" name=""/>
        <dsp:cNvSpPr/>
      </dsp:nvSpPr>
      <dsp:spPr>
        <a:xfrm>
          <a:off x="5840003" y="0"/>
          <a:ext cx="1809433" cy="4625833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Общий прогноз дохода за первый год:</a:t>
          </a:r>
        </a:p>
      </dsp:txBody>
      <dsp:txXfrm>
        <a:off x="5840003" y="0"/>
        <a:ext cx="1809433" cy="1387749"/>
      </dsp:txXfrm>
    </dsp:sp>
    <dsp:sp modelId="{3774CDF5-A986-4D3C-AF6F-45EDC966101F}">
      <dsp:nvSpPr>
        <dsp:cNvPr id="0" name=""/>
        <dsp:cNvSpPr/>
      </dsp:nvSpPr>
      <dsp:spPr>
        <a:xfrm>
          <a:off x="6020947" y="1388145"/>
          <a:ext cx="1447546" cy="90879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319683"/>
            <a:satOff val="12889"/>
            <a:lumOff val="344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Встроенные покупки: 1,000,000</a:t>
          </a:r>
        </a:p>
      </dsp:txBody>
      <dsp:txXfrm>
        <a:off x="6047565" y="1414763"/>
        <a:ext cx="1394310" cy="855554"/>
      </dsp:txXfrm>
    </dsp:sp>
    <dsp:sp modelId="{9D51186E-34F5-471B-BEEB-406EBD923351}">
      <dsp:nvSpPr>
        <dsp:cNvPr id="0" name=""/>
        <dsp:cNvSpPr/>
      </dsp:nvSpPr>
      <dsp:spPr>
        <a:xfrm>
          <a:off x="6020947" y="2436750"/>
          <a:ext cx="1447546" cy="90879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359643"/>
            <a:satOff val="14500"/>
            <a:lumOff val="387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Подписки: 10,764,000</a:t>
          </a:r>
        </a:p>
      </dsp:txBody>
      <dsp:txXfrm>
        <a:off x="6047565" y="2463368"/>
        <a:ext cx="1394310" cy="855554"/>
      </dsp:txXfrm>
    </dsp:sp>
    <dsp:sp modelId="{6D3C2F09-AFA7-4DD3-BAC4-945F09741570}">
      <dsp:nvSpPr>
        <dsp:cNvPr id="0" name=""/>
        <dsp:cNvSpPr/>
      </dsp:nvSpPr>
      <dsp:spPr>
        <a:xfrm>
          <a:off x="6020947" y="3485355"/>
          <a:ext cx="1447546" cy="90879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359643"/>
            <a:satOff val="14500"/>
            <a:lumOff val="387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Итого: 11,764,000</a:t>
          </a:r>
        </a:p>
      </dsp:txBody>
      <dsp:txXfrm>
        <a:off x="6047565" y="3511973"/>
        <a:ext cx="1394310" cy="855554"/>
      </dsp:txXfrm>
    </dsp:sp>
    <dsp:sp modelId="{5D26B346-A1CC-4AF8-9A9E-64BAB8319DFD}">
      <dsp:nvSpPr>
        <dsp:cNvPr id="0" name=""/>
        <dsp:cNvSpPr/>
      </dsp:nvSpPr>
      <dsp:spPr>
        <a:xfrm>
          <a:off x="7785145" y="0"/>
          <a:ext cx="1809433" cy="4625833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Примерные расходы за первый год:</a:t>
          </a:r>
        </a:p>
      </dsp:txBody>
      <dsp:txXfrm>
        <a:off x="7785145" y="0"/>
        <a:ext cx="1809433" cy="1387749"/>
      </dsp:txXfrm>
    </dsp:sp>
    <dsp:sp modelId="{53F2FBB6-ED2F-41FF-952D-F5642B0AAEA9}">
      <dsp:nvSpPr>
        <dsp:cNvPr id="0" name=""/>
        <dsp:cNvSpPr/>
      </dsp:nvSpPr>
      <dsp:spPr>
        <a:xfrm>
          <a:off x="7966088" y="1388625"/>
          <a:ext cx="1447546" cy="535144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319683"/>
            <a:satOff val="12889"/>
            <a:lumOff val="344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Разработка: 4,000,000</a:t>
          </a:r>
        </a:p>
      </dsp:txBody>
      <dsp:txXfrm>
        <a:off x="7981762" y="1404299"/>
        <a:ext cx="1416198" cy="503796"/>
      </dsp:txXfrm>
    </dsp:sp>
    <dsp:sp modelId="{EC237DA1-3C93-49DE-B936-5E9412ACD62A}">
      <dsp:nvSpPr>
        <dsp:cNvPr id="0" name=""/>
        <dsp:cNvSpPr/>
      </dsp:nvSpPr>
      <dsp:spPr>
        <a:xfrm>
          <a:off x="7966088" y="2006099"/>
          <a:ext cx="1447546" cy="535144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279722"/>
            <a:satOff val="11278"/>
            <a:lumOff val="30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Маркетинг: 3,000,000</a:t>
          </a:r>
        </a:p>
      </dsp:txBody>
      <dsp:txXfrm>
        <a:off x="7981762" y="2021773"/>
        <a:ext cx="1416198" cy="503796"/>
      </dsp:txXfrm>
    </dsp:sp>
    <dsp:sp modelId="{212E1B5A-F37A-49F6-8F8E-B6B5B606303E}">
      <dsp:nvSpPr>
        <dsp:cNvPr id="0" name=""/>
        <dsp:cNvSpPr/>
      </dsp:nvSpPr>
      <dsp:spPr>
        <a:xfrm>
          <a:off x="7966088" y="2623573"/>
          <a:ext cx="1447546" cy="535144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239762"/>
            <a:satOff val="9667"/>
            <a:lumOff val="258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Поддержка пользователей: 1,000,000</a:t>
          </a:r>
        </a:p>
      </dsp:txBody>
      <dsp:txXfrm>
        <a:off x="7981762" y="2639247"/>
        <a:ext cx="1416198" cy="503796"/>
      </dsp:txXfrm>
    </dsp:sp>
    <dsp:sp modelId="{B4ADD4F0-8AAA-4CF0-A6A6-988C8B4DA4CE}">
      <dsp:nvSpPr>
        <dsp:cNvPr id="0" name=""/>
        <dsp:cNvSpPr/>
      </dsp:nvSpPr>
      <dsp:spPr>
        <a:xfrm>
          <a:off x="7966088" y="3241047"/>
          <a:ext cx="1447546" cy="535144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99802"/>
            <a:satOff val="8056"/>
            <a:lumOff val="215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Накладные расходы: 500,000</a:t>
          </a:r>
        </a:p>
      </dsp:txBody>
      <dsp:txXfrm>
        <a:off x="7981762" y="3256721"/>
        <a:ext cx="1416198" cy="503796"/>
      </dsp:txXfrm>
    </dsp:sp>
    <dsp:sp modelId="{618539EE-2D5D-4A98-B906-F2A6BFB87C4C}">
      <dsp:nvSpPr>
        <dsp:cNvPr id="0" name=""/>
        <dsp:cNvSpPr/>
      </dsp:nvSpPr>
      <dsp:spPr>
        <a:xfrm>
          <a:off x="7966088" y="3858521"/>
          <a:ext cx="1447546" cy="535144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59841"/>
            <a:satOff val="6445"/>
            <a:lumOff val="172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Итого расходов: 8,500,000</a:t>
          </a:r>
        </a:p>
      </dsp:txBody>
      <dsp:txXfrm>
        <a:off x="7981762" y="3874195"/>
        <a:ext cx="1416198" cy="503796"/>
      </dsp:txXfrm>
    </dsp:sp>
    <dsp:sp modelId="{9C268CD0-BBB9-4BD0-9AB5-49E3E7D35E93}">
      <dsp:nvSpPr>
        <dsp:cNvPr id="0" name=""/>
        <dsp:cNvSpPr/>
      </dsp:nvSpPr>
      <dsp:spPr>
        <a:xfrm>
          <a:off x="9730286" y="0"/>
          <a:ext cx="1809433" cy="4625833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Чистая прибыль</a:t>
          </a:r>
        </a:p>
      </dsp:txBody>
      <dsp:txXfrm>
        <a:off x="9730286" y="0"/>
        <a:ext cx="1809433" cy="1387749"/>
      </dsp:txXfrm>
    </dsp:sp>
    <dsp:sp modelId="{00AE4F7D-D84F-4FB9-8E83-5D6C9B057F2E}">
      <dsp:nvSpPr>
        <dsp:cNvPr id="0" name=""/>
        <dsp:cNvSpPr/>
      </dsp:nvSpPr>
      <dsp:spPr>
        <a:xfrm>
          <a:off x="9911229" y="1388145"/>
          <a:ext cx="1447546" cy="90879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19881"/>
            <a:satOff val="4833"/>
            <a:lumOff val="129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Доходы: 11,764,000</a:t>
          </a:r>
        </a:p>
      </dsp:txBody>
      <dsp:txXfrm>
        <a:off x="9937847" y="1414763"/>
        <a:ext cx="1394310" cy="855554"/>
      </dsp:txXfrm>
    </dsp:sp>
    <dsp:sp modelId="{8A97A339-9AD5-4878-AD7E-B271C0E5865D}">
      <dsp:nvSpPr>
        <dsp:cNvPr id="0" name=""/>
        <dsp:cNvSpPr/>
      </dsp:nvSpPr>
      <dsp:spPr>
        <a:xfrm>
          <a:off x="9911229" y="2436750"/>
          <a:ext cx="1447546" cy="90879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79921"/>
            <a:satOff val="3222"/>
            <a:lumOff val="86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Расходы: 8,500,000</a:t>
          </a:r>
        </a:p>
      </dsp:txBody>
      <dsp:txXfrm>
        <a:off x="9937847" y="2463368"/>
        <a:ext cx="1394310" cy="855554"/>
      </dsp:txXfrm>
    </dsp:sp>
    <dsp:sp modelId="{D50062BB-CE89-470A-BB9C-F695FC91BEBD}">
      <dsp:nvSpPr>
        <dsp:cNvPr id="0" name=""/>
        <dsp:cNvSpPr/>
      </dsp:nvSpPr>
      <dsp:spPr>
        <a:xfrm>
          <a:off x="9911229" y="3485355"/>
          <a:ext cx="1447546" cy="90879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39960"/>
            <a:satOff val="1611"/>
            <a:lumOff val="43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Чистая прибыль: 3,264,000</a:t>
          </a:r>
        </a:p>
      </dsp:txBody>
      <dsp:txXfrm>
        <a:off x="9937847" y="3511973"/>
        <a:ext cx="1394310" cy="855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9FA73-E7D6-4E25-923A-6FEEA17A64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95EAD-7714-416A-85B9-BD85C850B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60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95EAD-7714-416A-85B9-BD85C850B86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645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9528" y="2001837"/>
            <a:ext cx="10087276" cy="150812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39528" y="4129238"/>
            <a:ext cx="10087276" cy="11285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0" y="-100001"/>
            <a:ext cx="3006013" cy="21259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778" y="5438319"/>
            <a:ext cx="2860213" cy="1608870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4555671" y="1224644"/>
            <a:ext cx="7740000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-114300" y="6237515"/>
            <a:ext cx="9720000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0" y="-100001"/>
            <a:ext cx="3006013" cy="2125974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4555671" y="1224644"/>
            <a:ext cx="7740000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25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59430"/>
            <a:ext cx="10281557" cy="3649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A93E1-1B7F-4702-98D6-197459EEE3A1}" type="datetime1">
              <a:rPr lang="ru-RU" smtClean="0"/>
              <a:t>12.12.2024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80171" y="5698671"/>
            <a:ext cx="1787979" cy="1047296"/>
          </a:xfrm>
        </p:spPr>
        <p:txBody>
          <a:bodyPr/>
          <a:lstStyle/>
          <a:p>
            <a:fld id="{E1DEFBE8-5BF5-4783-A055-F0A2CFB2AC1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241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8779" y="1286227"/>
            <a:ext cx="10087276" cy="215961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58779" y="4165953"/>
            <a:ext cx="10087276" cy="144557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5102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993084" y="5390016"/>
            <a:ext cx="1828800" cy="1331459"/>
          </a:xfrm>
        </p:spPr>
        <p:txBody>
          <a:bodyPr/>
          <a:lstStyle/>
          <a:p>
            <a:fld id="{E1DEFBE8-5BF5-4783-A055-F0A2CFB2AC1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252357" cy="41098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3543300" cy="41098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B3D5-1C0D-4809-9606-9CD9D9F5C597}" type="datetime1">
              <a:rPr lang="ru-RU" smtClean="0"/>
              <a:t>12.12.2024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263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992085"/>
            <a:ext cx="4205741" cy="5129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702379"/>
            <a:ext cx="4205741" cy="32167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72100" y="1992085"/>
            <a:ext cx="4327071" cy="5129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72100" y="2702379"/>
            <a:ext cx="4327071" cy="32167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6882-9EDA-41A2-8670-3303114C0C6F}" type="datetime1">
              <a:rPr lang="ru-RU" smtClean="0"/>
              <a:t>12.12.2024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859383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86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A112D-535E-4E00-87A1-E41AA6DB9218}" type="datetime1">
              <a:rPr lang="ru-RU" smtClean="0"/>
              <a:t>12.12.2024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723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98A58-210F-4C2C-BBBE-7B378C657F65}" type="datetime1">
              <a:rPr lang="ru-RU" smtClean="0"/>
              <a:t>12.12.2024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141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267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6859" y="1281339"/>
            <a:ext cx="4898069" cy="45876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317A-064C-41A6-913C-231667430D4E}" type="datetime1">
              <a:rPr lang="ru-RU" smtClean="0"/>
              <a:t>12.12.2024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595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267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273629"/>
            <a:ext cx="5823902" cy="411208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3283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A093D-8C9A-4511-A2E8-435645FF6B06}" type="datetime1">
              <a:rPr lang="ru-RU" smtClean="0"/>
              <a:t>12.12.2024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07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0"/>
          <p:cNvSpPr>
            <a:spLocks noGrp="1" noChangeAspect="1"/>
          </p:cNvSpPr>
          <p:nvPr>
            <p:ph type="sldNum" sz="quarter" idx="4"/>
          </p:nvPr>
        </p:nvSpPr>
        <p:spPr>
          <a:xfrm>
            <a:off x="10076358" y="5731329"/>
            <a:ext cx="1787978" cy="10718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algn="l">
              <a:defRPr sz="9600" b="0" i="0" baseline="0">
                <a:solidFill>
                  <a:schemeClr val="bg2">
                    <a:lumMod val="90000"/>
                  </a:schemeClr>
                </a:solidFill>
                <a:latin typeface="Gilroy Medium" panose="00000600000000000000" pitchFamily="2" charset="-52"/>
              </a:defRPr>
            </a:lvl1pPr>
          </a:lstStyle>
          <a:p>
            <a:fld id="{E1DEFBE8-5BF5-4783-A055-F0A2CFB2AC1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959429"/>
            <a:ext cx="10281557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7D753-A58B-483F-9A4A-D583BE9B2A86}" type="datetime1">
              <a:rPr lang="ru-RU" smtClean="0"/>
              <a:t>12.12.2024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768" y="200819"/>
            <a:ext cx="1489158" cy="10531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55171"/>
            <a:ext cx="8877300" cy="1135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-57750" y="6286500"/>
            <a:ext cx="9612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260531" y="1094014"/>
            <a:ext cx="1980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-57750" y="6286500"/>
            <a:ext cx="9612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0260531" y="1094014"/>
            <a:ext cx="1980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47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Gilroy Bold" panose="00000800000000000000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82F19A-66AD-047C-0AD9-E757A33A6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702" y="1585843"/>
            <a:ext cx="10087276" cy="1508125"/>
          </a:xfrm>
        </p:spPr>
        <p:txBody>
          <a:bodyPr>
            <a:noAutofit/>
          </a:bodyPr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Мобильное приложение для изучения астрономии и космоса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AECD2E-2DC5-247C-5D0E-12725CF14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702" y="4129237"/>
            <a:ext cx="10087276" cy="1128562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проект – Королева-Курбатова Лилия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Telegram: @Lilith_Djo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8(910)407-64-46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433EAEE-7EF2-CBB3-81F5-EEC7CFD373C8}"/>
              </a:ext>
            </a:extLst>
          </p:cNvPr>
          <p:cNvSpPr/>
          <p:nvPr/>
        </p:nvSpPr>
        <p:spPr>
          <a:xfrm>
            <a:off x="10234535" y="2186655"/>
            <a:ext cx="1317523" cy="1268361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7511" t="-58373" r="-61235" b="-60373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14BB176-7324-A8A9-8467-D609C22E1876}"/>
              </a:ext>
            </a:extLst>
          </p:cNvPr>
          <p:cNvSpPr/>
          <p:nvPr/>
        </p:nvSpPr>
        <p:spPr>
          <a:xfrm>
            <a:off x="7776471" y="3308941"/>
            <a:ext cx="2231923" cy="984061"/>
          </a:xfrm>
          <a:prstGeom prst="rect">
            <a:avLst/>
          </a:prstGeom>
          <a:solidFill>
            <a:srgbClr val="1119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u="sng" dirty="0" err="1">
                <a:solidFill>
                  <a:srgbClr val="E8D7AF"/>
                </a:solidFill>
                <a:highlight>
                  <a:srgbClr val="111920"/>
                </a:highlight>
                <a:latin typeface="Rage Italic" panose="03070502040507070304" pitchFamily="66" charset="0"/>
                <a:cs typeface="Times New Roman" panose="02020603050405020304" pitchFamily="18" charset="0"/>
              </a:rPr>
              <a:t>Star</a:t>
            </a:r>
            <a:r>
              <a:rPr lang="en-US" sz="4800" u="sng" dirty="0" err="1">
                <a:solidFill>
                  <a:srgbClr val="E8D7AF"/>
                </a:solidFill>
                <a:highlight>
                  <a:srgbClr val="111920"/>
                </a:highlight>
                <a:latin typeface="Felix Titling" panose="04060505060202020A04" pitchFamily="82" charset="0"/>
                <a:cs typeface="Times New Roman" panose="02020603050405020304" pitchFamily="18" charset="0"/>
              </a:rPr>
              <a:t>Go</a:t>
            </a:r>
            <a:endParaRPr lang="ru-RU" sz="4800" u="sng" dirty="0">
              <a:solidFill>
                <a:srgbClr val="E8D7AF"/>
              </a:solidFill>
              <a:highlight>
                <a:srgbClr val="111920"/>
              </a:highlight>
              <a:latin typeface="Felix Titling" panose="04060505060202020A04" pitchFamily="82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scadia Mono Light" panose="020B0609020000020004" pitchFamily="49" charset="0"/>
                <a:ea typeface="+mn-ea"/>
                <a:cs typeface="Cascadia Mono Light" panose="020B0609020000020004" pitchFamily="49" charset="0"/>
              </a:rPr>
              <a:t>Per aspera ad astra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scadia Mono Light" panose="020B0609020000020004" pitchFamily="49" charset="0"/>
              <a:ea typeface="+mn-ea"/>
              <a:cs typeface="Cascadia Mono Light" panose="020B06090200000200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6F6684-6A00-D723-6D45-66FF6C99A71A}"/>
              </a:ext>
            </a:extLst>
          </p:cNvPr>
          <p:cNvSpPr txBox="1"/>
          <p:nvPr/>
        </p:nvSpPr>
        <p:spPr>
          <a:xfrm>
            <a:off x="2183606" y="3305688"/>
            <a:ext cx="3951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Через тернии – к звездам!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1429B30-4C32-0D0B-729C-1697EA04EB47}"/>
              </a:ext>
            </a:extLst>
          </p:cNvPr>
          <p:cNvSpPr/>
          <p:nvPr/>
        </p:nvSpPr>
        <p:spPr>
          <a:xfrm>
            <a:off x="8892432" y="4504722"/>
            <a:ext cx="2684207" cy="984061"/>
          </a:xfrm>
          <a:prstGeom prst="rect">
            <a:avLst/>
          </a:prstGeom>
          <a:solidFill>
            <a:srgbClr val="1119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u="sng" spc="300" dirty="0">
                <a:solidFill>
                  <a:srgbClr val="E8D7AF"/>
                </a:solidFill>
                <a:highlight>
                  <a:srgbClr val="111920"/>
                </a:highlight>
                <a:latin typeface="Monotype Corsiva" panose="03010101010201010101" pitchFamily="66" charset="0"/>
                <a:cs typeface="Times New Roman" panose="02020603050405020304" pitchFamily="18" charset="0"/>
              </a:rPr>
              <a:t>Поехали</a:t>
            </a:r>
          </a:p>
          <a:p>
            <a:pPr algn="ctr"/>
            <a:r>
              <a:rPr lang="ru-RU" sz="1400" i="1" spc="-15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Через тернии – к звездам!</a:t>
            </a:r>
          </a:p>
        </p:txBody>
      </p:sp>
    </p:spTree>
    <p:extLst>
      <p:ext uri="{BB962C8B-B14F-4D97-AF65-F5344CB8AC3E}">
        <p14:creationId xmlns:p14="http://schemas.microsoft.com/office/powerpoint/2010/main" val="2618860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09C4C32-19C5-2024-F809-A77F614E2A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5459709"/>
              </p:ext>
            </p:extLst>
          </p:nvPr>
        </p:nvGraphicFramePr>
        <p:xfrm>
          <a:off x="1408600" y="326923"/>
          <a:ext cx="10459550" cy="6204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EBE7AEC-E8C7-EECD-4B81-BA3B8650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2</a:t>
            </a:fld>
            <a:endParaRPr lang="ru-RU"/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8E4A841A-77A7-76F2-A139-2AE10F1C1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326922"/>
            <a:ext cx="4077928" cy="1019819"/>
          </a:xfrm>
        </p:spPr>
        <p:txBody>
          <a:bodyPr>
            <a:normAutofit/>
          </a:bodyPr>
          <a:lstStyle/>
          <a:p>
            <a:r>
              <a:rPr lang="ru-RU" sz="4400" spc="60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1442403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82C140B1-3392-440D-7DC4-BF57D94A0D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275587"/>
              </p:ext>
            </p:extLst>
          </p:nvPr>
        </p:nvGraphicFramePr>
        <p:xfrm>
          <a:off x="831089" y="1365765"/>
          <a:ext cx="10529822" cy="4360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C150BBF-812B-04EC-A8D7-6F2EEE372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70" y="345946"/>
            <a:ext cx="4077928" cy="1019819"/>
          </a:xfrm>
        </p:spPr>
        <p:txBody>
          <a:bodyPr>
            <a:normAutofit/>
          </a:bodyPr>
          <a:lstStyle/>
          <a:p>
            <a:r>
              <a:rPr lang="ru-RU" sz="4400" spc="60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Решение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CF496A-2C26-AAD9-1C07-C85C7F11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194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3C68133-CC3F-86D2-6F7D-523CA4384A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0260313"/>
              </p:ext>
            </p:extLst>
          </p:nvPr>
        </p:nvGraphicFramePr>
        <p:xfrm>
          <a:off x="-243347" y="1870940"/>
          <a:ext cx="6339347" cy="406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31BFB71-A4FE-652D-6C56-0D58D5395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84" y="351205"/>
            <a:ext cx="8877300" cy="1135517"/>
          </a:xfrm>
        </p:spPr>
        <p:txBody>
          <a:bodyPr>
            <a:normAutofit/>
          </a:bodyPr>
          <a:lstStyle/>
          <a:p>
            <a:r>
              <a:rPr lang="ru-RU" sz="4400" spc="60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Бизнес-модель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2978D77-C566-2B69-AD33-082EA88EA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4</a:t>
            </a:fld>
            <a:endParaRPr lang="ru-RU"/>
          </a:p>
        </p:txBody>
      </p:sp>
      <p:sp>
        <p:nvSpPr>
          <p:cNvPr id="6" name="Правая фигурная скобка 5">
            <a:extLst>
              <a:ext uri="{FF2B5EF4-FFF2-40B4-BE49-F238E27FC236}">
                <a16:creationId xmlns:a16="http://schemas.microsoft.com/office/drawing/2014/main" id="{F41CB614-2D45-D896-59B3-E78CD995679E}"/>
              </a:ext>
            </a:extLst>
          </p:cNvPr>
          <p:cNvSpPr/>
          <p:nvPr/>
        </p:nvSpPr>
        <p:spPr>
          <a:xfrm>
            <a:off x="4965290" y="2880852"/>
            <a:ext cx="1002891" cy="2231922"/>
          </a:xfrm>
          <a:prstGeom prst="rightBrace">
            <a:avLst/>
          </a:prstGeom>
          <a:ln>
            <a:solidFill>
              <a:srgbClr val="A5A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35005B4-7536-10C5-9036-B5ADFF1C9027}"/>
              </a:ext>
            </a:extLst>
          </p:cNvPr>
          <p:cNvGrpSpPr/>
          <p:nvPr/>
        </p:nvGrpSpPr>
        <p:grpSpPr>
          <a:xfrm>
            <a:off x="6976997" y="2981195"/>
            <a:ext cx="3474694" cy="2023426"/>
            <a:chOff x="1307261" y="28981"/>
            <a:chExt cx="1464514" cy="813619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08E31D3E-3425-45E3-5FCA-E10D95254D27}"/>
                </a:ext>
              </a:extLst>
            </p:cNvPr>
            <p:cNvSpPr/>
            <p:nvPr/>
          </p:nvSpPr>
          <p:spPr>
            <a:xfrm>
              <a:off x="1307261" y="28981"/>
              <a:ext cx="1464514" cy="81361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рямоугольник: скругленные углы 4">
              <a:extLst>
                <a:ext uri="{FF2B5EF4-FFF2-40B4-BE49-F238E27FC236}">
                  <a16:creationId xmlns:a16="http://schemas.microsoft.com/office/drawing/2014/main" id="{D0BF51D7-6E18-9789-65BB-78D0EA7FE1C7}"/>
                </a:ext>
              </a:extLst>
            </p:cNvPr>
            <p:cNvSpPr txBox="1"/>
            <p:nvPr/>
          </p:nvSpPr>
          <p:spPr>
            <a:xfrm>
              <a:off x="1336417" y="52811"/>
              <a:ext cx="1411528" cy="743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b="1" i="0" kern="1200" dirty="0"/>
                <a:t>Бесплатное приложение с возможностью приобретения премиальных функций и дополнительного контента и рекламой</a:t>
              </a:r>
              <a:endParaRPr lang="ru-RU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9073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751F8A-F55E-04FC-D1E5-5F77B01B6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spc="60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Секрет успеха – комбинация и упрощение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E169AD-BD4F-66BF-3D6A-E68E4A36B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134A833C-86F8-321F-A0DC-50716B95F5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0679628"/>
              </p:ext>
            </p:extLst>
          </p:nvPr>
        </p:nvGraphicFramePr>
        <p:xfrm>
          <a:off x="481781" y="1929183"/>
          <a:ext cx="11386369" cy="4068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3154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E5B1A65-5685-3109-9D78-906471BE83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551674"/>
              </p:ext>
            </p:extLst>
          </p:nvPr>
        </p:nvGraphicFramePr>
        <p:xfrm>
          <a:off x="0" y="216309"/>
          <a:ext cx="11769213" cy="6744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0E8AA11-60D6-78A4-D8D4-9AAEA589E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spc="60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Маркетинг и продажи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7391F6-D814-8641-7AF0-EAFF15D4A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750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24B3053-54F3-FDE8-4FF5-5F99B32E16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9016876"/>
              </p:ext>
            </p:extLst>
          </p:nvPr>
        </p:nvGraphicFramePr>
        <p:xfrm>
          <a:off x="523697" y="1524532"/>
          <a:ext cx="10491021" cy="418351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497007">
                  <a:extLst>
                    <a:ext uri="{9D8B030D-6E8A-4147-A177-3AD203B41FA5}">
                      <a16:colId xmlns:a16="http://schemas.microsoft.com/office/drawing/2014/main" val="3119893225"/>
                    </a:ext>
                  </a:extLst>
                </a:gridCol>
                <a:gridCol w="3497007">
                  <a:extLst>
                    <a:ext uri="{9D8B030D-6E8A-4147-A177-3AD203B41FA5}">
                      <a16:colId xmlns:a16="http://schemas.microsoft.com/office/drawing/2014/main" val="1449784482"/>
                    </a:ext>
                  </a:extLst>
                </a:gridCol>
                <a:gridCol w="3497007">
                  <a:extLst>
                    <a:ext uri="{9D8B030D-6E8A-4147-A177-3AD203B41FA5}">
                      <a16:colId xmlns:a16="http://schemas.microsoft.com/office/drawing/2014/main" val="101940378"/>
                    </a:ext>
                  </a:extLst>
                </a:gridCol>
              </a:tblGrid>
              <a:tr h="308481">
                <a:tc>
                  <a:txBody>
                    <a:bodyPr/>
                    <a:lstStyle/>
                    <a:p>
                      <a:r>
                        <a:rPr lang="ru-RU" sz="1100" dirty="0"/>
                        <a:t>Название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Возможности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Недостатки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210602"/>
                  </a:ext>
                </a:extLst>
              </a:tr>
              <a:tr h="821697">
                <a:tc>
                  <a:txBody>
                    <a:bodyPr/>
                    <a:lstStyle/>
                    <a:p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</a:rPr>
                        <a:t>SkySafari</a:t>
                      </a:r>
                      <a:endParaRPr lang="en-US" sz="1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Приложение позволяет изучать небесные объекты из любой точки земного шара в режиме дополненной реальности.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171450" indent="-171450">
                        <a:lnSpc>
                          <a:spcPct val="2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/>
                        <a:t>Нет пробного периода</a:t>
                      </a:r>
                    </a:p>
                    <a:p>
                      <a:pPr marL="171450" indent="-171450">
                        <a:lnSpc>
                          <a:spcPct val="2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/>
                        <a:t>Поддерживается не</a:t>
                      </a:r>
                      <a:r>
                        <a:rPr lang="ru-RU" sz="1100" baseline="0" dirty="0"/>
                        <a:t> на всех устройствах</a:t>
                      </a:r>
                    </a:p>
                    <a:p>
                      <a:pPr marL="171450" indent="-171450">
                        <a:lnSpc>
                          <a:spcPct val="2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/>
                        <a:t>Кривой</a:t>
                      </a:r>
                      <a:r>
                        <a:rPr lang="ru-RU" sz="1100" baseline="0" dirty="0"/>
                        <a:t> частичный перевод</a:t>
                      </a:r>
                    </a:p>
                    <a:p>
                      <a:pPr marL="171450" indent="-171450">
                        <a:lnSpc>
                          <a:spcPct val="2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/>
                        <a:t>Множество</a:t>
                      </a:r>
                      <a:r>
                        <a:rPr lang="ru-RU" sz="1100" baseline="0" dirty="0"/>
                        <a:t> технических неполадок</a:t>
                      </a:r>
                    </a:p>
                    <a:p>
                      <a:pPr marL="171450" indent="-171450">
                        <a:lnSpc>
                          <a:spcPct val="2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100" baseline="0" dirty="0"/>
                        <a:t>Направлены в первую очередь на изучение и исследование небесных тел в данный  момент времени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452947"/>
                  </a:ext>
                </a:extLst>
              </a:tr>
              <a:tr h="733433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Solar Walk</a:t>
                      </a:r>
                      <a:endParaRPr lang="en-US" sz="1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</a:rPr>
                        <a:t>Трёхмерная модель Солнечной системы с подборкой </a:t>
                      </a:r>
                      <a:r>
                        <a:rPr lang="ru-RU" sz="11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образовательных фильмов</a:t>
                      </a: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</a:rPr>
                        <a:t> о строении нашей звёздной системы.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607418"/>
                  </a:ext>
                </a:extLst>
              </a:tr>
              <a:tr h="850038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Star Chart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</a:rPr>
                        <a:t>Виртуальная карта звёздного неба. Для каждого объекта есть собственная информационная карта с детальными данными.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243068"/>
                  </a:ext>
                </a:extLst>
              </a:tr>
              <a:tr h="14698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Sky Map</a:t>
                      </a:r>
                    </a:p>
                    <a:p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</a:rPr>
                        <a:t>Приложение используют </a:t>
                      </a:r>
                      <a:r>
                        <a:rPr lang="ru-RU" sz="11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компас</a:t>
                      </a: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</a:rPr>
                        <a:t> и данные GPS для точного определения местоположения небесных тел, чтобы увидеть текущую картину за облаками. Функция «Путешествие во времени» расскажет, где выбранный объект находился или будет находиться в то или иное время.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46089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7D2CB6A-F612-7BE3-8650-807A17E0F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spc="60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Конкуренция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BAFAAC-C2AD-CF20-7041-0DB9661E5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530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21A2FE84-C4C3-2267-C782-15A1A9157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681291"/>
              </p:ext>
            </p:extLst>
          </p:nvPr>
        </p:nvGraphicFramePr>
        <p:xfrm>
          <a:off x="323851" y="1421006"/>
          <a:ext cx="11544300" cy="4625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BFE4BAD-3003-623A-49A3-A8754A875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spc="60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Финансовые прогнозы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A71C06-B1D8-CA15-5995-475996C7D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935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171D9A9-AC94-4BD8-268A-793FDC3F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spc="60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Текущий статус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DF56EF-7EB9-B5E4-C96A-C3F2AB83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EFBE8-5BF5-4783-A055-F0A2CFB2AC1E}" type="slidenum">
              <a:rPr lang="ru-RU" smtClean="0"/>
              <a:t>9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8E7F63-5B4C-A72D-955A-C21AA9078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216" y="2418735"/>
            <a:ext cx="2434361" cy="243436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A052C1A-55A0-0393-FD73-9091F164207D}"/>
              </a:ext>
            </a:extLst>
          </p:cNvPr>
          <p:cNvSpPr/>
          <p:nvPr/>
        </p:nvSpPr>
        <p:spPr>
          <a:xfrm>
            <a:off x="1641142" y="3143884"/>
            <a:ext cx="2231923" cy="984061"/>
          </a:xfrm>
          <a:prstGeom prst="rect">
            <a:avLst/>
          </a:prstGeom>
          <a:solidFill>
            <a:srgbClr val="1119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u="sng" dirty="0" err="1">
                <a:solidFill>
                  <a:srgbClr val="E8D7AF"/>
                </a:solidFill>
                <a:highlight>
                  <a:srgbClr val="111920"/>
                </a:highlight>
                <a:latin typeface="Rage Italic" panose="03070502040507070304" pitchFamily="66" charset="0"/>
                <a:cs typeface="Times New Roman" panose="02020603050405020304" pitchFamily="18" charset="0"/>
              </a:rPr>
              <a:t>Star</a:t>
            </a:r>
            <a:r>
              <a:rPr lang="en-US" sz="4800" u="sng" dirty="0" err="1">
                <a:solidFill>
                  <a:srgbClr val="E8D7AF"/>
                </a:solidFill>
                <a:highlight>
                  <a:srgbClr val="111920"/>
                </a:highlight>
                <a:latin typeface="Felix Titling" panose="04060505060202020A04" pitchFamily="82" charset="0"/>
                <a:cs typeface="Times New Roman" panose="02020603050405020304" pitchFamily="18" charset="0"/>
              </a:rPr>
              <a:t>Go</a:t>
            </a:r>
            <a:endParaRPr lang="ru-RU" sz="4800" u="sng" dirty="0">
              <a:solidFill>
                <a:srgbClr val="E8D7AF"/>
              </a:solidFill>
              <a:highlight>
                <a:srgbClr val="111920"/>
              </a:highlight>
              <a:latin typeface="Felix Titling" panose="04060505060202020A04" pitchFamily="82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scadia Mono Light" panose="020B0609020000020004" pitchFamily="49" charset="0"/>
                <a:ea typeface="+mn-ea"/>
                <a:cs typeface="Cascadia Mono Light" panose="020B0609020000020004" pitchFamily="49" charset="0"/>
              </a:rPr>
              <a:t>Per aspera ad astra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scadia Mono Light" panose="020B0609020000020004" pitchFamily="49" charset="0"/>
              <a:ea typeface="+mn-ea"/>
              <a:cs typeface="Cascadia Mono Light" panose="020B0609020000020004" pitchFamily="49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C229355-51EB-2FB9-1D8A-444D2C483FEA}"/>
              </a:ext>
            </a:extLst>
          </p:cNvPr>
          <p:cNvSpPr/>
          <p:nvPr/>
        </p:nvSpPr>
        <p:spPr>
          <a:xfrm>
            <a:off x="7807728" y="3236361"/>
            <a:ext cx="2684207" cy="984061"/>
          </a:xfrm>
          <a:prstGeom prst="rect">
            <a:avLst/>
          </a:prstGeom>
          <a:solidFill>
            <a:srgbClr val="1119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u="sng" spc="300" dirty="0">
                <a:solidFill>
                  <a:srgbClr val="E8D7AF"/>
                </a:solidFill>
                <a:highlight>
                  <a:srgbClr val="111920"/>
                </a:highlight>
                <a:latin typeface="Monotype Corsiva" panose="03010101010201010101" pitchFamily="66" charset="0"/>
                <a:cs typeface="Times New Roman" panose="02020603050405020304" pitchFamily="18" charset="0"/>
              </a:rPr>
              <a:t>Поехали</a:t>
            </a:r>
          </a:p>
          <a:p>
            <a:pPr algn="ctr"/>
            <a:r>
              <a:rPr lang="ru-RU" sz="1400" i="1" spc="-15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Через тернии – к звездам!</a:t>
            </a:r>
          </a:p>
        </p:txBody>
      </p:sp>
    </p:spTree>
    <p:extLst>
      <p:ext uri="{BB962C8B-B14F-4D97-AF65-F5344CB8AC3E}">
        <p14:creationId xmlns:p14="http://schemas.microsoft.com/office/powerpoint/2010/main" val="3328081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C7C0AFE5-C664-5236-900B-D71FC91B4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8471" y="2643824"/>
            <a:ext cx="4982497" cy="157035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Королева-Курбатова Лилия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Telegram: @Lilith_Djo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8(910)407-64-46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C6F8FEA-0893-2587-652D-1C130CD96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10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484C56E-89E7-AFBB-6B12-F181E4641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pc="600" dirty="0">
                <a:latin typeface="Cascadia Mono Light" panose="020B0609020000020004" pitchFamily="49" charset="0"/>
                <a:cs typeface="Cascadia Mono Light" panose="020B0609020000020004" pitchFamily="49" charset="0"/>
              </a:rPr>
              <a:t>Спасибо за внимание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7CC0A29-B270-7594-C317-4F700D509898}"/>
              </a:ext>
            </a:extLst>
          </p:cNvPr>
          <p:cNvSpPr/>
          <p:nvPr/>
        </p:nvSpPr>
        <p:spPr>
          <a:xfrm>
            <a:off x="7569994" y="2071918"/>
            <a:ext cx="2714548" cy="2714164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7511" t="-58373" r="-61235" b="-60373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957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политеха">
  <a:themeElements>
    <a:clrScheme name="Московский Политех">
      <a:dk1>
        <a:sysClr val="windowText" lastClr="000000"/>
      </a:dk1>
      <a:lt1>
        <a:sysClr val="window" lastClr="FFFFFF"/>
      </a:lt1>
      <a:dk2>
        <a:srgbClr val="171616"/>
      </a:dk2>
      <a:lt2>
        <a:srgbClr val="E7E6E6"/>
      </a:lt2>
      <a:accent1>
        <a:srgbClr val="E61E46"/>
      </a:accent1>
      <a:accent2>
        <a:srgbClr val="1E3E8D"/>
      </a:accent2>
      <a:accent3>
        <a:srgbClr val="A5A5A5"/>
      </a:accent3>
      <a:accent4>
        <a:srgbClr val="60DCCA"/>
      </a:accent4>
      <a:accent5>
        <a:srgbClr val="3478BC"/>
      </a:accent5>
      <a:accent6>
        <a:srgbClr val="E94572"/>
      </a:accent6>
      <a:hlink>
        <a:srgbClr val="3478BC"/>
      </a:hlink>
      <a:folHlink>
        <a:srgbClr val="E94572"/>
      </a:folHlink>
    </a:clrScheme>
    <a:fontScheme name="Другая 2">
      <a:majorFont>
        <a:latin typeface="Verdana 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 политеха" id="{3F5A9E78-FDFA-4D88-AB7F-FC5243B00A8F}" vid="{64660704-91D3-4C75-9C06-1C3E1B670CE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политеха</Template>
  <TotalTime>903</TotalTime>
  <Words>497</Words>
  <Application>Microsoft Office PowerPoint</Application>
  <PresentationFormat>Широкоэкранный</PresentationFormat>
  <Paragraphs>100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Cascadia Mono Light</vt:lpstr>
      <vt:lpstr>Felix Titling</vt:lpstr>
      <vt:lpstr>Gilroy Bold</vt:lpstr>
      <vt:lpstr>Gilroy Medium</vt:lpstr>
      <vt:lpstr>Monotype Corsiva</vt:lpstr>
      <vt:lpstr>Rage Italic</vt:lpstr>
      <vt:lpstr>Times New Roman</vt:lpstr>
      <vt:lpstr>Verdana</vt:lpstr>
      <vt:lpstr>Тема политеха</vt:lpstr>
      <vt:lpstr>Мобильное приложение для изучения астрономии и космоса</vt:lpstr>
      <vt:lpstr>Проблема</vt:lpstr>
      <vt:lpstr>Решение</vt:lpstr>
      <vt:lpstr>Бизнес-модель</vt:lpstr>
      <vt:lpstr>Секрет успеха – комбинация и упрощение</vt:lpstr>
      <vt:lpstr>Маркетинг и продажи</vt:lpstr>
      <vt:lpstr>Конкуренция</vt:lpstr>
      <vt:lpstr>Финансовые прогнозы</vt:lpstr>
      <vt:lpstr>Текущий статус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кирилл Сизов</dc:creator>
  <cp:lastModifiedBy>Valera K_K</cp:lastModifiedBy>
  <cp:revision>11</cp:revision>
  <dcterms:created xsi:type="dcterms:W3CDTF">2024-12-05T08:16:25Z</dcterms:created>
  <dcterms:modified xsi:type="dcterms:W3CDTF">2024-12-12T07:39:57Z</dcterms:modified>
</cp:coreProperties>
</file>