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8" r:id="rId4"/>
    <p:sldMasterId id="214748366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6858000" cx="12192000"/>
  <p:notesSz cx="7559675" cy="106918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840">
          <p15:clr>
            <a:srgbClr val="000000"/>
          </p15:clr>
        </p15:guide>
        <p15:guide id="2" orient="horz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40"/>
        <p:guide pos="216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2" Type="http://schemas.openxmlformats.org/officeDocument/2006/relationships/slide" Target="slides/slide6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1" name="Google Shape;22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2" name="Google Shape;23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1" name="Google Shape;24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6" name="Google Shape;26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3" name="Google Shape;27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6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8" name="Google Shape;28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1" type="tx">
  <p:cSld name="TITLE_AND_BODY">
    <p:bg>
      <p:bgPr>
        <a:solidFill>
          <a:srgbClr val="FFFFFF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/>
          <p:nvPr>
            <p:ph idx="1" type="body"/>
          </p:nvPr>
        </p:nvSpPr>
        <p:spPr>
          <a:xfrm>
            <a:off x="600840" y="5929920"/>
            <a:ext cx="10985040" cy="318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2"/>
          <p:cNvSpPr txBox="1"/>
          <p:nvPr>
            <p:ph type="title"/>
          </p:nvPr>
        </p:nvSpPr>
        <p:spPr>
          <a:xfrm>
            <a:off x="603360" y="1287360"/>
            <a:ext cx="10985040" cy="23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2"/>
          <p:cNvSpPr txBox="1"/>
          <p:nvPr>
            <p:ph idx="2" type="body"/>
          </p:nvPr>
        </p:nvSpPr>
        <p:spPr>
          <a:xfrm>
            <a:off x="600840" y="3611519"/>
            <a:ext cx="10985040" cy="9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>
  <p:cSld name="Пустой слайд">
    <p:bg>
      <p:bgPr>
        <a:solidFill>
          <a:srgbClr val="FFFFFF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idx="10"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3" name="Google Shape;63;p11"/>
          <p:cNvSpPr txBox="1"/>
          <p:nvPr>
            <p:ph idx="11"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>
  <p:cSld name="Объект с подписью">
    <p:bg>
      <p:bgPr>
        <a:solidFill>
          <a:srgbClr val="FFFFF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title"/>
          </p:nvPr>
        </p:nvSpPr>
        <p:spPr>
          <a:xfrm>
            <a:off x="839879" y="457200"/>
            <a:ext cx="3931920" cy="1599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7" name="Google Shape;67;p12"/>
          <p:cNvSpPr txBox="1"/>
          <p:nvPr>
            <p:ph idx="1"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839879" y="2057400"/>
            <a:ext cx="3931920" cy="3811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9" name="Google Shape;69;p12"/>
          <p:cNvSpPr txBox="1"/>
          <p:nvPr>
            <p:ph idx="10"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0" name="Google Shape;70;p12"/>
          <p:cNvSpPr txBox="1"/>
          <p:nvPr>
            <p:ph idx="11"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1" name="Google Shape;71;p12"/>
          <p:cNvSpPr txBox="1"/>
          <p:nvPr>
            <p:ph idx="12"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>
  <p:cSld name="Рисунок с подписью">
    <p:bg>
      <p:bgPr>
        <a:solidFill>
          <a:srgbClr val="FFFFFF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>
            <p:ph type="title"/>
          </p:nvPr>
        </p:nvSpPr>
        <p:spPr>
          <a:xfrm>
            <a:off x="839879" y="457200"/>
            <a:ext cx="3931920" cy="1599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4" name="Google Shape;74;p13"/>
          <p:cNvSpPr txBox="1"/>
          <p:nvPr>
            <p:ph idx="1"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5" name="Google Shape;75;p13"/>
          <p:cNvSpPr txBox="1"/>
          <p:nvPr>
            <p:ph idx="2" type="body"/>
          </p:nvPr>
        </p:nvSpPr>
        <p:spPr>
          <a:xfrm>
            <a:off x="839879" y="2057400"/>
            <a:ext cx="3931920" cy="3811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6" name="Google Shape;76;p13"/>
          <p:cNvSpPr txBox="1"/>
          <p:nvPr>
            <p:ph idx="10"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7" name="Google Shape;77;p13"/>
          <p:cNvSpPr txBox="1"/>
          <p:nvPr>
            <p:ph idx="11"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8" name="Google Shape;78;p13"/>
          <p:cNvSpPr txBox="1"/>
          <p:nvPr>
            <p:ph idx="12"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и объект" type="blank">
  <p:cSld name="BLANK">
    <p:bg>
      <p:bgPr>
        <a:solidFill>
          <a:srgbClr val="FFFFFF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5"/>
          <p:cNvGrpSpPr/>
          <p:nvPr/>
        </p:nvGrpSpPr>
        <p:grpSpPr>
          <a:xfrm>
            <a:off x="-15840" y="6554520"/>
            <a:ext cx="12236040" cy="326520"/>
            <a:chOff x="-15840" y="6554520"/>
            <a:chExt cx="12236040" cy="326520"/>
          </a:xfrm>
        </p:grpSpPr>
        <p:sp>
          <p:nvSpPr>
            <p:cNvPr id="82" name="Google Shape;82;p15"/>
            <p:cNvSpPr/>
            <p:nvPr/>
          </p:nvSpPr>
          <p:spPr>
            <a:xfrm>
              <a:off x="-15840" y="6554520"/>
              <a:ext cx="1503000" cy="32652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1481040" y="6554520"/>
              <a:ext cx="1501560" cy="32652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2968560" y="6554520"/>
              <a:ext cx="1501560" cy="32652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4449600" y="6554520"/>
              <a:ext cx="1503000" cy="32652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5951520" y="6554520"/>
              <a:ext cx="1501560" cy="32652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7419960" y="6554520"/>
              <a:ext cx="1501560" cy="32652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8920080" y="6554520"/>
              <a:ext cx="1503000" cy="32652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10234440" y="6554520"/>
              <a:ext cx="1503000" cy="32652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11731680" y="6554520"/>
              <a:ext cx="488520" cy="32652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15"/>
          <p:cNvSpPr/>
          <p:nvPr/>
        </p:nvSpPr>
        <p:spPr>
          <a:xfrm>
            <a:off x="11496600" y="-7560"/>
            <a:ext cx="696600" cy="176004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25550" lIns="25550" spcFirstLastPara="1" rIns="25550" wrap="square" tIns="25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5"/>
          <p:cNvSpPr/>
          <p:nvPr/>
        </p:nvSpPr>
        <p:spPr>
          <a:xfrm>
            <a:off x="11496600" y="1751040"/>
            <a:ext cx="696600" cy="176004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25550" lIns="25550" spcFirstLastPara="1" rIns="25550" wrap="square" tIns="25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5"/>
          <p:cNvSpPr/>
          <p:nvPr/>
        </p:nvSpPr>
        <p:spPr>
          <a:xfrm>
            <a:off x="11496600" y="3505320"/>
            <a:ext cx="696600" cy="176004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25550" lIns="25550" spcFirstLastPara="1" rIns="25550" wrap="square" tIns="25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5"/>
          <p:cNvSpPr/>
          <p:nvPr/>
        </p:nvSpPr>
        <p:spPr>
          <a:xfrm>
            <a:off x="11496600" y="5263920"/>
            <a:ext cx="696600" cy="129024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25550" lIns="25550" spcFirstLastPara="1" rIns="25550" wrap="square" tIns="25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5"/>
          <p:cNvSpPr/>
          <p:nvPr/>
        </p:nvSpPr>
        <p:spPr>
          <a:xfrm>
            <a:off x="8988480" y="6564240"/>
            <a:ext cx="2742840" cy="307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7" name="Google Shape;97;p15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bg>
      <p:bgPr>
        <a:solidFill>
          <a:srgbClr val="FFFFFF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16"/>
          <p:cNvGrpSpPr/>
          <p:nvPr/>
        </p:nvGrpSpPr>
        <p:grpSpPr>
          <a:xfrm>
            <a:off x="-15840" y="6554520"/>
            <a:ext cx="12236040" cy="326520"/>
            <a:chOff x="-15840" y="6554520"/>
            <a:chExt cx="12236040" cy="326520"/>
          </a:xfrm>
        </p:grpSpPr>
        <p:sp>
          <p:nvSpPr>
            <p:cNvPr id="100" name="Google Shape;100;p16"/>
            <p:cNvSpPr/>
            <p:nvPr/>
          </p:nvSpPr>
          <p:spPr>
            <a:xfrm>
              <a:off x="-15840" y="6554520"/>
              <a:ext cx="1503000" cy="32652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1481040" y="6554520"/>
              <a:ext cx="1501560" cy="32652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2968560" y="6554520"/>
              <a:ext cx="1501560" cy="32652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4449600" y="6554520"/>
              <a:ext cx="1503000" cy="32652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5951520" y="6554520"/>
              <a:ext cx="1501560" cy="32652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7419960" y="6554520"/>
              <a:ext cx="1501560" cy="32652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8920080" y="6554520"/>
              <a:ext cx="1503000" cy="32652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10234440" y="6554520"/>
              <a:ext cx="1503000" cy="32652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11731680" y="6554520"/>
              <a:ext cx="488520" cy="32652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16"/>
          <p:cNvSpPr/>
          <p:nvPr/>
        </p:nvSpPr>
        <p:spPr>
          <a:xfrm>
            <a:off x="11496600" y="-7560"/>
            <a:ext cx="696600" cy="176004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25550" lIns="25550" spcFirstLastPara="1" rIns="25550" wrap="square" tIns="25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6"/>
          <p:cNvSpPr/>
          <p:nvPr/>
        </p:nvSpPr>
        <p:spPr>
          <a:xfrm>
            <a:off x="11496600" y="1751040"/>
            <a:ext cx="696600" cy="176004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25550" lIns="25550" spcFirstLastPara="1" rIns="25550" wrap="square" tIns="25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6"/>
          <p:cNvSpPr/>
          <p:nvPr/>
        </p:nvSpPr>
        <p:spPr>
          <a:xfrm>
            <a:off x="11496600" y="3505320"/>
            <a:ext cx="696600" cy="176004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25550" lIns="25550" spcFirstLastPara="1" rIns="25550" wrap="square" tIns="25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6"/>
          <p:cNvSpPr/>
          <p:nvPr/>
        </p:nvSpPr>
        <p:spPr>
          <a:xfrm>
            <a:off x="11496600" y="5263920"/>
            <a:ext cx="696600" cy="129024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25550" lIns="25550" spcFirstLastPara="1" rIns="25550" wrap="square" tIns="25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8988480" y="6564240"/>
            <a:ext cx="2742840" cy="307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6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5" name="Google Shape;115;p16"/>
          <p:cNvSpPr txBox="1"/>
          <p:nvPr>
            <p:ph idx="1" type="body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6" name="Google Shape;116;p16"/>
          <p:cNvSpPr txBox="1"/>
          <p:nvPr>
            <p:ph idx="12" type="sldNum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bg>
      <p:bgPr>
        <a:solidFill>
          <a:srgbClr val="FFFFFF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7"/>
          <p:cNvGrpSpPr/>
          <p:nvPr/>
        </p:nvGrpSpPr>
        <p:grpSpPr>
          <a:xfrm>
            <a:off x="-15840" y="6554520"/>
            <a:ext cx="12236040" cy="326520"/>
            <a:chOff x="-15840" y="6554520"/>
            <a:chExt cx="12236040" cy="326520"/>
          </a:xfrm>
        </p:grpSpPr>
        <p:sp>
          <p:nvSpPr>
            <p:cNvPr id="119" name="Google Shape;119;p17"/>
            <p:cNvSpPr/>
            <p:nvPr/>
          </p:nvSpPr>
          <p:spPr>
            <a:xfrm>
              <a:off x="-15840" y="6554520"/>
              <a:ext cx="1503000" cy="32652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7"/>
            <p:cNvSpPr/>
            <p:nvPr/>
          </p:nvSpPr>
          <p:spPr>
            <a:xfrm>
              <a:off x="1481040" y="6554520"/>
              <a:ext cx="1501560" cy="32652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7"/>
            <p:cNvSpPr/>
            <p:nvPr/>
          </p:nvSpPr>
          <p:spPr>
            <a:xfrm>
              <a:off x="2968560" y="6554520"/>
              <a:ext cx="1501560" cy="32652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7"/>
            <p:cNvSpPr/>
            <p:nvPr/>
          </p:nvSpPr>
          <p:spPr>
            <a:xfrm>
              <a:off x="4449600" y="6554520"/>
              <a:ext cx="1503000" cy="32652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7"/>
            <p:cNvSpPr/>
            <p:nvPr/>
          </p:nvSpPr>
          <p:spPr>
            <a:xfrm>
              <a:off x="5951520" y="6554520"/>
              <a:ext cx="1501560" cy="32652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7"/>
            <p:cNvSpPr/>
            <p:nvPr/>
          </p:nvSpPr>
          <p:spPr>
            <a:xfrm>
              <a:off x="7419960" y="6554520"/>
              <a:ext cx="1501560" cy="32652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7"/>
            <p:cNvSpPr/>
            <p:nvPr/>
          </p:nvSpPr>
          <p:spPr>
            <a:xfrm>
              <a:off x="8920080" y="6554520"/>
              <a:ext cx="1503000" cy="32652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7"/>
            <p:cNvSpPr/>
            <p:nvPr/>
          </p:nvSpPr>
          <p:spPr>
            <a:xfrm>
              <a:off x="10234440" y="6554520"/>
              <a:ext cx="1503000" cy="32652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7"/>
            <p:cNvSpPr/>
            <p:nvPr/>
          </p:nvSpPr>
          <p:spPr>
            <a:xfrm>
              <a:off x="11731680" y="6554520"/>
              <a:ext cx="488520" cy="32652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" name="Google Shape;128;p17"/>
          <p:cNvSpPr/>
          <p:nvPr/>
        </p:nvSpPr>
        <p:spPr>
          <a:xfrm>
            <a:off x="11496600" y="-7560"/>
            <a:ext cx="696600" cy="176004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25550" lIns="25550" spcFirstLastPara="1" rIns="25550" wrap="square" tIns="25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7"/>
          <p:cNvSpPr/>
          <p:nvPr/>
        </p:nvSpPr>
        <p:spPr>
          <a:xfrm>
            <a:off x="11496600" y="1751040"/>
            <a:ext cx="696600" cy="176004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25550" lIns="25550" spcFirstLastPara="1" rIns="25550" wrap="square" tIns="25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7"/>
          <p:cNvSpPr/>
          <p:nvPr/>
        </p:nvSpPr>
        <p:spPr>
          <a:xfrm>
            <a:off x="11496600" y="3505320"/>
            <a:ext cx="696600" cy="176004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25550" lIns="25550" spcFirstLastPara="1" rIns="25550" wrap="square" tIns="25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11496600" y="5263920"/>
            <a:ext cx="696600" cy="129024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25550" lIns="25550" spcFirstLastPara="1" rIns="25550" wrap="square" tIns="25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7"/>
          <p:cNvSpPr/>
          <p:nvPr/>
        </p:nvSpPr>
        <p:spPr>
          <a:xfrm>
            <a:off x="8988480" y="6564240"/>
            <a:ext cx="2742840" cy="307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льзовательский макет">
  <p:cSld name="Пользовательский макет">
    <p:bg>
      <p:bgPr>
        <a:solidFill>
          <a:srgbClr val="FFFFFF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18"/>
          <p:cNvGrpSpPr/>
          <p:nvPr/>
        </p:nvGrpSpPr>
        <p:grpSpPr>
          <a:xfrm>
            <a:off x="-15840" y="6554520"/>
            <a:ext cx="12236040" cy="326520"/>
            <a:chOff x="-15840" y="6554520"/>
            <a:chExt cx="12236040" cy="326520"/>
          </a:xfrm>
        </p:grpSpPr>
        <p:sp>
          <p:nvSpPr>
            <p:cNvPr id="135" name="Google Shape;135;p18"/>
            <p:cNvSpPr/>
            <p:nvPr/>
          </p:nvSpPr>
          <p:spPr>
            <a:xfrm>
              <a:off x="-15840" y="6554520"/>
              <a:ext cx="1503000" cy="32652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8"/>
            <p:cNvSpPr/>
            <p:nvPr/>
          </p:nvSpPr>
          <p:spPr>
            <a:xfrm>
              <a:off x="1481040" y="6554520"/>
              <a:ext cx="1501560" cy="32652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8"/>
            <p:cNvSpPr/>
            <p:nvPr/>
          </p:nvSpPr>
          <p:spPr>
            <a:xfrm>
              <a:off x="2968560" y="6554520"/>
              <a:ext cx="1501560" cy="32652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8"/>
            <p:cNvSpPr/>
            <p:nvPr/>
          </p:nvSpPr>
          <p:spPr>
            <a:xfrm>
              <a:off x="4449600" y="6554520"/>
              <a:ext cx="1503000" cy="32652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8"/>
            <p:cNvSpPr/>
            <p:nvPr/>
          </p:nvSpPr>
          <p:spPr>
            <a:xfrm>
              <a:off x="5951520" y="6554520"/>
              <a:ext cx="1501560" cy="32652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8"/>
            <p:cNvSpPr/>
            <p:nvPr/>
          </p:nvSpPr>
          <p:spPr>
            <a:xfrm>
              <a:off x="7419960" y="6554520"/>
              <a:ext cx="1501560" cy="32652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8"/>
            <p:cNvSpPr/>
            <p:nvPr/>
          </p:nvSpPr>
          <p:spPr>
            <a:xfrm>
              <a:off x="8920080" y="6554520"/>
              <a:ext cx="1503000" cy="32652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10234440" y="6554520"/>
              <a:ext cx="1503000" cy="32652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8"/>
            <p:cNvSpPr/>
            <p:nvPr/>
          </p:nvSpPr>
          <p:spPr>
            <a:xfrm>
              <a:off x="11731680" y="6554520"/>
              <a:ext cx="488520" cy="32652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" name="Google Shape;144;p18"/>
          <p:cNvSpPr/>
          <p:nvPr/>
        </p:nvSpPr>
        <p:spPr>
          <a:xfrm>
            <a:off x="11496600" y="-7560"/>
            <a:ext cx="696600" cy="176004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25550" lIns="25550" spcFirstLastPara="1" rIns="25550" wrap="square" tIns="25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11496600" y="1751040"/>
            <a:ext cx="696600" cy="176004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25550" lIns="25550" spcFirstLastPara="1" rIns="25550" wrap="square" tIns="25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11496600" y="3505320"/>
            <a:ext cx="696600" cy="176004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25550" lIns="25550" spcFirstLastPara="1" rIns="25550" wrap="square" tIns="25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8"/>
          <p:cNvSpPr/>
          <p:nvPr/>
        </p:nvSpPr>
        <p:spPr>
          <a:xfrm>
            <a:off x="11496600" y="5263920"/>
            <a:ext cx="696600" cy="129024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25550" lIns="25550" spcFirstLastPara="1" rIns="25550" wrap="square" tIns="25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8"/>
          <p:cNvSpPr/>
          <p:nvPr/>
        </p:nvSpPr>
        <p:spPr>
          <a:xfrm>
            <a:off x="8988480" y="6564240"/>
            <a:ext cx="2742840" cy="307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8"/>
          <p:cNvSpPr txBox="1"/>
          <p:nvPr>
            <p:ph type="title"/>
          </p:nvPr>
        </p:nvSpPr>
        <p:spPr>
          <a:xfrm>
            <a:off x="202320" y="318600"/>
            <a:ext cx="10514520" cy="799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>
  <p:cSld name="Два объекта">
    <p:bg>
      <p:bgPr>
        <a:solidFill>
          <a:srgbClr val="FFFFFF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19"/>
          <p:cNvGrpSpPr/>
          <p:nvPr/>
        </p:nvGrpSpPr>
        <p:grpSpPr>
          <a:xfrm>
            <a:off x="-15840" y="6554520"/>
            <a:ext cx="12236040" cy="326520"/>
            <a:chOff x="-15840" y="6554520"/>
            <a:chExt cx="12236040" cy="326520"/>
          </a:xfrm>
        </p:grpSpPr>
        <p:sp>
          <p:nvSpPr>
            <p:cNvPr id="152" name="Google Shape;152;p19"/>
            <p:cNvSpPr/>
            <p:nvPr/>
          </p:nvSpPr>
          <p:spPr>
            <a:xfrm>
              <a:off x="-15840" y="6554520"/>
              <a:ext cx="1503000" cy="32652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9"/>
            <p:cNvSpPr/>
            <p:nvPr/>
          </p:nvSpPr>
          <p:spPr>
            <a:xfrm>
              <a:off x="1481040" y="6554520"/>
              <a:ext cx="1501560" cy="32652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9"/>
            <p:cNvSpPr/>
            <p:nvPr/>
          </p:nvSpPr>
          <p:spPr>
            <a:xfrm>
              <a:off x="2968560" y="6554520"/>
              <a:ext cx="1501560" cy="32652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9"/>
            <p:cNvSpPr/>
            <p:nvPr/>
          </p:nvSpPr>
          <p:spPr>
            <a:xfrm>
              <a:off x="4449600" y="6554520"/>
              <a:ext cx="1503000" cy="32652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9"/>
            <p:cNvSpPr/>
            <p:nvPr/>
          </p:nvSpPr>
          <p:spPr>
            <a:xfrm>
              <a:off x="5951520" y="6554520"/>
              <a:ext cx="1501560" cy="32652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9"/>
            <p:cNvSpPr/>
            <p:nvPr/>
          </p:nvSpPr>
          <p:spPr>
            <a:xfrm>
              <a:off x="7419960" y="6554520"/>
              <a:ext cx="1501560" cy="32652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9"/>
            <p:cNvSpPr/>
            <p:nvPr/>
          </p:nvSpPr>
          <p:spPr>
            <a:xfrm>
              <a:off x="8920080" y="6554520"/>
              <a:ext cx="1503000" cy="32652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9"/>
            <p:cNvSpPr/>
            <p:nvPr/>
          </p:nvSpPr>
          <p:spPr>
            <a:xfrm>
              <a:off x="10234440" y="6554520"/>
              <a:ext cx="1503000" cy="32652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9"/>
            <p:cNvSpPr/>
            <p:nvPr/>
          </p:nvSpPr>
          <p:spPr>
            <a:xfrm>
              <a:off x="11731680" y="6554520"/>
              <a:ext cx="488520" cy="32652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1" name="Google Shape;161;p19"/>
          <p:cNvSpPr/>
          <p:nvPr/>
        </p:nvSpPr>
        <p:spPr>
          <a:xfrm>
            <a:off x="11496600" y="-7560"/>
            <a:ext cx="696600" cy="176004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25550" lIns="25550" spcFirstLastPara="1" rIns="25550" wrap="square" tIns="25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9"/>
          <p:cNvSpPr/>
          <p:nvPr/>
        </p:nvSpPr>
        <p:spPr>
          <a:xfrm>
            <a:off x="11496600" y="1751040"/>
            <a:ext cx="696600" cy="176004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25550" lIns="25550" spcFirstLastPara="1" rIns="25550" wrap="square" tIns="25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9"/>
          <p:cNvSpPr/>
          <p:nvPr/>
        </p:nvSpPr>
        <p:spPr>
          <a:xfrm>
            <a:off x="11496600" y="3505320"/>
            <a:ext cx="696600" cy="176004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25550" lIns="25550" spcFirstLastPara="1" rIns="25550" wrap="square" tIns="25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9"/>
          <p:cNvSpPr/>
          <p:nvPr/>
        </p:nvSpPr>
        <p:spPr>
          <a:xfrm>
            <a:off x="11496600" y="5263920"/>
            <a:ext cx="696600" cy="129024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25550" lIns="25550" spcFirstLastPara="1" rIns="25550" wrap="square" tIns="25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9"/>
          <p:cNvSpPr/>
          <p:nvPr/>
        </p:nvSpPr>
        <p:spPr>
          <a:xfrm>
            <a:off x="8988480" y="6564240"/>
            <a:ext cx="2742840" cy="307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" type="tx">
  <p:cSld name="TITLE_AND_BODY">
    <p:bg>
      <p:bgPr>
        <a:solidFill>
          <a:srgbClr val="FFFFFF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67;p20"/>
          <p:cNvGrpSpPr/>
          <p:nvPr/>
        </p:nvGrpSpPr>
        <p:grpSpPr>
          <a:xfrm>
            <a:off x="-15840" y="6554520"/>
            <a:ext cx="12236040" cy="326520"/>
            <a:chOff x="-15840" y="6554520"/>
            <a:chExt cx="12236040" cy="326520"/>
          </a:xfrm>
        </p:grpSpPr>
        <p:sp>
          <p:nvSpPr>
            <p:cNvPr id="168" name="Google Shape;168;p20"/>
            <p:cNvSpPr/>
            <p:nvPr/>
          </p:nvSpPr>
          <p:spPr>
            <a:xfrm>
              <a:off x="-15840" y="6554520"/>
              <a:ext cx="1503000" cy="32652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20"/>
            <p:cNvSpPr/>
            <p:nvPr/>
          </p:nvSpPr>
          <p:spPr>
            <a:xfrm>
              <a:off x="1481040" y="6554520"/>
              <a:ext cx="1501560" cy="32652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20"/>
            <p:cNvSpPr/>
            <p:nvPr/>
          </p:nvSpPr>
          <p:spPr>
            <a:xfrm>
              <a:off x="2968560" y="6554520"/>
              <a:ext cx="1501560" cy="32652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20"/>
            <p:cNvSpPr/>
            <p:nvPr/>
          </p:nvSpPr>
          <p:spPr>
            <a:xfrm>
              <a:off x="4449600" y="6554520"/>
              <a:ext cx="1503000" cy="32652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0"/>
            <p:cNvSpPr/>
            <p:nvPr/>
          </p:nvSpPr>
          <p:spPr>
            <a:xfrm>
              <a:off x="5951520" y="6554520"/>
              <a:ext cx="1501560" cy="32652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0"/>
            <p:cNvSpPr/>
            <p:nvPr/>
          </p:nvSpPr>
          <p:spPr>
            <a:xfrm>
              <a:off x="7419960" y="6554520"/>
              <a:ext cx="1501560" cy="32652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20"/>
            <p:cNvSpPr/>
            <p:nvPr/>
          </p:nvSpPr>
          <p:spPr>
            <a:xfrm>
              <a:off x="8920080" y="6554520"/>
              <a:ext cx="1503000" cy="32652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0"/>
            <p:cNvSpPr/>
            <p:nvPr/>
          </p:nvSpPr>
          <p:spPr>
            <a:xfrm>
              <a:off x="10234440" y="6554520"/>
              <a:ext cx="1503000" cy="32652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0"/>
            <p:cNvSpPr/>
            <p:nvPr/>
          </p:nvSpPr>
          <p:spPr>
            <a:xfrm>
              <a:off x="11731680" y="6554520"/>
              <a:ext cx="488520" cy="32652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7" name="Google Shape;177;p20"/>
          <p:cNvSpPr/>
          <p:nvPr/>
        </p:nvSpPr>
        <p:spPr>
          <a:xfrm>
            <a:off x="11496600" y="-7560"/>
            <a:ext cx="696600" cy="176004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25550" lIns="25550" spcFirstLastPara="1" rIns="25550" wrap="square" tIns="25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0"/>
          <p:cNvSpPr/>
          <p:nvPr/>
        </p:nvSpPr>
        <p:spPr>
          <a:xfrm>
            <a:off x="11496600" y="1751040"/>
            <a:ext cx="696600" cy="176004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25550" lIns="25550" spcFirstLastPara="1" rIns="25550" wrap="square" tIns="25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0"/>
          <p:cNvSpPr/>
          <p:nvPr/>
        </p:nvSpPr>
        <p:spPr>
          <a:xfrm>
            <a:off x="11496600" y="3505320"/>
            <a:ext cx="696600" cy="176004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25550" lIns="25550" spcFirstLastPara="1" rIns="25550" wrap="square" tIns="25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0"/>
          <p:cNvSpPr/>
          <p:nvPr/>
        </p:nvSpPr>
        <p:spPr>
          <a:xfrm>
            <a:off x="11496600" y="5263920"/>
            <a:ext cx="696600" cy="129024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25550" lIns="25550" spcFirstLastPara="1" rIns="25550" wrap="square" tIns="25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0"/>
          <p:cNvSpPr/>
          <p:nvPr/>
        </p:nvSpPr>
        <p:spPr>
          <a:xfrm>
            <a:off x="8988480" y="6564240"/>
            <a:ext cx="2742840" cy="307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0"/>
          <p:cNvSpPr txBox="1"/>
          <p:nvPr>
            <p:ph idx="1" type="body"/>
          </p:nvPr>
        </p:nvSpPr>
        <p:spPr>
          <a:xfrm>
            <a:off x="600840" y="5929920"/>
            <a:ext cx="10985040" cy="318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83" name="Google Shape;183;p20"/>
          <p:cNvSpPr txBox="1"/>
          <p:nvPr>
            <p:ph type="title"/>
          </p:nvPr>
        </p:nvSpPr>
        <p:spPr>
          <a:xfrm>
            <a:off x="603360" y="1287360"/>
            <a:ext cx="10985040" cy="23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84" name="Google Shape;184;p20"/>
          <p:cNvSpPr txBox="1"/>
          <p:nvPr>
            <p:ph idx="2" type="body"/>
          </p:nvPr>
        </p:nvSpPr>
        <p:spPr>
          <a:xfrm>
            <a:off x="600840" y="3611519"/>
            <a:ext cx="10985040" cy="9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85" name="Google Shape;185;p20"/>
          <p:cNvSpPr txBox="1"/>
          <p:nvPr>
            <p:ph idx="12" type="sldNum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Пользовательский макет">
  <p:cSld name="1_Пользовательский макет">
    <p:bg>
      <p:bgPr>
        <a:solidFill>
          <a:srgbClr val="FFFFFF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21"/>
          <p:cNvGrpSpPr/>
          <p:nvPr/>
        </p:nvGrpSpPr>
        <p:grpSpPr>
          <a:xfrm>
            <a:off x="-15840" y="6554520"/>
            <a:ext cx="12236040" cy="326520"/>
            <a:chOff x="-15840" y="6554520"/>
            <a:chExt cx="12236040" cy="326520"/>
          </a:xfrm>
        </p:grpSpPr>
        <p:sp>
          <p:nvSpPr>
            <p:cNvPr id="188" name="Google Shape;188;p21"/>
            <p:cNvSpPr/>
            <p:nvPr/>
          </p:nvSpPr>
          <p:spPr>
            <a:xfrm>
              <a:off x="-15840" y="6554520"/>
              <a:ext cx="1503000" cy="32652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1"/>
            <p:cNvSpPr/>
            <p:nvPr/>
          </p:nvSpPr>
          <p:spPr>
            <a:xfrm>
              <a:off x="1481040" y="6554520"/>
              <a:ext cx="1501560" cy="32652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1"/>
            <p:cNvSpPr/>
            <p:nvPr/>
          </p:nvSpPr>
          <p:spPr>
            <a:xfrm>
              <a:off x="2968560" y="6554520"/>
              <a:ext cx="1501560" cy="32652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1"/>
            <p:cNvSpPr/>
            <p:nvPr/>
          </p:nvSpPr>
          <p:spPr>
            <a:xfrm>
              <a:off x="4449600" y="6554520"/>
              <a:ext cx="1503000" cy="32652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1"/>
            <p:cNvSpPr/>
            <p:nvPr/>
          </p:nvSpPr>
          <p:spPr>
            <a:xfrm>
              <a:off x="5951520" y="6554520"/>
              <a:ext cx="1501560" cy="32652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1"/>
            <p:cNvSpPr/>
            <p:nvPr/>
          </p:nvSpPr>
          <p:spPr>
            <a:xfrm>
              <a:off x="7419960" y="6554520"/>
              <a:ext cx="1501560" cy="32652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1"/>
            <p:cNvSpPr/>
            <p:nvPr/>
          </p:nvSpPr>
          <p:spPr>
            <a:xfrm>
              <a:off x="8920080" y="6554520"/>
              <a:ext cx="1503000" cy="32652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1"/>
            <p:cNvSpPr/>
            <p:nvPr/>
          </p:nvSpPr>
          <p:spPr>
            <a:xfrm>
              <a:off x="10234440" y="6554520"/>
              <a:ext cx="1503000" cy="32652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1"/>
            <p:cNvSpPr/>
            <p:nvPr/>
          </p:nvSpPr>
          <p:spPr>
            <a:xfrm>
              <a:off x="11731680" y="6554520"/>
              <a:ext cx="488520" cy="32652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" name="Google Shape;197;p21"/>
          <p:cNvSpPr/>
          <p:nvPr/>
        </p:nvSpPr>
        <p:spPr>
          <a:xfrm>
            <a:off x="11496600" y="-7560"/>
            <a:ext cx="696600" cy="176004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25550" lIns="25550" spcFirstLastPara="1" rIns="25550" wrap="square" tIns="25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1"/>
          <p:cNvSpPr/>
          <p:nvPr/>
        </p:nvSpPr>
        <p:spPr>
          <a:xfrm>
            <a:off x="11496600" y="1751040"/>
            <a:ext cx="696600" cy="176004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25550" lIns="25550" spcFirstLastPara="1" rIns="25550" wrap="square" tIns="25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1"/>
          <p:cNvSpPr/>
          <p:nvPr/>
        </p:nvSpPr>
        <p:spPr>
          <a:xfrm>
            <a:off x="11496600" y="3505320"/>
            <a:ext cx="696600" cy="176004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25550" lIns="25550" spcFirstLastPara="1" rIns="25550" wrap="square" tIns="25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1"/>
          <p:cNvSpPr/>
          <p:nvPr/>
        </p:nvSpPr>
        <p:spPr>
          <a:xfrm>
            <a:off x="11496600" y="5263920"/>
            <a:ext cx="696600" cy="129024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25550" lIns="25550" spcFirstLastPara="1" rIns="25550" wrap="square" tIns="25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1"/>
          <p:cNvSpPr/>
          <p:nvPr/>
        </p:nvSpPr>
        <p:spPr>
          <a:xfrm>
            <a:off x="8988480" y="6564240"/>
            <a:ext cx="2742840" cy="307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1"/>
          <p:cNvSpPr txBox="1"/>
          <p:nvPr>
            <p:ph type="title"/>
          </p:nvPr>
        </p:nvSpPr>
        <p:spPr>
          <a:xfrm>
            <a:off x="202320" y="318600"/>
            <a:ext cx="10514520" cy="799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" type="title">
  <p:cSld name="TITLE">
    <p:bg>
      <p:bgPr>
        <a:solidFill>
          <a:srgbClr val="FFFFFF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" name="Google Shape;13;p3"/>
          <p:cNvSpPr txBox="1"/>
          <p:nvPr>
            <p:ph idx="10"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" name="Google Shape;14;p3"/>
          <p:cNvSpPr txBox="1"/>
          <p:nvPr>
            <p:ph idx="11"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bg>
      <p:bgPr>
        <a:solidFill>
          <a:srgbClr val="FFFFFF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22"/>
          <p:cNvGrpSpPr/>
          <p:nvPr/>
        </p:nvGrpSpPr>
        <p:grpSpPr>
          <a:xfrm>
            <a:off x="-15840" y="6554520"/>
            <a:ext cx="12236040" cy="326520"/>
            <a:chOff x="-15840" y="6554520"/>
            <a:chExt cx="12236040" cy="326520"/>
          </a:xfrm>
        </p:grpSpPr>
        <p:sp>
          <p:nvSpPr>
            <p:cNvPr id="205" name="Google Shape;205;p22"/>
            <p:cNvSpPr/>
            <p:nvPr/>
          </p:nvSpPr>
          <p:spPr>
            <a:xfrm>
              <a:off x="-15840" y="6554520"/>
              <a:ext cx="1503000" cy="32652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22"/>
            <p:cNvSpPr/>
            <p:nvPr/>
          </p:nvSpPr>
          <p:spPr>
            <a:xfrm>
              <a:off x="1481040" y="6554520"/>
              <a:ext cx="1501560" cy="32652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2"/>
            <p:cNvSpPr/>
            <p:nvPr/>
          </p:nvSpPr>
          <p:spPr>
            <a:xfrm>
              <a:off x="2968560" y="6554520"/>
              <a:ext cx="1501560" cy="32652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2"/>
            <p:cNvSpPr/>
            <p:nvPr/>
          </p:nvSpPr>
          <p:spPr>
            <a:xfrm>
              <a:off x="4449600" y="6554520"/>
              <a:ext cx="1503000" cy="32652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22"/>
            <p:cNvSpPr/>
            <p:nvPr/>
          </p:nvSpPr>
          <p:spPr>
            <a:xfrm>
              <a:off x="5951520" y="6554520"/>
              <a:ext cx="1501560" cy="32652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22"/>
            <p:cNvSpPr/>
            <p:nvPr/>
          </p:nvSpPr>
          <p:spPr>
            <a:xfrm>
              <a:off x="7419960" y="6554520"/>
              <a:ext cx="1501560" cy="32652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22"/>
            <p:cNvSpPr/>
            <p:nvPr/>
          </p:nvSpPr>
          <p:spPr>
            <a:xfrm>
              <a:off x="8920080" y="6554520"/>
              <a:ext cx="1503000" cy="32652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22"/>
            <p:cNvSpPr/>
            <p:nvPr/>
          </p:nvSpPr>
          <p:spPr>
            <a:xfrm>
              <a:off x="10234440" y="6554520"/>
              <a:ext cx="1503000" cy="32652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22"/>
            <p:cNvSpPr/>
            <p:nvPr/>
          </p:nvSpPr>
          <p:spPr>
            <a:xfrm>
              <a:off x="11731680" y="6554520"/>
              <a:ext cx="488520" cy="32652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1750" lIns="41750" spcFirstLastPara="1" rIns="41750" wrap="square" tIns="41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4" name="Google Shape;214;p22"/>
          <p:cNvSpPr/>
          <p:nvPr/>
        </p:nvSpPr>
        <p:spPr>
          <a:xfrm>
            <a:off x="11496600" y="-7560"/>
            <a:ext cx="696600" cy="176004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25550" lIns="25550" spcFirstLastPara="1" rIns="25550" wrap="square" tIns="25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2"/>
          <p:cNvSpPr/>
          <p:nvPr/>
        </p:nvSpPr>
        <p:spPr>
          <a:xfrm>
            <a:off x="11496600" y="1751040"/>
            <a:ext cx="696600" cy="176004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25550" lIns="25550" spcFirstLastPara="1" rIns="25550" wrap="square" tIns="25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2"/>
          <p:cNvSpPr/>
          <p:nvPr/>
        </p:nvSpPr>
        <p:spPr>
          <a:xfrm>
            <a:off x="11496600" y="3505320"/>
            <a:ext cx="696600" cy="176004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25550" lIns="25550" spcFirstLastPara="1" rIns="25550" wrap="square" tIns="25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2"/>
          <p:cNvSpPr/>
          <p:nvPr/>
        </p:nvSpPr>
        <p:spPr>
          <a:xfrm>
            <a:off x="11496600" y="5263920"/>
            <a:ext cx="696600" cy="129024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25550" lIns="25550" spcFirstLastPara="1" rIns="25550" wrap="square" tIns="25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2"/>
          <p:cNvSpPr/>
          <p:nvPr/>
        </p:nvSpPr>
        <p:spPr>
          <a:xfrm>
            <a:off x="8988480" y="6564240"/>
            <a:ext cx="2742840" cy="307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bg>
      <p:bgPr>
        <a:solidFill>
          <a:srgbClr val="FFFFFF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 rot="5400000">
            <a:off x="3920220" y="-1256580"/>
            <a:ext cx="4350960" cy="10515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9" name="Google Shape;19;p4"/>
          <p:cNvSpPr txBox="1"/>
          <p:nvPr>
            <p:ph idx="10"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0" name="Google Shape;20;p4"/>
          <p:cNvSpPr txBox="1"/>
          <p:nvPr>
            <p:ph idx="11"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bg>
      <p:bgPr>
        <a:solidFill>
          <a:srgbClr val="FFFFFF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 rot="5400000">
            <a:off x="7133580" y="1956420"/>
            <a:ext cx="5811480" cy="262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 rot="5400000">
            <a:off x="1799280" y="-596160"/>
            <a:ext cx="5811480" cy="7733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5" name="Google Shape;25;p5"/>
          <p:cNvSpPr txBox="1"/>
          <p:nvPr>
            <p:ph idx="10"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6" name="Google Shape;26;p5"/>
          <p:cNvSpPr txBox="1"/>
          <p:nvPr>
            <p:ph idx="11"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2" type="obj">
  <p:cSld name="OBJECT">
    <p:bg>
      <p:bgPr>
        <a:solidFill>
          <a:srgbClr val="FFFFFF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1" name="Google Shape;31;p6"/>
          <p:cNvSpPr txBox="1"/>
          <p:nvPr>
            <p:ph idx="10"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2" name="Google Shape;32;p6"/>
          <p:cNvSpPr txBox="1"/>
          <p:nvPr>
            <p:ph idx="11"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blank">
  <p:cSld name="BLANK">
    <p:bg>
      <p:bgPr>
        <a:solidFill>
          <a:srgbClr val="FFFFFF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831960" y="4589640"/>
            <a:ext cx="10515240" cy="1499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7" name="Google Shape;37;p7"/>
          <p:cNvSpPr txBox="1"/>
          <p:nvPr>
            <p:ph idx="10"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8" name="Google Shape;38;p7"/>
          <p:cNvSpPr txBox="1"/>
          <p:nvPr>
            <p:ph idx="11"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3" type="twoObj">
  <p:cSld name="TWO_OBJECTS">
    <p:bg>
      <p:bgPr>
        <a:solidFill>
          <a:srgbClr val="FFFFFF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2" name="Google Shape;42;p8"/>
          <p:cNvSpPr txBox="1"/>
          <p:nvPr>
            <p:ph idx="1"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3" name="Google Shape;43;p8"/>
          <p:cNvSpPr txBox="1"/>
          <p:nvPr>
            <p:ph idx="2"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4" name="Google Shape;44;p8"/>
          <p:cNvSpPr txBox="1"/>
          <p:nvPr>
            <p:ph idx="10"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5" name="Google Shape;45;p8"/>
          <p:cNvSpPr txBox="1"/>
          <p:nvPr>
            <p:ph idx="11"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>
  <p:cSld name="Сравнение">
    <p:bg>
      <p:bgPr>
        <a:solidFill>
          <a:srgbClr val="FFFFFF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type="title"/>
          </p:nvPr>
        </p:nvSpPr>
        <p:spPr>
          <a:xfrm>
            <a:off x="839879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9" name="Google Shape;49;p9"/>
          <p:cNvSpPr txBox="1"/>
          <p:nvPr>
            <p:ph idx="1" type="body"/>
          </p:nvPr>
        </p:nvSpPr>
        <p:spPr>
          <a:xfrm>
            <a:off x="839879" y="1681200"/>
            <a:ext cx="5157360" cy="8236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839879" y="2505240"/>
            <a:ext cx="5157360" cy="368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1" name="Google Shape;51;p9"/>
          <p:cNvSpPr txBox="1"/>
          <p:nvPr>
            <p:ph idx="3"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2" name="Google Shape;52;p9"/>
          <p:cNvSpPr txBox="1"/>
          <p:nvPr>
            <p:ph idx="4"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3" name="Google Shape;53;p9"/>
          <p:cNvSpPr txBox="1"/>
          <p:nvPr>
            <p:ph idx="10"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4" name="Google Shape;54;p9"/>
          <p:cNvSpPr txBox="1"/>
          <p:nvPr>
            <p:ph idx="11"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bg>
      <p:bgPr>
        <a:solidFill>
          <a:srgbClr val="FFFFFF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5.png"/><Relationship Id="rId4" Type="http://schemas.openxmlformats.org/officeDocument/2006/relationships/image" Target="../media/image16.jpg"/><Relationship Id="rId5" Type="http://schemas.openxmlformats.org/officeDocument/2006/relationships/image" Target="../media/image11.png"/><Relationship Id="rId6" Type="http://schemas.openxmlformats.org/officeDocument/2006/relationships/image" Target="../media/image6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3.jpg"/><Relationship Id="rId4" Type="http://schemas.openxmlformats.org/officeDocument/2006/relationships/image" Target="../media/image14.jpg"/><Relationship Id="rId5" Type="http://schemas.openxmlformats.org/officeDocument/2006/relationships/image" Target="../media/image45.jpg"/><Relationship Id="rId6" Type="http://schemas.openxmlformats.org/officeDocument/2006/relationships/image" Target="../media/image21.jpg"/></Relationships>
</file>

<file path=ppt/slides/_rels/slide6.xml.rels><?xml version="1.0" encoding="UTF-8" standalone="yes"?><Relationships xmlns="http://schemas.openxmlformats.org/package/2006/relationships"><Relationship Id="rId40" Type="http://schemas.openxmlformats.org/officeDocument/2006/relationships/image" Target="../media/image55.png"/><Relationship Id="rId42" Type="http://schemas.openxmlformats.org/officeDocument/2006/relationships/image" Target="../media/image56.png"/><Relationship Id="rId41" Type="http://schemas.openxmlformats.org/officeDocument/2006/relationships/image" Target="../media/image63.png"/><Relationship Id="rId44" Type="http://schemas.openxmlformats.org/officeDocument/2006/relationships/image" Target="../media/image57.png"/><Relationship Id="rId43" Type="http://schemas.openxmlformats.org/officeDocument/2006/relationships/image" Target="../media/image51.png"/><Relationship Id="rId46" Type="http://schemas.openxmlformats.org/officeDocument/2006/relationships/image" Target="../media/image54.png"/><Relationship Id="rId45" Type="http://schemas.openxmlformats.org/officeDocument/2006/relationships/image" Target="../media/image61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31.png"/><Relationship Id="rId9" Type="http://schemas.openxmlformats.org/officeDocument/2006/relationships/image" Target="../media/image20.png"/><Relationship Id="rId48" Type="http://schemas.openxmlformats.org/officeDocument/2006/relationships/image" Target="../media/image60.png"/><Relationship Id="rId47" Type="http://schemas.openxmlformats.org/officeDocument/2006/relationships/image" Target="../media/image53.png"/><Relationship Id="rId49" Type="http://schemas.openxmlformats.org/officeDocument/2006/relationships/image" Target="../media/image62.png"/><Relationship Id="rId5" Type="http://schemas.openxmlformats.org/officeDocument/2006/relationships/image" Target="../media/image18.png"/><Relationship Id="rId6" Type="http://schemas.openxmlformats.org/officeDocument/2006/relationships/image" Target="../media/image12.png"/><Relationship Id="rId7" Type="http://schemas.openxmlformats.org/officeDocument/2006/relationships/image" Target="../media/image25.png"/><Relationship Id="rId8" Type="http://schemas.openxmlformats.org/officeDocument/2006/relationships/image" Target="../media/image48.png"/><Relationship Id="rId31" Type="http://schemas.openxmlformats.org/officeDocument/2006/relationships/image" Target="../media/image39.png"/><Relationship Id="rId30" Type="http://schemas.openxmlformats.org/officeDocument/2006/relationships/image" Target="../media/image38.png"/><Relationship Id="rId33" Type="http://schemas.openxmlformats.org/officeDocument/2006/relationships/image" Target="../media/image44.png"/><Relationship Id="rId32" Type="http://schemas.openxmlformats.org/officeDocument/2006/relationships/image" Target="../media/image58.png"/><Relationship Id="rId35" Type="http://schemas.openxmlformats.org/officeDocument/2006/relationships/image" Target="../media/image41.png"/><Relationship Id="rId34" Type="http://schemas.openxmlformats.org/officeDocument/2006/relationships/image" Target="../media/image52.png"/><Relationship Id="rId37" Type="http://schemas.openxmlformats.org/officeDocument/2006/relationships/image" Target="../media/image47.png"/><Relationship Id="rId36" Type="http://schemas.openxmlformats.org/officeDocument/2006/relationships/image" Target="../media/image46.png"/><Relationship Id="rId39" Type="http://schemas.openxmlformats.org/officeDocument/2006/relationships/image" Target="../media/image50.png"/><Relationship Id="rId38" Type="http://schemas.openxmlformats.org/officeDocument/2006/relationships/image" Target="../media/image42.png"/><Relationship Id="rId20" Type="http://schemas.openxmlformats.org/officeDocument/2006/relationships/image" Target="../media/image32.png"/><Relationship Id="rId22" Type="http://schemas.openxmlformats.org/officeDocument/2006/relationships/image" Target="../media/image33.png"/><Relationship Id="rId21" Type="http://schemas.openxmlformats.org/officeDocument/2006/relationships/image" Target="../media/image35.png"/><Relationship Id="rId24" Type="http://schemas.openxmlformats.org/officeDocument/2006/relationships/image" Target="../media/image34.png"/><Relationship Id="rId23" Type="http://schemas.openxmlformats.org/officeDocument/2006/relationships/image" Target="../media/image28.png"/><Relationship Id="rId26" Type="http://schemas.openxmlformats.org/officeDocument/2006/relationships/image" Target="../media/image59.png"/><Relationship Id="rId25" Type="http://schemas.openxmlformats.org/officeDocument/2006/relationships/image" Target="../media/image30.png"/><Relationship Id="rId28" Type="http://schemas.openxmlformats.org/officeDocument/2006/relationships/image" Target="../media/image49.png"/><Relationship Id="rId27" Type="http://schemas.openxmlformats.org/officeDocument/2006/relationships/image" Target="../media/image36.png"/><Relationship Id="rId29" Type="http://schemas.openxmlformats.org/officeDocument/2006/relationships/image" Target="../media/image37.png"/><Relationship Id="rId11" Type="http://schemas.openxmlformats.org/officeDocument/2006/relationships/image" Target="../media/image15.png"/><Relationship Id="rId10" Type="http://schemas.openxmlformats.org/officeDocument/2006/relationships/image" Target="../media/image17.png"/><Relationship Id="rId13" Type="http://schemas.openxmlformats.org/officeDocument/2006/relationships/image" Target="../media/image22.png"/><Relationship Id="rId12" Type="http://schemas.openxmlformats.org/officeDocument/2006/relationships/image" Target="../media/image40.png"/><Relationship Id="rId15" Type="http://schemas.openxmlformats.org/officeDocument/2006/relationships/image" Target="../media/image23.png"/><Relationship Id="rId14" Type="http://schemas.openxmlformats.org/officeDocument/2006/relationships/image" Target="../media/image19.png"/><Relationship Id="rId17" Type="http://schemas.openxmlformats.org/officeDocument/2006/relationships/image" Target="../media/image26.png"/><Relationship Id="rId16" Type="http://schemas.openxmlformats.org/officeDocument/2006/relationships/image" Target="../media/image27.png"/><Relationship Id="rId19" Type="http://schemas.openxmlformats.org/officeDocument/2006/relationships/image" Target="../media/image24.png"/><Relationship Id="rId18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6814.png" id="224" name="Google Shape;22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9579" y="-17099"/>
            <a:ext cx="12251160" cy="68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2359800" y="3455640"/>
            <a:ext cx="2437560" cy="342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320" y="387360"/>
            <a:ext cx="2104200" cy="165816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3"/>
          <p:cNvSpPr/>
          <p:nvPr/>
        </p:nvSpPr>
        <p:spPr>
          <a:xfrm>
            <a:off x="-96719" y="2888638"/>
            <a:ext cx="12385440" cy="10321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7560" marR="0" rtl="0" algn="ctr">
              <a:lnSpc>
                <a:spcPct val="1015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РАЗРАБОТКА ИГРЫ-ВИКТОРИНЫ «ИСТОРИЯ РОССИИ В ЛИЦАХ»</a:t>
            </a:r>
            <a:endParaRPr b="0" i="0" sz="3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52960" y="789120"/>
            <a:ext cx="2232000" cy="85464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3"/>
          <p:cNvSpPr/>
          <p:nvPr/>
        </p:nvSpPr>
        <p:spPr>
          <a:xfrm>
            <a:off x="4797360" y="0"/>
            <a:ext cx="2478240" cy="2888280"/>
          </a:xfrm>
          <a:prstGeom prst="rect">
            <a:avLst/>
          </a:prstGeom>
          <a:solidFill>
            <a:srgbClr val="FBB3C1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4"/>
          <p:cNvSpPr/>
          <p:nvPr/>
        </p:nvSpPr>
        <p:spPr>
          <a:xfrm>
            <a:off x="263518" y="602141"/>
            <a:ext cx="11090158" cy="640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8F00FF"/>
                </a:solidFill>
                <a:latin typeface="Arial"/>
                <a:ea typeface="Arial"/>
                <a:cs typeface="Arial"/>
                <a:sym typeface="Arial"/>
              </a:rPr>
              <a:t>Цель и краткая суть проекта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4"/>
          <p:cNvSpPr/>
          <p:nvPr/>
        </p:nvSpPr>
        <p:spPr>
          <a:xfrm>
            <a:off x="626861" y="1574577"/>
            <a:ext cx="9833628" cy="15820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722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Цель:</a:t>
            </a:r>
            <a:r>
              <a:rPr b="0" i="0" lang="en-US" sz="1800" u="none" cap="none" strike="noStrike">
                <a:solidFill>
                  <a:srgbClr val="1E3063"/>
                </a:solidFill>
                <a:latin typeface="Arial"/>
                <a:ea typeface="Arial"/>
                <a:cs typeface="Arial"/>
                <a:sym typeface="Arial"/>
              </a:rPr>
              <a:t> повысить интерес молодёжи к истории России через игровой формат, сформировав у целевой аудитории устойчивые знания о выдающихся деятелях науки, литературы и военного дела.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4"/>
          <p:cNvSpPr/>
          <p:nvPr/>
        </p:nvSpPr>
        <p:spPr>
          <a:xfrm>
            <a:off x="626860" y="3139641"/>
            <a:ext cx="4681198" cy="40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995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Суть проекта:</a:t>
            </a:r>
            <a:r>
              <a:rPr b="0" i="0" lang="en-US" sz="2000" u="none" cap="none" strike="noStrike">
                <a:solidFill>
                  <a:srgbClr val="1E3063"/>
                </a:solidFill>
                <a:latin typeface="Arial"/>
                <a:ea typeface="Arial"/>
                <a:cs typeface="Arial"/>
                <a:sym typeface="Arial"/>
              </a:rPr>
              <a:t> мобильная викторина с: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4"/>
          <p:cNvSpPr/>
          <p:nvPr/>
        </p:nvSpPr>
        <p:spPr>
          <a:xfrm>
            <a:off x="626861" y="3769483"/>
            <a:ext cx="9799610" cy="2303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41611"/>
              </a:lnSpc>
              <a:spcBef>
                <a:spcPts val="0"/>
              </a:spcBef>
              <a:spcAft>
                <a:spcPts val="0"/>
              </a:spcAft>
              <a:buClr>
                <a:srgbClr val="1E3063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1E3063"/>
                </a:solidFill>
                <a:latin typeface="Arial"/>
                <a:ea typeface="Arial"/>
                <a:cs typeface="Arial"/>
                <a:sym typeface="Arial"/>
              </a:rPr>
              <a:t>100+ вопросами о учёных, писателях и полководцах;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41611"/>
              </a:lnSpc>
              <a:spcBef>
                <a:spcPts val="0"/>
              </a:spcBef>
              <a:spcAft>
                <a:spcPts val="0"/>
              </a:spcAft>
              <a:buClr>
                <a:srgbClr val="1E3063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1E3063"/>
                </a:solidFill>
                <a:latin typeface="Arial"/>
                <a:ea typeface="Arial"/>
                <a:cs typeface="Arial"/>
                <a:sym typeface="Arial"/>
              </a:rPr>
              <a:t>тремя уровнями сложности (новичок – эксперт);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41611"/>
              </a:lnSpc>
              <a:spcBef>
                <a:spcPts val="0"/>
              </a:spcBef>
              <a:spcAft>
                <a:spcPts val="0"/>
              </a:spcAft>
              <a:buClr>
                <a:srgbClr val="1E3063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1E3063"/>
                </a:solidFill>
                <a:latin typeface="Arial"/>
                <a:ea typeface="Arial"/>
                <a:cs typeface="Arial"/>
                <a:sym typeface="Arial"/>
              </a:rPr>
              <a:t>тремя режимами игры («Угадай по портрету», «Хронология событий», «Факт или вымысел»);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41611"/>
              </a:lnSpc>
              <a:spcBef>
                <a:spcPts val="0"/>
              </a:spcBef>
              <a:spcAft>
                <a:spcPts val="0"/>
              </a:spcAft>
              <a:buClr>
                <a:srgbClr val="1E3063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1E3063"/>
                </a:solidFill>
                <a:latin typeface="Arial"/>
                <a:ea typeface="Arial"/>
                <a:cs typeface="Arial"/>
                <a:sym typeface="Arial"/>
              </a:rPr>
              <a:t>таблицей лидеров (по вузам и регионам);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41611"/>
              </a:lnSpc>
              <a:spcBef>
                <a:spcPts val="0"/>
              </a:spcBef>
              <a:spcAft>
                <a:spcPts val="0"/>
              </a:spcAft>
              <a:buClr>
                <a:srgbClr val="1E3063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1E3063"/>
                </a:solidFill>
                <a:latin typeface="Arial"/>
                <a:ea typeface="Arial"/>
                <a:cs typeface="Arial"/>
                <a:sym typeface="Arial"/>
              </a:rPr>
              <a:t>ежедневными испытаниями «День в истории»;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41611"/>
              </a:lnSpc>
              <a:spcBef>
                <a:spcPts val="0"/>
              </a:spcBef>
              <a:spcAft>
                <a:spcPts val="0"/>
              </a:spcAft>
              <a:buClr>
                <a:srgbClr val="1E3063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1E3063"/>
                </a:solidFill>
                <a:latin typeface="Arial"/>
                <a:ea typeface="Arial"/>
                <a:cs typeface="Arial"/>
                <a:sym typeface="Arial"/>
              </a:rPr>
              <a:t>офлайн‑режимом.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5"/>
          <p:cNvSpPr/>
          <p:nvPr/>
        </p:nvSpPr>
        <p:spPr>
          <a:xfrm>
            <a:off x="263520" y="338220"/>
            <a:ext cx="11089079" cy="1189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8F00FF"/>
                </a:solidFill>
                <a:latin typeface="Arial"/>
                <a:ea typeface="Arial"/>
                <a:cs typeface="Arial"/>
                <a:sym typeface="Arial"/>
              </a:rPr>
              <a:t>Целевые потребительские сегменты</a:t>
            </a:r>
            <a:br>
              <a:rPr b="0" i="0" lang="en-US" sz="36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600" u="none" cap="none" strike="noStrike">
                <a:solidFill>
                  <a:srgbClr val="8F00FF"/>
                </a:solidFill>
                <a:latin typeface="Arial"/>
                <a:ea typeface="Arial"/>
                <a:cs typeface="Arial"/>
                <a:sym typeface="Arial"/>
              </a:rPr>
              <a:t>Проблемы, которые решает проект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5"/>
          <p:cNvSpPr/>
          <p:nvPr/>
        </p:nvSpPr>
        <p:spPr>
          <a:xfrm>
            <a:off x="1089959" y="1644111"/>
            <a:ext cx="2467192" cy="3763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055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Основная аудитория:</a:t>
            </a:r>
            <a:endParaRPr b="1" i="0" sz="18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5"/>
          <p:cNvSpPr/>
          <p:nvPr/>
        </p:nvSpPr>
        <p:spPr>
          <a:xfrm>
            <a:off x="1089960" y="2193581"/>
            <a:ext cx="3629738" cy="1863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30500"/>
              </a:lnSpc>
              <a:spcBef>
                <a:spcPts val="0"/>
              </a:spcBef>
              <a:spcAft>
                <a:spcPts val="0"/>
              </a:spcAft>
              <a:buClr>
                <a:srgbClr val="1E3063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1E3063"/>
                </a:solidFill>
                <a:latin typeface="Arial"/>
                <a:ea typeface="Arial"/>
                <a:cs typeface="Arial"/>
                <a:sym typeface="Arial"/>
              </a:rPr>
              <a:t>школьники 14–18 лет (9–11 классы);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30500"/>
              </a:lnSpc>
              <a:spcBef>
                <a:spcPts val="0"/>
              </a:spcBef>
              <a:spcAft>
                <a:spcPts val="0"/>
              </a:spcAft>
              <a:buClr>
                <a:srgbClr val="1E3063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1E3063"/>
                </a:solidFill>
                <a:latin typeface="Arial"/>
                <a:ea typeface="Arial"/>
                <a:cs typeface="Arial"/>
                <a:sym typeface="Arial"/>
              </a:rPr>
              <a:t>студенты вузов 18–25 лет.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5"/>
          <p:cNvSpPr/>
          <p:nvPr/>
        </p:nvSpPr>
        <p:spPr>
          <a:xfrm>
            <a:off x="1089960" y="3823728"/>
            <a:ext cx="4069414" cy="22466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3833"/>
              </a:lnSpc>
              <a:spcBef>
                <a:spcPts val="0"/>
              </a:spcBef>
              <a:spcAft>
                <a:spcPts val="0"/>
              </a:spcAft>
              <a:buClr>
                <a:srgbClr val="1E3063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1E3063"/>
                </a:solidFill>
                <a:latin typeface="Arial"/>
                <a:ea typeface="Arial"/>
                <a:cs typeface="Arial"/>
                <a:sym typeface="Arial"/>
              </a:rPr>
              <a:t>Каналы привлечения:</a:t>
            </a:r>
            <a:r>
              <a:rPr b="0" i="0" lang="en-US" sz="1800" u="none" cap="none" strike="noStrike">
                <a:solidFill>
                  <a:srgbClr val="1E3063"/>
                </a:solidFill>
                <a:latin typeface="Arial"/>
                <a:ea typeface="Arial"/>
                <a:cs typeface="Arial"/>
                <a:sym typeface="Arial"/>
              </a:rPr>
              <a:t> школы, вузы, соцсети, блоги об образовании, партнёрские программы с музеями и издательствами.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5"/>
          <p:cNvSpPr/>
          <p:nvPr/>
        </p:nvSpPr>
        <p:spPr>
          <a:xfrm>
            <a:off x="5783573" y="1644111"/>
            <a:ext cx="4114365" cy="5705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055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Проблемы, которые решает проект:</a:t>
            </a:r>
            <a:endParaRPr b="1" i="0" sz="18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5"/>
          <p:cNvSpPr/>
          <p:nvPr/>
        </p:nvSpPr>
        <p:spPr>
          <a:xfrm>
            <a:off x="6039904" y="2166177"/>
            <a:ext cx="4250887" cy="693778"/>
          </a:xfrm>
          <a:prstGeom prst="roundRect">
            <a:avLst>
              <a:gd fmla="val 6923" name="adj"/>
            </a:avLst>
          </a:prstGeom>
          <a:solidFill>
            <a:srgbClr val="FFFFFF"/>
          </a:solidFill>
          <a:ln cap="flat" cmpd="sng" w="22850">
            <a:solidFill>
              <a:srgbClr val="B4CC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5"/>
          <p:cNvSpPr/>
          <p:nvPr/>
        </p:nvSpPr>
        <p:spPr>
          <a:xfrm>
            <a:off x="6017045" y="2166177"/>
            <a:ext cx="91440" cy="693778"/>
          </a:xfrm>
          <a:prstGeom prst="roundRect">
            <a:avLst>
              <a:gd fmla="val 178605" name="adj"/>
            </a:avLst>
          </a:prstGeom>
          <a:solidFill>
            <a:srgbClr val="84C1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5"/>
          <p:cNvSpPr/>
          <p:nvPr/>
        </p:nvSpPr>
        <p:spPr>
          <a:xfrm>
            <a:off x="6263389" y="2213606"/>
            <a:ext cx="4007038" cy="5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657"/>
              </a:lnSpc>
              <a:spcBef>
                <a:spcPts val="0"/>
              </a:spcBef>
              <a:spcAft>
                <a:spcPts val="0"/>
              </a:spcAft>
              <a:buClr>
                <a:srgbClr val="1E3063"/>
              </a:buClr>
              <a:buSzPts val="1750"/>
              <a:buFont typeface="Arial"/>
              <a:buNone/>
            </a:pPr>
            <a:r>
              <a:rPr b="0" i="0" lang="en-US" sz="1750" u="none" cap="none" strike="noStrike">
                <a:solidFill>
                  <a:srgbClr val="1E3063"/>
                </a:solidFill>
                <a:latin typeface="Arial"/>
                <a:ea typeface="Arial"/>
                <a:cs typeface="Arial"/>
                <a:sym typeface="Arial"/>
              </a:rPr>
              <a:t>Низкая вовлечённость в изучение истории</a:t>
            </a:r>
            <a:endParaRPr b="0" i="0" sz="175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5"/>
          <p:cNvSpPr/>
          <p:nvPr/>
        </p:nvSpPr>
        <p:spPr>
          <a:xfrm>
            <a:off x="6017045" y="2949112"/>
            <a:ext cx="4273747" cy="658219"/>
          </a:xfrm>
          <a:prstGeom prst="roundRect">
            <a:avLst>
              <a:gd fmla="val 6923" name="adj"/>
            </a:avLst>
          </a:prstGeom>
          <a:solidFill>
            <a:srgbClr val="FFFFFF"/>
          </a:solidFill>
          <a:ln cap="flat" cmpd="sng" w="22850">
            <a:solidFill>
              <a:srgbClr val="B4CC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5"/>
          <p:cNvSpPr/>
          <p:nvPr/>
        </p:nvSpPr>
        <p:spPr>
          <a:xfrm>
            <a:off x="6017045" y="2949112"/>
            <a:ext cx="91440" cy="658219"/>
          </a:xfrm>
          <a:prstGeom prst="roundRect">
            <a:avLst>
              <a:gd fmla="val 178605" name="adj"/>
            </a:avLst>
          </a:prstGeom>
          <a:solidFill>
            <a:srgbClr val="84C1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5"/>
          <p:cNvSpPr/>
          <p:nvPr/>
        </p:nvSpPr>
        <p:spPr>
          <a:xfrm>
            <a:off x="6302002" y="3136297"/>
            <a:ext cx="2429377" cy="2842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657"/>
              </a:lnSpc>
              <a:spcBef>
                <a:spcPts val="0"/>
              </a:spcBef>
              <a:spcAft>
                <a:spcPts val="0"/>
              </a:spcAft>
              <a:buClr>
                <a:srgbClr val="1E3063"/>
              </a:buClr>
              <a:buSzPts val="1750"/>
              <a:buFont typeface="Arial"/>
              <a:buNone/>
            </a:pPr>
            <a:r>
              <a:rPr b="0" i="0" lang="en-US" sz="1750" u="none" cap="none" strike="noStrike">
                <a:solidFill>
                  <a:srgbClr val="1E3063"/>
                </a:solidFill>
                <a:latin typeface="Arial"/>
                <a:ea typeface="Arial"/>
                <a:cs typeface="Arial"/>
                <a:sym typeface="Arial"/>
              </a:rPr>
              <a:t>Фрагментарные знания</a:t>
            </a:r>
            <a:endParaRPr b="0" i="0" sz="175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5"/>
          <p:cNvSpPr/>
          <p:nvPr/>
        </p:nvSpPr>
        <p:spPr>
          <a:xfrm>
            <a:off x="6039904" y="3778167"/>
            <a:ext cx="4250887" cy="732789"/>
          </a:xfrm>
          <a:prstGeom prst="roundRect">
            <a:avLst>
              <a:gd fmla="val 6923" name="adj"/>
            </a:avLst>
          </a:prstGeom>
          <a:solidFill>
            <a:srgbClr val="FFFFFF"/>
          </a:solidFill>
          <a:ln cap="flat" cmpd="sng" w="22850">
            <a:solidFill>
              <a:srgbClr val="B4CC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5"/>
          <p:cNvSpPr/>
          <p:nvPr/>
        </p:nvSpPr>
        <p:spPr>
          <a:xfrm>
            <a:off x="6017045" y="3778167"/>
            <a:ext cx="91440" cy="732789"/>
          </a:xfrm>
          <a:prstGeom prst="roundRect">
            <a:avLst>
              <a:gd fmla="val 178605" name="adj"/>
            </a:avLst>
          </a:prstGeom>
          <a:solidFill>
            <a:srgbClr val="84C1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5"/>
          <p:cNvSpPr/>
          <p:nvPr/>
        </p:nvSpPr>
        <p:spPr>
          <a:xfrm>
            <a:off x="6312796" y="3823728"/>
            <a:ext cx="3773685" cy="5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657"/>
              </a:lnSpc>
              <a:spcBef>
                <a:spcPts val="0"/>
              </a:spcBef>
              <a:spcAft>
                <a:spcPts val="0"/>
              </a:spcAft>
              <a:buClr>
                <a:srgbClr val="1E3063"/>
              </a:buClr>
              <a:buSzPts val="1750"/>
              <a:buFont typeface="Arial"/>
              <a:buNone/>
            </a:pPr>
            <a:r>
              <a:rPr b="0" i="0" lang="en-US" sz="1750" u="none" cap="none" strike="noStrike">
                <a:solidFill>
                  <a:srgbClr val="1E3063"/>
                </a:solidFill>
                <a:latin typeface="Arial"/>
                <a:ea typeface="Arial"/>
                <a:cs typeface="Arial"/>
                <a:sym typeface="Arial"/>
              </a:rPr>
              <a:t>Отсутствие соревновательного элемента</a:t>
            </a:r>
            <a:endParaRPr b="0" i="0" sz="175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25"/>
          <p:cNvSpPr/>
          <p:nvPr/>
        </p:nvSpPr>
        <p:spPr>
          <a:xfrm>
            <a:off x="6039904" y="4554554"/>
            <a:ext cx="4250768" cy="670777"/>
          </a:xfrm>
          <a:prstGeom prst="roundRect">
            <a:avLst>
              <a:gd fmla="val 5943" name="adj"/>
            </a:avLst>
          </a:prstGeom>
          <a:solidFill>
            <a:srgbClr val="FFFFFF"/>
          </a:solidFill>
          <a:ln cap="flat" cmpd="sng" w="22850">
            <a:solidFill>
              <a:srgbClr val="B4CC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5"/>
          <p:cNvSpPr/>
          <p:nvPr/>
        </p:nvSpPr>
        <p:spPr>
          <a:xfrm>
            <a:off x="6017045" y="4554554"/>
            <a:ext cx="91440" cy="670777"/>
          </a:xfrm>
          <a:prstGeom prst="roundRect">
            <a:avLst>
              <a:gd fmla="val 178605" name="adj"/>
            </a:avLst>
          </a:prstGeom>
          <a:solidFill>
            <a:srgbClr val="84C1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5"/>
          <p:cNvSpPr/>
          <p:nvPr/>
        </p:nvSpPr>
        <p:spPr>
          <a:xfrm>
            <a:off x="6312796" y="4600116"/>
            <a:ext cx="3773566" cy="5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657"/>
              </a:lnSpc>
              <a:spcBef>
                <a:spcPts val="0"/>
              </a:spcBef>
              <a:spcAft>
                <a:spcPts val="0"/>
              </a:spcAft>
              <a:buClr>
                <a:srgbClr val="1E3063"/>
              </a:buClr>
              <a:buSzPts val="1750"/>
              <a:buFont typeface="Arial"/>
              <a:buNone/>
            </a:pPr>
            <a:r>
              <a:rPr b="0" i="0" lang="en-US" sz="1750" u="none" cap="none" strike="noStrike">
                <a:solidFill>
                  <a:srgbClr val="1E3063"/>
                </a:solidFill>
                <a:latin typeface="Arial"/>
                <a:ea typeface="Arial"/>
                <a:cs typeface="Arial"/>
                <a:sym typeface="Arial"/>
              </a:rPr>
              <a:t>Ограниченный доступ к качественному контенту</a:t>
            </a:r>
            <a:endParaRPr b="0" i="0" sz="175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5"/>
          <p:cNvSpPr/>
          <p:nvPr/>
        </p:nvSpPr>
        <p:spPr>
          <a:xfrm>
            <a:off x="6062765" y="5365508"/>
            <a:ext cx="4228027" cy="542448"/>
          </a:xfrm>
          <a:prstGeom prst="roundRect">
            <a:avLst>
              <a:gd fmla="val 5943" name="adj"/>
            </a:avLst>
          </a:prstGeom>
          <a:solidFill>
            <a:srgbClr val="FFFFFF"/>
          </a:solidFill>
          <a:ln cap="flat" cmpd="sng" w="22850">
            <a:solidFill>
              <a:srgbClr val="B4CC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5"/>
          <p:cNvSpPr/>
          <p:nvPr/>
        </p:nvSpPr>
        <p:spPr>
          <a:xfrm>
            <a:off x="6039904" y="5365508"/>
            <a:ext cx="91440" cy="542448"/>
          </a:xfrm>
          <a:prstGeom prst="roundRect">
            <a:avLst>
              <a:gd fmla="val 178605" name="adj"/>
            </a:avLst>
          </a:prstGeom>
          <a:solidFill>
            <a:srgbClr val="84C1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5"/>
          <p:cNvSpPr/>
          <p:nvPr/>
        </p:nvSpPr>
        <p:spPr>
          <a:xfrm>
            <a:off x="6335658" y="5490444"/>
            <a:ext cx="3231875" cy="2842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657"/>
              </a:lnSpc>
              <a:spcBef>
                <a:spcPts val="0"/>
              </a:spcBef>
              <a:spcAft>
                <a:spcPts val="0"/>
              </a:spcAft>
              <a:buClr>
                <a:srgbClr val="1E3063"/>
              </a:buClr>
              <a:buSzPts val="1750"/>
              <a:buFont typeface="Arial"/>
              <a:buNone/>
            </a:pPr>
            <a:r>
              <a:rPr b="0" i="0" lang="en-US" sz="1750" u="none" cap="none" strike="noStrike">
                <a:solidFill>
                  <a:srgbClr val="1E3063"/>
                </a:solidFill>
                <a:latin typeface="Arial"/>
                <a:ea typeface="Arial"/>
                <a:cs typeface="Arial"/>
                <a:sym typeface="Arial"/>
              </a:rPr>
              <a:t>Дефицит локального контекста</a:t>
            </a:r>
            <a:endParaRPr b="0" i="0" sz="175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6"/>
          <p:cNvSpPr/>
          <p:nvPr/>
        </p:nvSpPr>
        <p:spPr>
          <a:xfrm>
            <a:off x="335518" y="228406"/>
            <a:ext cx="11091300" cy="11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8F00FF"/>
                </a:solidFill>
                <a:latin typeface="Arial"/>
                <a:ea typeface="Arial"/>
                <a:cs typeface="Arial"/>
                <a:sym typeface="Arial"/>
              </a:rPr>
              <a:t>Финансовая модель</a:t>
            </a:r>
            <a:br>
              <a:rPr b="0" i="0" lang="en-US" sz="3600" u="none" cap="none" strike="noStrike">
                <a:latin typeface="Arial"/>
                <a:ea typeface="Arial"/>
                <a:cs typeface="Arial"/>
                <a:sym typeface="Arial"/>
              </a:rPr>
            </a:b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6"/>
          <p:cNvSpPr/>
          <p:nvPr/>
        </p:nvSpPr>
        <p:spPr>
          <a:xfrm>
            <a:off x="544285" y="932759"/>
            <a:ext cx="10185900" cy="53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Стоимость разработки и запуска (MVP):</a:t>
            </a:r>
            <a:r>
              <a:rPr b="0" i="0" lang="en-US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~ </a:t>
            </a:r>
            <a:r>
              <a:rPr b="1" i="0" lang="en-US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i="0" lang="en-US" sz="1800" u="none" cap="none" strike="noStrike">
                <a:solidFill>
                  <a:srgbClr val="0070C0"/>
                </a:solidFill>
              </a:rPr>
              <a:t> </a:t>
            </a:r>
            <a:r>
              <a:rPr b="1" i="0" lang="en-US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млн руб.</a:t>
            </a:r>
            <a:b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Включает: разработку мобильного приложения, дизайн интерфейса, создание контента (100 вопросов), тестирование и первичное продвижение.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Прогноз выручки за первый год:</a:t>
            </a:r>
            <a:r>
              <a:rPr b="0" i="0" lang="en-US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~ </a:t>
            </a:r>
            <a:r>
              <a:rPr b="1" i="0" lang="en-US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2,0–2,3 млн руб.</a:t>
            </a:r>
            <a:br>
              <a:rPr b="1" i="0" lang="en-US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Источники дохода: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83879" lvl="0" marL="283879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премиум-подписка (отключение рекламы, эксклюзивный контент);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83879" lvl="0" marL="283879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тематические пакеты вопросов;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83879" lvl="0" marL="283879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рекламные интеграции в бесплатной версии.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Ключевые расходы: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83879" lvl="0" marL="283879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Постоянные: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поддержка серверов и приложения, обновление контента, маркетинг, техническая поддержка.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83879" lvl="0" marL="283879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Переменные: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комиссия платформ (App Store / Google Play), расходы на рекламу, создание новых тематических пакетов.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Срок окупаемости проекта:</a:t>
            </a:r>
            <a:r>
              <a:rPr b="0" i="0" lang="en-US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10–12 месяцев.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Потенциальная прибыль за год:</a:t>
            </a:r>
            <a:r>
              <a:rPr b="0" i="0" lang="en-US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около </a:t>
            </a:r>
            <a:r>
              <a:rPr b="1" i="0" lang="en-US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700–900 тыс. руб.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7"/>
          <p:cNvSpPr/>
          <p:nvPr/>
        </p:nvSpPr>
        <p:spPr>
          <a:xfrm>
            <a:off x="263520" y="335520"/>
            <a:ext cx="11089079" cy="640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8F00FF"/>
                </a:solidFill>
                <a:latin typeface="Arial"/>
                <a:ea typeface="Arial"/>
                <a:cs typeface="Arial"/>
                <a:sym typeface="Arial"/>
              </a:rPr>
              <a:t>Команда проекта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27565" y="1652063"/>
            <a:ext cx="1546196" cy="1930919"/>
          </a:xfrm>
          <a:prstGeom prst="rect">
            <a:avLst/>
          </a:prstGeom>
          <a:noFill/>
          <a:ln cap="flat" cmpd="sng" w="761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78" name="Google Shape;278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68652" y="1652063"/>
            <a:ext cx="1546196" cy="1932745"/>
          </a:xfrm>
          <a:prstGeom prst="rect">
            <a:avLst/>
          </a:prstGeom>
          <a:noFill/>
          <a:ln cap="flat" cmpd="sng" w="761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79" name="Google Shape;279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02163" y="1652063"/>
            <a:ext cx="1546196" cy="1932745"/>
          </a:xfrm>
          <a:prstGeom prst="rect">
            <a:avLst/>
          </a:prstGeom>
          <a:noFill/>
          <a:ln cap="flat" cmpd="sng" w="761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0" name="Google Shape;280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58881" y="1650237"/>
            <a:ext cx="1547062" cy="1932745"/>
          </a:xfrm>
          <a:prstGeom prst="rect">
            <a:avLst/>
          </a:prstGeom>
          <a:noFill/>
          <a:ln cap="flat" cmpd="sng" w="761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81" name="Google Shape;281;p27"/>
          <p:cNvSpPr/>
          <p:nvPr/>
        </p:nvSpPr>
        <p:spPr>
          <a:xfrm>
            <a:off x="766103" y="3643416"/>
            <a:ext cx="2532619" cy="1256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118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Разработчик-ТехЛид + менеджер проекта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8118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Пушкарная Анастасия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7"/>
          <p:cNvSpPr/>
          <p:nvPr/>
        </p:nvSpPr>
        <p:spPr>
          <a:xfrm>
            <a:off x="3275440" y="3643416"/>
            <a:ext cx="2532618" cy="14277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118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Backend‑разработчик + системный аналитик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8118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Матвеева Дарья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7"/>
          <p:cNvSpPr/>
          <p:nvPr/>
        </p:nvSpPr>
        <p:spPr>
          <a:xfrm>
            <a:off x="5808060" y="3643416"/>
            <a:ext cx="2532618" cy="9187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118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Дизайнер + маркетолог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8118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Шмырева Елизавета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7"/>
          <p:cNvSpPr/>
          <p:nvPr/>
        </p:nvSpPr>
        <p:spPr>
          <a:xfrm>
            <a:off x="8334353" y="3643416"/>
            <a:ext cx="2532618" cy="13100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118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Контент‑менеджер + бизнес‑аналитик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8118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Матюхин Евгений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7"/>
          <p:cNvSpPr/>
          <p:nvPr/>
        </p:nvSpPr>
        <p:spPr>
          <a:xfrm>
            <a:off x="3563609" y="5480577"/>
            <a:ext cx="4284749" cy="5901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1055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Трекер проекта - Антропов Роман</a:t>
            </a:r>
            <a:endParaRPr b="1" i="0" sz="18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979" y="35098"/>
            <a:ext cx="12207960" cy="68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8"/>
          <p:cNvSpPr/>
          <p:nvPr/>
        </p:nvSpPr>
        <p:spPr>
          <a:xfrm>
            <a:off x="777874" y="226260"/>
            <a:ext cx="8787684" cy="640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8F00FF"/>
                </a:solidFill>
                <a:latin typeface="Arial"/>
                <a:ea typeface="Arial"/>
                <a:cs typeface="Arial"/>
                <a:sym typeface="Arial"/>
              </a:rPr>
              <a:t>Контакты для связи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8"/>
          <p:cNvSpPr/>
          <p:nvPr/>
        </p:nvSpPr>
        <p:spPr>
          <a:xfrm>
            <a:off x="3301560" y="3247920"/>
            <a:ext cx="666288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19840" y="2286720"/>
            <a:ext cx="719640" cy="71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29040" y="4674960"/>
            <a:ext cx="719640" cy="71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10520" y="4674960"/>
            <a:ext cx="719640" cy="71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036720" y="5896080"/>
            <a:ext cx="719640" cy="71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818039" y="5896080"/>
            <a:ext cx="719640" cy="71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708880" y="5896080"/>
            <a:ext cx="719640" cy="71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754960" y="4674960"/>
            <a:ext cx="719640" cy="71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636440" y="4674960"/>
            <a:ext cx="719640" cy="71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380680" y="5896080"/>
            <a:ext cx="719640" cy="71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399040" y="4674960"/>
            <a:ext cx="719640" cy="71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66320" y="2286720"/>
            <a:ext cx="719640" cy="71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280520" y="4674960"/>
            <a:ext cx="719640" cy="71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8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1347920" y="4674960"/>
            <a:ext cx="719640" cy="71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8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7927560" y="5896080"/>
            <a:ext cx="719640" cy="71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8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599360" y="5896080"/>
            <a:ext cx="719640" cy="71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8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7992000" y="4674960"/>
            <a:ext cx="719640" cy="71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8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6873480" y="4674960"/>
            <a:ext cx="719640" cy="71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8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3517560" y="4674960"/>
            <a:ext cx="719640" cy="71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8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3490200" y="5896080"/>
            <a:ext cx="719640" cy="71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8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271160" y="5896080"/>
            <a:ext cx="719640" cy="71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8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62000" y="5896080"/>
            <a:ext cx="719640" cy="71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8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275480" y="2286720"/>
            <a:ext cx="719640" cy="71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8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0146600" y="3468600"/>
            <a:ext cx="719640" cy="71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8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1255760" y="5896080"/>
            <a:ext cx="719640" cy="71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8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7929000" y="3468600"/>
            <a:ext cx="719640" cy="71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8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0146240" y="5896080"/>
            <a:ext cx="719640" cy="71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8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6819840" y="3468600"/>
            <a:ext cx="719640" cy="71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8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5711039" y="2286720"/>
            <a:ext cx="719640" cy="71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8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4602240" y="3468600"/>
            <a:ext cx="719640" cy="71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8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3493080" y="3468600"/>
            <a:ext cx="719640" cy="71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8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3493080" y="2286720"/>
            <a:ext cx="719640" cy="71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8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275480" y="3468600"/>
            <a:ext cx="719640" cy="71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8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66320" y="3468600"/>
            <a:ext cx="719640" cy="71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8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9037800" y="3468600"/>
            <a:ext cx="719640" cy="71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8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1255760" y="3468600"/>
            <a:ext cx="719640" cy="71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8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1255760" y="2286720"/>
            <a:ext cx="719640" cy="71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8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0146600" y="2286720"/>
            <a:ext cx="719640" cy="71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8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7929000" y="2286720"/>
            <a:ext cx="719640" cy="71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8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9037800" y="2286720"/>
            <a:ext cx="719640" cy="71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8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62000" y="4674960"/>
            <a:ext cx="719640" cy="71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28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2384280" y="3468600"/>
            <a:ext cx="719640" cy="71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8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2384280" y="2286720"/>
            <a:ext cx="719640" cy="71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8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4602240" y="2286720"/>
            <a:ext cx="719640" cy="71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8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5711039" y="3468600"/>
            <a:ext cx="719640" cy="71964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8"/>
          <p:cNvSpPr/>
          <p:nvPr/>
        </p:nvSpPr>
        <p:spPr>
          <a:xfrm>
            <a:off x="885960" y="782409"/>
            <a:ext cx="4949073" cy="1005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0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Телефон - +7(977) 569-53-47</a:t>
            </a: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Почта – pushkarnaya.a.05@mail.ru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9" name="Google Shape;339;p28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2211187" y="2343041"/>
            <a:ext cx="3332385" cy="333238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28"/>
          <p:cNvSpPr/>
          <p:nvPr/>
        </p:nvSpPr>
        <p:spPr>
          <a:xfrm>
            <a:off x="2192258" y="1558668"/>
            <a:ext cx="3286661" cy="457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VK: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28"/>
          <p:cNvSpPr/>
          <p:nvPr/>
        </p:nvSpPr>
        <p:spPr>
          <a:xfrm>
            <a:off x="6664113" y="1560288"/>
            <a:ext cx="3290261" cy="457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MAX: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" name="Google Shape;342;p28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6643523" y="2343041"/>
            <a:ext cx="3331440" cy="3331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Другая 13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8F00FF"/>
      </a:accent1>
      <a:accent2>
        <a:srgbClr val="FD493D"/>
      </a:accent2>
      <a:accent3>
        <a:srgbClr val="FCAF17"/>
      </a:accent3>
      <a:accent4>
        <a:srgbClr val="FBB3C1"/>
      </a:accent4>
      <a:accent5>
        <a:srgbClr val="B5D8E1"/>
      </a:accent5>
      <a:accent6>
        <a:srgbClr val="1B1B1B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Другая 13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8F00FF"/>
      </a:accent1>
      <a:accent2>
        <a:srgbClr val="FD493D"/>
      </a:accent2>
      <a:accent3>
        <a:srgbClr val="FCAF17"/>
      </a:accent3>
      <a:accent4>
        <a:srgbClr val="FBB3C1"/>
      </a:accent4>
      <a:accent5>
        <a:srgbClr val="B5D8E1"/>
      </a:accent5>
      <a:accent6>
        <a:srgbClr val="1B1B1B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Специальное оформление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