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5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0447"/>
    <a:srgbClr val="293DAD"/>
    <a:srgbClr val="6B6768"/>
    <a:srgbClr val="4964E0"/>
    <a:srgbClr val="0A1A6B"/>
    <a:srgbClr val="314396"/>
    <a:srgbClr val="C1C1C3"/>
    <a:srgbClr val="D0D0D2"/>
    <a:srgbClr val="008FD0"/>
    <a:srgbClr val="7A79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2" autoAdjust="0"/>
    <p:restoredTop sz="94660"/>
  </p:normalViewPr>
  <p:slideViewPr>
    <p:cSldViewPr snapToGrid="0">
      <p:cViewPr varScale="1">
        <p:scale>
          <a:sx n="94" d="100"/>
          <a:sy n="94" d="100"/>
        </p:scale>
        <p:origin x="86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ла Власова" userId="d4ae9e85eefdfb8d" providerId="LiveId" clId="{61DE751A-B2F0-4D2E-8AA3-E57DBD29BDCF}"/>
    <pc:docChg chg="undo custSel delSld modSld">
      <pc:chgData name="Алла Власова" userId="d4ae9e85eefdfb8d" providerId="LiveId" clId="{61DE751A-B2F0-4D2E-8AA3-E57DBD29BDCF}" dt="2025-06-06T20:01:47.941" v="2345" actId="1076"/>
      <pc:docMkLst>
        <pc:docMk/>
      </pc:docMkLst>
      <pc:sldChg chg="addSp delSp modSp mod">
        <pc:chgData name="Алла Власова" userId="d4ae9e85eefdfb8d" providerId="LiveId" clId="{61DE751A-B2F0-4D2E-8AA3-E57DBD29BDCF}" dt="2025-06-06T19:52:14.869" v="2333" actId="20577"/>
        <pc:sldMkLst>
          <pc:docMk/>
          <pc:sldMk cId="3425453498" sldId="259"/>
        </pc:sldMkLst>
        <pc:spChg chg="mod">
          <ac:chgData name="Алла Власова" userId="d4ae9e85eefdfb8d" providerId="LiveId" clId="{61DE751A-B2F0-4D2E-8AA3-E57DBD29BDCF}" dt="2025-06-06T19:36:28.973" v="2318" actId="1076"/>
          <ac:spMkLst>
            <pc:docMk/>
            <pc:sldMk cId="3425453498" sldId="259"/>
            <ac:spMk id="8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6:53:42.110" v="266" actId="1076"/>
          <ac:spMkLst>
            <pc:docMk/>
            <pc:sldMk cId="3425453498" sldId="259"/>
            <ac:spMk id="13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9:52:14.869" v="2333" actId="20577"/>
          <ac:spMkLst>
            <pc:docMk/>
            <pc:sldMk cId="3425453498" sldId="259"/>
            <ac:spMk id="15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6:48:40.598" v="114" actId="14100"/>
          <ac:spMkLst>
            <pc:docMk/>
            <pc:sldMk cId="3425453498" sldId="259"/>
            <ac:spMk id="17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6:58:23.102" v="288" actId="20577"/>
          <ac:spMkLst>
            <pc:docMk/>
            <pc:sldMk cId="3425453498" sldId="259"/>
            <ac:spMk id="18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9:35:33.199" v="2312" actId="1076"/>
          <ac:spMkLst>
            <pc:docMk/>
            <pc:sldMk cId="3425453498" sldId="259"/>
            <ac:spMk id="35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9:35:35.854" v="2313" actId="1076"/>
          <ac:spMkLst>
            <pc:docMk/>
            <pc:sldMk cId="3425453498" sldId="259"/>
            <ac:spMk id="36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9:33:50.540" v="2302" actId="1076"/>
          <ac:spMkLst>
            <pc:docMk/>
            <pc:sldMk cId="3425453498" sldId="259"/>
            <ac:spMk id="44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7:05:54.907" v="414" actId="1076"/>
          <ac:spMkLst>
            <pc:docMk/>
            <pc:sldMk cId="3425453498" sldId="259"/>
            <ac:spMk id="45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9:33:56.843" v="2304" actId="1076"/>
          <ac:spMkLst>
            <pc:docMk/>
            <pc:sldMk cId="3425453498" sldId="259"/>
            <ac:spMk id="47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9:34:24.543" v="2308" actId="1076"/>
          <ac:spMkLst>
            <pc:docMk/>
            <pc:sldMk cId="3425453498" sldId="259"/>
            <ac:spMk id="48" creationId="{00000000-0000-0000-0000-000000000000}"/>
          </ac:spMkLst>
        </pc:spChg>
        <pc:spChg chg="del mod">
          <ac:chgData name="Алла Власова" userId="d4ae9e85eefdfb8d" providerId="LiveId" clId="{61DE751A-B2F0-4D2E-8AA3-E57DBD29BDCF}" dt="2025-06-06T16:51:59.580" v="240"/>
          <ac:spMkLst>
            <pc:docMk/>
            <pc:sldMk cId="3425453498" sldId="259"/>
            <ac:spMk id="50" creationId="{00000000-0000-0000-0000-000000000000}"/>
          </ac:spMkLst>
        </pc:spChg>
        <pc:spChg chg="del mod">
          <ac:chgData name="Алла Власова" userId="d4ae9e85eefdfb8d" providerId="LiveId" clId="{61DE751A-B2F0-4D2E-8AA3-E57DBD29BDCF}" dt="2025-06-06T16:51:59.581" v="242"/>
          <ac:spMkLst>
            <pc:docMk/>
            <pc:sldMk cId="3425453498" sldId="259"/>
            <ac:spMk id="51" creationId="{00000000-0000-0000-0000-000000000000}"/>
          </ac:spMkLst>
        </pc:spChg>
        <pc:picChg chg="add mod">
          <ac:chgData name="Алла Власова" userId="d4ae9e85eefdfb8d" providerId="LiveId" clId="{61DE751A-B2F0-4D2E-8AA3-E57DBD29BDCF}" dt="2025-06-06T19:26:42.362" v="2262" actId="1076"/>
          <ac:picMkLst>
            <pc:docMk/>
            <pc:sldMk cId="3425453498" sldId="259"/>
            <ac:picMk id="2" creationId="{5D9590EF-FA17-4F10-9304-7233D3B27E47}"/>
          </ac:picMkLst>
        </pc:picChg>
        <pc:picChg chg="mod ord modCrop">
          <ac:chgData name="Алла Власова" userId="d4ae9e85eefdfb8d" providerId="LiveId" clId="{61DE751A-B2F0-4D2E-8AA3-E57DBD29BDCF}" dt="2025-06-06T19:36:21.524" v="2317" actId="1076"/>
          <ac:picMkLst>
            <pc:docMk/>
            <pc:sldMk cId="3425453498" sldId="259"/>
            <ac:picMk id="3" creationId="{00000000-0000-0000-0000-000000000000}"/>
          </ac:picMkLst>
        </pc:picChg>
        <pc:picChg chg="add mod">
          <ac:chgData name="Алла Власова" userId="d4ae9e85eefdfb8d" providerId="LiveId" clId="{61DE751A-B2F0-4D2E-8AA3-E57DBD29BDCF}" dt="2025-06-06T19:35:42.908" v="2314" actId="1076"/>
          <ac:picMkLst>
            <pc:docMk/>
            <pc:sldMk cId="3425453498" sldId="259"/>
            <ac:picMk id="4" creationId="{09F45E3C-E401-4181-8D7C-A304BB4EC727}"/>
          </ac:picMkLst>
        </pc:picChg>
        <pc:picChg chg="add del">
          <ac:chgData name="Алла Власова" userId="d4ae9e85eefdfb8d" providerId="LiveId" clId="{61DE751A-B2F0-4D2E-8AA3-E57DBD29BDCF}" dt="2025-06-06T17:04:15.487" v="318" actId="478"/>
          <ac:picMkLst>
            <pc:docMk/>
            <pc:sldMk cId="3425453498" sldId="259"/>
            <ac:picMk id="5" creationId="{4B7D2C31-3F86-4BC7-8FD6-3CCBBB761782}"/>
          </ac:picMkLst>
        </pc:picChg>
        <pc:picChg chg="add mod">
          <ac:chgData name="Алла Власова" userId="d4ae9e85eefdfb8d" providerId="LiveId" clId="{61DE751A-B2F0-4D2E-8AA3-E57DBD29BDCF}" dt="2025-06-06T17:08:53.298" v="537" actId="1076"/>
          <ac:picMkLst>
            <pc:docMk/>
            <pc:sldMk cId="3425453498" sldId="259"/>
            <ac:picMk id="6" creationId="{ABD12830-1745-4AC4-87BD-82531BDB3BAF}"/>
          </ac:picMkLst>
        </pc:picChg>
        <pc:picChg chg="add del mod">
          <ac:chgData name="Алла Власова" userId="d4ae9e85eefdfb8d" providerId="LiveId" clId="{61DE751A-B2F0-4D2E-8AA3-E57DBD29BDCF}" dt="2025-06-06T19:45:30.758" v="2319" actId="478"/>
          <ac:picMkLst>
            <pc:docMk/>
            <pc:sldMk cId="3425453498" sldId="259"/>
            <ac:picMk id="7" creationId="{CBA55053-8231-4857-85AC-FCAF934ADE6E}"/>
          </ac:picMkLst>
        </pc:picChg>
        <pc:picChg chg="add del mod ord modCrop">
          <ac:chgData name="Алла Власова" userId="d4ae9e85eefdfb8d" providerId="LiveId" clId="{61DE751A-B2F0-4D2E-8AA3-E57DBD29BDCF}" dt="2025-06-06T17:11:53.451" v="561" actId="21"/>
          <ac:picMkLst>
            <pc:docMk/>
            <pc:sldMk cId="3425453498" sldId="259"/>
            <ac:picMk id="10" creationId="{7D0A261F-A9C6-49D5-A0B8-986A372B34C5}"/>
          </ac:picMkLst>
        </pc:picChg>
        <pc:picChg chg="add mod ord modCrop">
          <ac:chgData name="Алла Власова" userId="d4ae9e85eefdfb8d" providerId="LiveId" clId="{61DE751A-B2F0-4D2E-8AA3-E57DBD29BDCF}" dt="2025-06-06T19:21:44.022" v="2239" actId="1076"/>
          <ac:picMkLst>
            <pc:docMk/>
            <pc:sldMk cId="3425453498" sldId="259"/>
            <ac:picMk id="12" creationId="{FF5322C0-020C-4E59-9063-113A8BA01BBF}"/>
          </ac:picMkLst>
        </pc:picChg>
        <pc:picChg chg="mod">
          <ac:chgData name="Алла Власова" userId="d4ae9e85eefdfb8d" providerId="LiveId" clId="{61DE751A-B2F0-4D2E-8AA3-E57DBD29BDCF}" dt="2025-06-06T16:46:11.158" v="87" actId="1076"/>
          <ac:picMkLst>
            <pc:docMk/>
            <pc:sldMk cId="3425453498" sldId="259"/>
            <ac:picMk id="16" creationId="{00000000-0000-0000-0000-000000000000}"/>
          </ac:picMkLst>
        </pc:picChg>
        <pc:picChg chg="add mod ord modCrop">
          <ac:chgData name="Алла Власова" userId="d4ae9e85eefdfb8d" providerId="LiveId" clId="{61DE751A-B2F0-4D2E-8AA3-E57DBD29BDCF}" dt="2025-06-06T19:23:51.300" v="2251" actId="14100"/>
          <ac:picMkLst>
            <pc:docMk/>
            <pc:sldMk cId="3425453498" sldId="259"/>
            <ac:picMk id="19" creationId="{C12D6A90-6EEA-48B5-AEC6-63893508ADBF}"/>
          </ac:picMkLst>
        </pc:picChg>
        <pc:picChg chg="add mod ord modCrop">
          <ac:chgData name="Алла Власова" userId="d4ae9e85eefdfb8d" providerId="LiveId" clId="{61DE751A-B2F0-4D2E-8AA3-E57DBD29BDCF}" dt="2025-06-06T19:26:19.897" v="2260" actId="14100"/>
          <ac:picMkLst>
            <pc:docMk/>
            <pc:sldMk cId="3425453498" sldId="259"/>
            <ac:picMk id="21" creationId="{D32B3A0E-B6F6-4E7E-AA1B-FAE3FB5A40C9}"/>
          </ac:picMkLst>
        </pc:picChg>
        <pc:picChg chg="add mod">
          <ac:chgData name="Алла Власова" userId="d4ae9e85eefdfb8d" providerId="LiveId" clId="{61DE751A-B2F0-4D2E-8AA3-E57DBD29BDCF}" dt="2025-06-06T19:46:05.091" v="2328" actId="1076"/>
          <ac:picMkLst>
            <pc:docMk/>
            <pc:sldMk cId="3425453498" sldId="259"/>
            <ac:picMk id="23" creationId="{98F26CA6-522C-4220-BCC7-3B3719E40B04}"/>
          </ac:picMkLst>
        </pc:picChg>
        <pc:picChg chg="mod">
          <ac:chgData name="Алла Власова" userId="d4ae9e85eefdfb8d" providerId="LiveId" clId="{61DE751A-B2F0-4D2E-8AA3-E57DBD29BDCF}" dt="2025-06-06T16:46:09.162" v="86" actId="1076"/>
          <ac:picMkLst>
            <pc:docMk/>
            <pc:sldMk cId="3425453498" sldId="259"/>
            <ac:picMk id="34" creationId="{00000000-0000-0000-0000-000000000000}"/>
          </ac:picMkLst>
        </pc:picChg>
        <pc:picChg chg="mod">
          <ac:chgData name="Алла Власова" userId="d4ae9e85eefdfb8d" providerId="LiveId" clId="{61DE751A-B2F0-4D2E-8AA3-E57DBD29BDCF}" dt="2025-06-06T16:46:18.833" v="89" actId="1076"/>
          <ac:picMkLst>
            <pc:docMk/>
            <pc:sldMk cId="3425453498" sldId="259"/>
            <ac:picMk id="43" creationId="{00000000-0000-0000-0000-000000000000}"/>
          </ac:picMkLst>
        </pc:picChg>
        <pc:picChg chg="mod">
          <ac:chgData name="Алла Власова" userId="d4ae9e85eefdfb8d" providerId="LiveId" clId="{61DE751A-B2F0-4D2E-8AA3-E57DBD29BDCF}" dt="2025-06-06T16:46:14.632" v="88" actId="1076"/>
          <ac:picMkLst>
            <pc:docMk/>
            <pc:sldMk cId="3425453498" sldId="259"/>
            <ac:picMk id="46" creationId="{00000000-0000-0000-0000-000000000000}"/>
          </ac:picMkLst>
        </pc:picChg>
        <pc:picChg chg="del">
          <ac:chgData name="Алла Власова" userId="d4ae9e85eefdfb8d" providerId="LiveId" clId="{61DE751A-B2F0-4D2E-8AA3-E57DBD29BDCF}" dt="2025-06-06T16:45:47.769" v="52" actId="478"/>
          <ac:picMkLst>
            <pc:docMk/>
            <pc:sldMk cId="3425453498" sldId="259"/>
            <ac:picMk id="49" creationId="{00000000-0000-0000-0000-000000000000}"/>
          </ac:picMkLst>
        </pc:picChg>
      </pc:sldChg>
      <pc:sldChg chg="addSp delSp modSp mod">
        <pc:chgData name="Алла Власова" userId="d4ae9e85eefdfb8d" providerId="LiveId" clId="{61DE751A-B2F0-4D2E-8AA3-E57DBD29BDCF}" dt="2025-06-06T20:01:11.572" v="2342" actId="1076"/>
        <pc:sldMkLst>
          <pc:docMk/>
          <pc:sldMk cId="1771395769" sldId="261"/>
        </pc:sldMkLst>
        <pc:spChg chg="add mod">
          <ac:chgData name="Алла Власова" userId="d4ae9e85eefdfb8d" providerId="LiveId" clId="{61DE751A-B2F0-4D2E-8AA3-E57DBD29BDCF}" dt="2025-06-06T18:20:36.438" v="1686" actId="207"/>
          <ac:spMkLst>
            <pc:docMk/>
            <pc:sldMk cId="1771395769" sldId="261"/>
            <ac:spMk id="7" creationId="{8983ADDB-B6D7-4181-A35F-729B0F8C7056}"/>
          </ac:spMkLst>
        </pc:spChg>
        <pc:spChg chg="mod">
          <ac:chgData name="Алла Власова" userId="d4ae9e85eefdfb8d" providerId="LiveId" clId="{61DE751A-B2F0-4D2E-8AA3-E57DBD29BDCF}" dt="2025-06-06T18:25:20.410" v="1717" actId="14100"/>
          <ac:spMkLst>
            <pc:docMk/>
            <pc:sldMk cId="1771395769" sldId="261"/>
            <ac:spMk id="21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03:05.516" v="1436" actId="1076"/>
          <ac:spMkLst>
            <pc:docMk/>
            <pc:sldMk cId="1771395769" sldId="261"/>
            <ac:spMk id="25" creationId="{00000000-0000-0000-0000-000000000000}"/>
          </ac:spMkLst>
        </pc:spChg>
        <pc:spChg chg="add del mod">
          <ac:chgData name="Алла Власова" userId="d4ae9e85eefdfb8d" providerId="LiveId" clId="{61DE751A-B2F0-4D2E-8AA3-E57DBD29BDCF}" dt="2025-06-06T18:25:04.477" v="1713" actId="255"/>
          <ac:spMkLst>
            <pc:docMk/>
            <pc:sldMk cId="1771395769" sldId="261"/>
            <ac:spMk id="26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03:19.467" v="1439" actId="1076"/>
          <ac:spMkLst>
            <pc:docMk/>
            <pc:sldMk cId="1771395769" sldId="261"/>
            <ac:spMk id="33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24:57.117" v="1712" actId="14100"/>
          <ac:spMkLst>
            <pc:docMk/>
            <pc:sldMk cId="1771395769" sldId="261"/>
            <ac:spMk id="34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18:46.568" v="1669" actId="1076"/>
          <ac:spMkLst>
            <pc:docMk/>
            <pc:sldMk cId="1771395769" sldId="261"/>
            <ac:spMk id="36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2:41.345" v="1554" actId="478"/>
          <ac:spMkLst>
            <pc:docMk/>
            <pc:sldMk cId="1771395769" sldId="261"/>
            <ac:spMk id="37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18:51.268" v="1670" actId="1076"/>
          <ac:spMkLst>
            <pc:docMk/>
            <pc:sldMk cId="1771395769" sldId="261"/>
            <ac:spMk id="38" creationId="{00000000-0000-0000-0000-000000000000}"/>
          </ac:spMkLst>
        </pc:spChg>
        <pc:spChg chg="del mod">
          <ac:chgData name="Алла Власова" userId="d4ae9e85eefdfb8d" providerId="LiveId" clId="{61DE751A-B2F0-4D2E-8AA3-E57DBD29BDCF}" dt="2025-06-06T18:14:13.079" v="1609"/>
          <ac:spMkLst>
            <pc:docMk/>
            <pc:sldMk cId="1771395769" sldId="261"/>
            <ac:spMk id="39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48.541" v="1599" actId="478"/>
          <ac:spMkLst>
            <pc:docMk/>
            <pc:sldMk cId="1771395769" sldId="261"/>
            <ac:spMk id="43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2:38.694" v="1550" actId="478"/>
          <ac:spMkLst>
            <pc:docMk/>
            <pc:sldMk cId="1771395769" sldId="261"/>
            <ac:spMk id="45" creationId="{00000000-0000-0000-0000-000000000000}"/>
          </ac:spMkLst>
        </pc:spChg>
        <pc:spChg chg="del mod">
          <ac:chgData name="Алла Власова" userId="d4ae9e85eefdfb8d" providerId="LiveId" clId="{61DE751A-B2F0-4D2E-8AA3-E57DBD29BDCF}" dt="2025-06-06T18:12:41.345" v="1556"/>
          <ac:spMkLst>
            <pc:docMk/>
            <pc:sldMk cId="1771395769" sldId="261"/>
            <ac:spMk id="55" creationId="{00000000-0000-0000-0000-000000000000}"/>
          </ac:spMkLst>
        </pc:spChg>
        <pc:spChg chg="del mod">
          <ac:chgData name="Алла Власова" userId="d4ae9e85eefdfb8d" providerId="LiveId" clId="{61DE751A-B2F0-4D2E-8AA3-E57DBD29BDCF}" dt="2025-06-06T17:24:01.441" v="713"/>
          <ac:spMkLst>
            <pc:docMk/>
            <pc:sldMk cId="1771395769" sldId="261"/>
            <ac:spMk id="56" creationId="{00000000-0000-0000-0000-000000000000}"/>
          </ac:spMkLst>
        </pc:spChg>
        <pc:spChg chg="del mod">
          <ac:chgData name="Алла Власова" userId="d4ae9e85eefdfb8d" providerId="LiveId" clId="{61DE751A-B2F0-4D2E-8AA3-E57DBD29BDCF}" dt="2025-06-06T17:24:10.445" v="717"/>
          <ac:spMkLst>
            <pc:docMk/>
            <pc:sldMk cId="1771395769" sldId="261"/>
            <ac:spMk id="57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47.867" v="1598" actId="478"/>
          <ac:spMkLst>
            <pc:docMk/>
            <pc:sldMk cId="1771395769" sldId="261"/>
            <ac:spMk id="68" creationId="{00000000-0000-0000-0000-000000000000}"/>
          </ac:spMkLst>
        </pc:spChg>
        <pc:spChg chg="del mod">
          <ac:chgData name="Алла Власова" userId="d4ae9e85eefdfb8d" providerId="LiveId" clId="{61DE751A-B2F0-4D2E-8AA3-E57DBD29BDCF}" dt="2025-06-06T18:13:44.532" v="1595"/>
          <ac:spMkLst>
            <pc:docMk/>
            <pc:sldMk cId="1771395769" sldId="261"/>
            <ac:spMk id="69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35.045" v="1572" actId="478"/>
          <ac:spMkLst>
            <pc:docMk/>
            <pc:sldMk cId="1771395769" sldId="261"/>
            <ac:spMk id="70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45.675" v="1596" actId="478"/>
          <ac:spMkLst>
            <pc:docMk/>
            <pc:sldMk cId="1771395769" sldId="261"/>
            <ac:spMk id="76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46.758" v="1597" actId="478"/>
          <ac:spMkLst>
            <pc:docMk/>
            <pc:sldMk cId="1771395769" sldId="261"/>
            <ac:spMk id="77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36.762" v="1574" actId="478"/>
          <ac:spMkLst>
            <pc:docMk/>
            <pc:sldMk cId="1771395769" sldId="261"/>
            <ac:spMk id="78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35.808" v="1573" actId="478"/>
          <ac:spMkLst>
            <pc:docMk/>
            <pc:sldMk cId="1771395769" sldId="261"/>
            <ac:spMk id="79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25.075" v="1566" actId="478"/>
          <ac:spMkLst>
            <pc:docMk/>
            <pc:sldMk cId="1771395769" sldId="261"/>
            <ac:spMk id="99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55.036" v="1604" actId="478"/>
          <ac:spMkLst>
            <pc:docMk/>
            <pc:sldMk cId="1771395769" sldId="261"/>
            <ac:spMk id="101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32.104" v="1571" actId="478"/>
          <ac:spMkLst>
            <pc:docMk/>
            <pc:sldMk cId="1771395769" sldId="261"/>
            <ac:spMk id="102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32.104" v="1571" actId="478"/>
          <ac:spMkLst>
            <pc:docMk/>
            <pc:sldMk cId="1771395769" sldId="261"/>
            <ac:spMk id="103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32.104" v="1571" actId="478"/>
          <ac:spMkLst>
            <pc:docMk/>
            <pc:sldMk cId="1771395769" sldId="261"/>
            <ac:spMk id="104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32.104" v="1571" actId="478"/>
          <ac:spMkLst>
            <pc:docMk/>
            <pc:sldMk cId="1771395769" sldId="261"/>
            <ac:spMk id="105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32.104" v="1571" actId="478"/>
          <ac:spMkLst>
            <pc:docMk/>
            <pc:sldMk cId="1771395769" sldId="261"/>
            <ac:spMk id="106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32.104" v="1571" actId="478"/>
          <ac:spMkLst>
            <pc:docMk/>
            <pc:sldMk cId="1771395769" sldId="261"/>
            <ac:spMk id="107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52.479" v="1602" actId="478"/>
          <ac:spMkLst>
            <pc:docMk/>
            <pc:sldMk cId="1771395769" sldId="261"/>
            <ac:spMk id="108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53.629" v="1603" actId="478"/>
          <ac:spMkLst>
            <pc:docMk/>
            <pc:sldMk cId="1771395769" sldId="261"/>
            <ac:spMk id="109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27.776" v="1568" actId="478"/>
          <ac:spMkLst>
            <pc:docMk/>
            <pc:sldMk cId="1771395769" sldId="261"/>
            <ac:spMk id="111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28.815" v="1569" actId="478"/>
          <ac:spMkLst>
            <pc:docMk/>
            <pc:sldMk cId="1771395769" sldId="261"/>
            <ac:spMk id="112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8:13:29.788" v="1570" actId="478"/>
          <ac:spMkLst>
            <pc:docMk/>
            <pc:sldMk cId="1771395769" sldId="261"/>
            <ac:spMk id="113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04:28.673" v="1443" actId="1076"/>
          <ac:spMkLst>
            <pc:docMk/>
            <pc:sldMk cId="1771395769" sldId="261"/>
            <ac:spMk id="122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04:15.473" v="1441" actId="1076"/>
          <ac:spMkLst>
            <pc:docMk/>
            <pc:sldMk cId="1771395769" sldId="261"/>
            <ac:spMk id="123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26:01.203" v="1723" actId="1076"/>
          <ac:spMkLst>
            <pc:docMk/>
            <pc:sldMk cId="1771395769" sldId="261"/>
            <ac:spMk id="124" creationId="{00000000-0000-0000-0000-000000000000}"/>
          </ac:spMkLst>
        </pc:spChg>
        <pc:spChg chg="del">
          <ac:chgData name="Алла Власова" userId="d4ae9e85eefdfb8d" providerId="LiveId" clId="{61DE751A-B2F0-4D2E-8AA3-E57DBD29BDCF}" dt="2025-06-06T17:25:36.220" v="749" actId="478"/>
          <ac:spMkLst>
            <pc:docMk/>
            <pc:sldMk cId="1771395769" sldId="261"/>
            <ac:spMk id="125" creationId="{00000000-0000-0000-0000-000000000000}"/>
          </ac:spMkLst>
        </pc:spChg>
        <pc:spChg chg="del mod">
          <ac:chgData name="Алла Власова" userId="d4ae9e85eefdfb8d" providerId="LiveId" clId="{61DE751A-B2F0-4D2E-8AA3-E57DBD29BDCF}" dt="2025-06-06T17:25:34.268" v="746"/>
          <ac:spMkLst>
            <pc:docMk/>
            <pc:sldMk cId="1771395769" sldId="261"/>
            <ac:spMk id="126" creationId="{00000000-0000-0000-0000-000000000000}"/>
          </ac:spMkLst>
        </pc:spChg>
        <pc:spChg chg="del mod">
          <ac:chgData name="Алла Власова" userId="d4ae9e85eefdfb8d" providerId="LiveId" clId="{61DE751A-B2F0-4D2E-8AA3-E57DBD29BDCF}" dt="2025-06-06T17:25:34.268" v="748"/>
          <ac:spMkLst>
            <pc:docMk/>
            <pc:sldMk cId="1771395769" sldId="261"/>
            <ac:spMk id="127" creationId="{00000000-0000-0000-0000-000000000000}"/>
          </ac:spMkLst>
        </pc:spChg>
        <pc:spChg chg="del mod">
          <ac:chgData name="Алла Власова" userId="d4ae9e85eefdfb8d" providerId="LiveId" clId="{61DE751A-B2F0-4D2E-8AA3-E57DBD29BDCF}" dt="2025-06-06T17:13:40.551" v="586"/>
          <ac:spMkLst>
            <pc:docMk/>
            <pc:sldMk cId="1771395769" sldId="261"/>
            <ac:spMk id="129" creationId="{00000000-0000-0000-0000-000000000000}"/>
          </ac:spMkLst>
        </pc:spChg>
        <pc:grpChg chg="mod">
          <ac:chgData name="Алла Власова" userId="d4ae9e85eefdfb8d" providerId="LiveId" clId="{61DE751A-B2F0-4D2E-8AA3-E57DBD29BDCF}" dt="2025-06-06T18:02:58.553" v="1434" actId="1076"/>
          <ac:grpSpMkLst>
            <pc:docMk/>
            <pc:sldMk cId="1771395769" sldId="261"/>
            <ac:grpSpMk id="27" creationId="{00000000-0000-0000-0000-000000000000}"/>
          </ac:grpSpMkLst>
        </pc:grpChg>
        <pc:grpChg chg="mod">
          <ac:chgData name="Алла Власова" userId="d4ae9e85eefdfb8d" providerId="LiveId" clId="{61DE751A-B2F0-4D2E-8AA3-E57DBD29BDCF}" dt="2025-06-06T18:25:19.784" v="1716" actId="1076"/>
          <ac:grpSpMkLst>
            <pc:docMk/>
            <pc:sldMk cId="1771395769" sldId="261"/>
            <ac:grpSpMk id="30" creationId="{00000000-0000-0000-0000-000000000000}"/>
          </ac:grpSpMkLst>
        </pc:grpChg>
        <pc:graphicFrameChg chg="del">
          <ac:chgData name="Алла Власова" userId="d4ae9e85eefdfb8d" providerId="LiveId" clId="{61DE751A-B2F0-4D2E-8AA3-E57DBD29BDCF}" dt="2025-06-06T17:23:34.707" v="707" actId="478"/>
          <ac:graphicFrameMkLst>
            <pc:docMk/>
            <pc:sldMk cId="1771395769" sldId="261"/>
            <ac:graphicFrameMk id="110" creationId="{00000000-0000-0000-0000-000000000000}"/>
          </ac:graphicFrameMkLst>
        </pc:graphicFrameChg>
        <pc:picChg chg="add mod">
          <ac:chgData name="Алла Власова" userId="d4ae9e85eefdfb8d" providerId="LiveId" clId="{61DE751A-B2F0-4D2E-8AA3-E57DBD29BDCF}" dt="2025-06-06T18:04:53.559" v="1447" actId="1076"/>
          <ac:picMkLst>
            <pc:docMk/>
            <pc:sldMk cId="1771395769" sldId="261"/>
            <ac:picMk id="2" creationId="{6732EFC3-E15A-42B5-9EC4-ABBC250B8CCB}"/>
          </ac:picMkLst>
        </pc:picChg>
        <pc:picChg chg="del">
          <ac:chgData name="Алла Власова" userId="d4ae9e85eefdfb8d" providerId="LiveId" clId="{61DE751A-B2F0-4D2E-8AA3-E57DBD29BDCF}" dt="2025-06-06T17:13:31.643" v="565" actId="478"/>
          <ac:picMkLst>
            <pc:docMk/>
            <pc:sldMk cId="1771395769" sldId="261"/>
            <ac:picMk id="3" creationId="{00000000-0000-0000-0000-000000000000}"/>
          </ac:picMkLst>
        </pc:picChg>
        <pc:picChg chg="add mod">
          <ac:chgData name="Алла Власова" userId="d4ae9e85eefdfb8d" providerId="LiveId" clId="{61DE751A-B2F0-4D2E-8AA3-E57DBD29BDCF}" dt="2025-06-06T18:26:26.300" v="1725" actId="1076"/>
          <ac:picMkLst>
            <pc:docMk/>
            <pc:sldMk cId="1771395769" sldId="261"/>
            <ac:picMk id="4" creationId="{23F745B0-B1B6-469C-ACBA-4FEB0A795F36}"/>
          </ac:picMkLst>
        </pc:picChg>
        <pc:picChg chg="add mod">
          <ac:chgData name="Алла Власова" userId="d4ae9e85eefdfb8d" providerId="LiveId" clId="{61DE751A-B2F0-4D2E-8AA3-E57DBD29BDCF}" dt="2025-06-06T18:23:20.378" v="1709" actId="1076"/>
          <ac:picMkLst>
            <pc:docMk/>
            <pc:sldMk cId="1771395769" sldId="261"/>
            <ac:picMk id="5" creationId="{C9CFFE5D-6C9F-4BF0-92BB-740AF0EE75BC}"/>
          </ac:picMkLst>
        </pc:picChg>
        <pc:picChg chg="add mod">
          <ac:chgData name="Алла Власова" userId="d4ae9e85eefdfb8d" providerId="LiveId" clId="{61DE751A-B2F0-4D2E-8AA3-E57DBD29BDCF}" dt="2025-06-06T18:21:21.811" v="1691" actId="1076"/>
          <ac:picMkLst>
            <pc:docMk/>
            <pc:sldMk cId="1771395769" sldId="261"/>
            <ac:picMk id="6" creationId="{87F56473-93E8-4DA5-8A47-C19BC5D46894}"/>
          </ac:picMkLst>
        </pc:picChg>
        <pc:picChg chg="add mod">
          <ac:chgData name="Алла Власова" userId="d4ae9e85eefdfb8d" providerId="LiveId" clId="{61DE751A-B2F0-4D2E-8AA3-E57DBD29BDCF}" dt="2025-06-06T18:22:58.026" v="1707" actId="14100"/>
          <ac:picMkLst>
            <pc:docMk/>
            <pc:sldMk cId="1771395769" sldId="261"/>
            <ac:picMk id="8" creationId="{0A019519-CE71-4760-A3C9-52BBF2711F2A}"/>
          </ac:picMkLst>
        </pc:picChg>
        <pc:picChg chg="add mod">
          <ac:chgData name="Алла Власова" userId="d4ae9e85eefdfb8d" providerId="LiveId" clId="{61DE751A-B2F0-4D2E-8AA3-E57DBD29BDCF}" dt="2025-06-06T20:01:11.572" v="2342" actId="1076"/>
          <ac:picMkLst>
            <pc:docMk/>
            <pc:sldMk cId="1771395769" sldId="261"/>
            <ac:picMk id="10" creationId="{33E14BCB-45D7-49BE-A8D0-B4829BCF40AE}"/>
          </ac:picMkLst>
        </pc:picChg>
        <pc:picChg chg="del mod">
          <ac:chgData name="Алла Власова" userId="d4ae9e85eefdfb8d" providerId="LiveId" clId="{61DE751A-B2F0-4D2E-8AA3-E57DBD29BDCF}" dt="2025-06-06T20:00:53.849" v="2337" actId="478"/>
          <ac:picMkLst>
            <pc:docMk/>
            <pc:sldMk cId="1771395769" sldId="261"/>
            <ac:picMk id="2052" creationId="{00000000-0000-0000-0000-000000000000}"/>
          </ac:picMkLst>
        </pc:picChg>
        <pc:cxnChg chg="del">
          <ac:chgData name="Алла Власова" userId="d4ae9e85eefdfb8d" providerId="LiveId" clId="{61DE751A-B2F0-4D2E-8AA3-E57DBD29BDCF}" dt="2025-06-06T18:13:51.362" v="1601" actId="478"/>
          <ac:cxnSpMkLst>
            <pc:docMk/>
            <pc:sldMk cId="1771395769" sldId="261"/>
            <ac:cxnSpMk id="86" creationId="{00000000-0000-0000-0000-000000000000}"/>
          </ac:cxnSpMkLst>
        </pc:cxnChg>
        <pc:cxnChg chg="del">
          <ac:chgData name="Алла Власова" userId="d4ae9e85eefdfb8d" providerId="LiveId" clId="{61DE751A-B2F0-4D2E-8AA3-E57DBD29BDCF}" dt="2025-06-06T18:13:32.104" v="1571" actId="478"/>
          <ac:cxnSpMkLst>
            <pc:docMk/>
            <pc:sldMk cId="1771395769" sldId="261"/>
            <ac:cxnSpMk id="89" creationId="{00000000-0000-0000-0000-000000000000}"/>
          </ac:cxnSpMkLst>
        </pc:cxnChg>
        <pc:cxnChg chg="del">
          <ac:chgData name="Алла Власова" userId="d4ae9e85eefdfb8d" providerId="LiveId" clId="{61DE751A-B2F0-4D2E-8AA3-E57DBD29BDCF}" dt="2025-06-06T18:13:32.104" v="1571" actId="478"/>
          <ac:cxnSpMkLst>
            <pc:docMk/>
            <pc:sldMk cId="1771395769" sldId="261"/>
            <ac:cxnSpMk id="90" creationId="{00000000-0000-0000-0000-000000000000}"/>
          </ac:cxnSpMkLst>
        </pc:cxnChg>
        <pc:cxnChg chg="del">
          <ac:chgData name="Алла Власова" userId="d4ae9e85eefdfb8d" providerId="LiveId" clId="{61DE751A-B2F0-4D2E-8AA3-E57DBD29BDCF}" dt="2025-06-06T18:13:32.104" v="1571" actId="478"/>
          <ac:cxnSpMkLst>
            <pc:docMk/>
            <pc:sldMk cId="1771395769" sldId="261"/>
            <ac:cxnSpMk id="91" creationId="{00000000-0000-0000-0000-000000000000}"/>
          </ac:cxnSpMkLst>
        </pc:cxnChg>
        <pc:cxnChg chg="del">
          <ac:chgData name="Алла Власова" userId="d4ae9e85eefdfb8d" providerId="LiveId" clId="{61DE751A-B2F0-4D2E-8AA3-E57DBD29BDCF}" dt="2025-06-06T18:13:32.104" v="1571" actId="478"/>
          <ac:cxnSpMkLst>
            <pc:docMk/>
            <pc:sldMk cId="1771395769" sldId="261"/>
            <ac:cxnSpMk id="92" creationId="{00000000-0000-0000-0000-000000000000}"/>
          </ac:cxnSpMkLst>
        </pc:cxnChg>
        <pc:cxnChg chg="del">
          <ac:chgData name="Алла Власова" userId="d4ae9e85eefdfb8d" providerId="LiveId" clId="{61DE751A-B2F0-4D2E-8AA3-E57DBD29BDCF}" dt="2025-06-06T18:13:32.104" v="1571" actId="478"/>
          <ac:cxnSpMkLst>
            <pc:docMk/>
            <pc:sldMk cId="1771395769" sldId="261"/>
            <ac:cxnSpMk id="93" creationId="{00000000-0000-0000-0000-000000000000}"/>
          </ac:cxnSpMkLst>
        </pc:cxnChg>
        <pc:cxnChg chg="del">
          <ac:chgData name="Алла Власова" userId="d4ae9e85eefdfb8d" providerId="LiveId" clId="{61DE751A-B2F0-4D2E-8AA3-E57DBD29BDCF}" dt="2025-06-06T18:13:32.104" v="1571" actId="478"/>
          <ac:cxnSpMkLst>
            <pc:docMk/>
            <pc:sldMk cId="1771395769" sldId="261"/>
            <ac:cxnSpMk id="94" creationId="{00000000-0000-0000-0000-000000000000}"/>
          </ac:cxnSpMkLst>
        </pc:cxnChg>
        <pc:cxnChg chg="del">
          <ac:chgData name="Алла Власова" userId="d4ae9e85eefdfb8d" providerId="LiveId" clId="{61DE751A-B2F0-4D2E-8AA3-E57DBD29BDCF}" dt="2025-06-06T18:13:32.104" v="1571" actId="478"/>
          <ac:cxnSpMkLst>
            <pc:docMk/>
            <pc:sldMk cId="1771395769" sldId="261"/>
            <ac:cxnSpMk id="95" creationId="{00000000-0000-0000-0000-000000000000}"/>
          </ac:cxnSpMkLst>
        </pc:cxnChg>
        <pc:cxnChg chg="del">
          <ac:chgData name="Алла Власова" userId="d4ae9e85eefdfb8d" providerId="LiveId" clId="{61DE751A-B2F0-4D2E-8AA3-E57DBD29BDCF}" dt="2025-06-06T18:13:50.177" v="1600" actId="478"/>
          <ac:cxnSpMkLst>
            <pc:docMk/>
            <pc:sldMk cId="1771395769" sldId="261"/>
            <ac:cxnSpMk id="96" creationId="{00000000-0000-0000-0000-000000000000}"/>
          </ac:cxnSpMkLst>
        </pc:cxnChg>
      </pc:sldChg>
      <pc:sldChg chg="del">
        <pc:chgData name="Алла Власова" userId="d4ae9e85eefdfb8d" providerId="LiveId" clId="{61DE751A-B2F0-4D2E-8AA3-E57DBD29BDCF}" dt="2025-06-06T16:52:18.807" v="243" actId="2696"/>
        <pc:sldMkLst>
          <pc:docMk/>
          <pc:sldMk cId="1508369910" sldId="262"/>
        </pc:sldMkLst>
      </pc:sldChg>
      <pc:sldChg chg="addSp delSp modSp mod">
        <pc:chgData name="Алла Власова" userId="d4ae9e85eefdfb8d" providerId="LiveId" clId="{61DE751A-B2F0-4D2E-8AA3-E57DBD29BDCF}" dt="2025-06-06T20:01:47.941" v="2345" actId="1076"/>
        <pc:sldMkLst>
          <pc:docMk/>
          <pc:sldMk cId="3022723709" sldId="265"/>
        </pc:sldMkLst>
        <pc:spChg chg="add del mod">
          <ac:chgData name="Алла Власова" userId="d4ae9e85eefdfb8d" providerId="LiveId" clId="{61DE751A-B2F0-4D2E-8AA3-E57DBD29BDCF}" dt="2025-06-06T17:47:42.871" v="1019" actId="478"/>
          <ac:spMkLst>
            <pc:docMk/>
            <pc:sldMk cId="3022723709" sldId="265"/>
            <ac:spMk id="5" creationId="{46F33EFB-D7F0-4D9C-A034-25D97CDA6661}"/>
          </ac:spMkLst>
        </pc:spChg>
        <pc:spChg chg="add mod">
          <ac:chgData name="Алла Власова" userId="d4ae9e85eefdfb8d" providerId="LiveId" clId="{61DE751A-B2F0-4D2E-8AA3-E57DBD29BDCF}" dt="2025-06-06T19:11:17.424" v="2221" actId="1076"/>
          <ac:spMkLst>
            <pc:docMk/>
            <pc:sldMk cId="3022723709" sldId="265"/>
            <ac:spMk id="8" creationId="{C6977840-C864-45A5-8119-71AFB655F337}"/>
          </ac:spMkLst>
        </pc:spChg>
        <pc:spChg chg="add mod">
          <ac:chgData name="Алла Власова" userId="d4ae9e85eefdfb8d" providerId="LiveId" clId="{61DE751A-B2F0-4D2E-8AA3-E57DBD29BDCF}" dt="2025-06-06T19:14:35.141" v="2230" actId="208"/>
          <ac:spMkLst>
            <pc:docMk/>
            <pc:sldMk cId="3022723709" sldId="265"/>
            <ac:spMk id="12" creationId="{4F53FAD1-A801-4997-918D-C604691B3A23}"/>
          </ac:spMkLst>
        </pc:spChg>
        <pc:spChg chg="mod">
          <ac:chgData name="Алла Власова" userId="d4ae9e85eefdfb8d" providerId="LiveId" clId="{61DE751A-B2F0-4D2E-8AA3-E57DBD29BDCF}" dt="2025-06-06T18:36:46.136" v="1780" actId="14100"/>
          <ac:spMkLst>
            <pc:docMk/>
            <pc:sldMk cId="3022723709" sldId="265"/>
            <ac:spMk id="40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36:39.693" v="1779" actId="1076"/>
          <ac:spMkLst>
            <pc:docMk/>
            <pc:sldMk cId="3022723709" sldId="265"/>
            <ac:spMk id="42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56:54.310" v="1911" actId="20577"/>
          <ac:spMkLst>
            <pc:docMk/>
            <pc:sldMk cId="3022723709" sldId="265"/>
            <ac:spMk id="43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36:01.823" v="1773" actId="1076"/>
          <ac:spMkLst>
            <pc:docMk/>
            <pc:sldMk cId="3022723709" sldId="265"/>
            <ac:spMk id="44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35:38.769" v="1768" actId="1076"/>
          <ac:spMkLst>
            <pc:docMk/>
            <pc:sldMk cId="3022723709" sldId="265"/>
            <ac:spMk id="46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36:15.891" v="1775" actId="255"/>
          <ac:spMkLst>
            <pc:docMk/>
            <pc:sldMk cId="3022723709" sldId="265"/>
            <ac:spMk id="47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7:52:34.473" v="1026" actId="1076"/>
          <ac:spMkLst>
            <pc:docMk/>
            <pc:sldMk cId="3022723709" sldId="265"/>
            <ac:spMk id="49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9:50:14.149" v="2331" actId="207"/>
          <ac:spMkLst>
            <pc:docMk/>
            <pc:sldMk cId="3022723709" sldId="265"/>
            <ac:spMk id="53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41:42.145" v="1823" actId="20577"/>
          <ac:spMkLst>
            <pc:docMk/>
            <pc:sldMk cId="3022723709" sldId="265"/>
            <ac:spMk id="54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29:40.480" v="1736" actId="1076"/>
          <ac:spMkLst>
            <pc:docMk/>
            <pc:sldMk cId="3022723709" sldId="265"/>
            <ac:spMk id="58" creationId="{00000000-0000-0000-0000-000000000000}"/>
          </ac:spMkLst>
        </pc:spChg>
        <pc:spChg chg="del mod">
          <ac:chgData name="Алла Власова" userId="d4ae9e85eefdfb8d" providerId="LiveId" clId="{61DE751A-B2F0-4D2E-8AA3-E57DBD29BDCF}" dt="2025-06-06T17:43:59.008" v="902"/>
          <ac:spMkLst>
            <pc:docMk/>
            <pc:sldMk cId="3022723709" sldId="265"/>
            <ac:spMk id="59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30:59.017" v="1751" actId="1076"/>
          <ac:spMkLst>
            <pc:docMk/>
            <pc:sldMk cId="3022723709" sldId="265"/>
            <ac:spMk id="60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31:02.323" v="1752" actId="1076"/>
          <ac:spMkLst>
            <pc:docMk/>
            <pc:sldMk cId="3022723709" sldId="265"/>
            <ac:spMk id="61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51:46.016" v="1836" actId="14100"/>
          <ac:spMkLst>
            <pc:docMk/>
            <pc:sldMk cId="3022723709" sldId="265"/>
            <ac:spMk id="62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51:51.361" v="1837" actId="14100"/>
          <ac:spMkLst>
            <pc:docMk/>
            <pc:sldMk cId="3022723709" sldId="265"/>
            <ac:spMk id="63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51:19.250" v="1832" actId="14100"/>
          <ac:spMkLst>
            <pc:docMk/>
            <pc:sldMk cId="3022723709" sldId="265"/>
            <ac:spMk id="64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39:21.474" v="1792" actId="14100"/>
          <ac:spMkLst>
            <pc:docMk/>
            <pc:sldMk cId="3022723709" sldId="265"/>
            <ac:spMk id="65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31:05.504" v="1753" actId="1076"/>
          <ac:spMkLst>
            <pc:docMk/>
            <pc:sldMk cId="3022723709" sldId="265"/>
            <ac:spMk id="67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31:09.500" v="1754" actId="1076"/>
          <ac:spMkLst>
            <pc:docMk/>
            <pc:sldMk cId="3022723709" sldId="265"/>
            <ac:spMk id="68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29:06.749" v="1730" actId="1076"/>
          <ac:spMkLst>
            <pc:docMk/>
            <pc:sldMk cId="3022723709" sldId="265"/>
            <ac:spMk id="69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39:39.411" v="1795" actId="1076"/>
          <ac:spMkLst>
            <pc:docMk/>
            <pc:sldMk cId="3022723709" sldId="265"/>
            <ac:spMk id="70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9:04:16.923" v="2045" actId="113"/>
          <ac:spMkLst>
            <pc:docMk/>
            <pc:sldMk cId="3022723709" sldId="265"/>
            <ac:spMk id="71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59:36.282" v="1947" actId="1076"/>
          <ac:spMkLst>
            <pc:docMk/>
            <pc:sldMk cId="3022723709" sldId="265"/>
            <ac:spMk id="72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9:06:08.946" v="2210" actId="113"/>
          <ac:spMkLst>
            <pc:docMk/>
            <pc:sldMk cId="3022723709" sldId="265"/>
            <ac:spMk id="73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8:59:32.561" v="1946" actId="1076"/>
          <ac:spMkLst>
            <pc:docMk/>
            <pc:sldMk cId="3022723709" sldId="265"/>
            <ac:spMk id="74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9:05:05.601" v="2116" actId="113"/>
          <ac:spMkLst>
            <pc:docMk/>
            <pc:sldMk cId="3022723709" sldId="265"/>
            <ac:spMk id="75" creationId="{00000000-0000-0000-0000-000000000000}"/>
          </ac:spMkLst>
        </pc:spChg>
        <pc:spChg chg="mod">
          <ac:chgData name="Алла Власова" userId="d4ae9e85eefdfb8d" providerId="LiveId" clId="{61DE751A-B2F0-4D2E-8AA3-E57DBD29BDCF}" dt="2025-06-06T19:07:30.844" v="2212" actId="207"/>
          <ac:spMkLst>
            <pc:docMk/>
            <pc:sldMk cId="3022723709" sldId="265"/>
            <ac:spMk id="78" creationId="{00000000-0000-0000-0000-000000000000}"/>
          </ac:spMkLst>
        </pc:spChg>
        <pc:spChg chg="del mod">
          <ac:chgData name="Алла Власова" userId="d4ae9e85eefdfb8d" providerId="LiveId" clId="{61DE751A-B2F0-4D2E-8AA3-E57DBD29BDCF}" dt="2025-06-06T17:44:23.453" v="928"/>
          <ac:spMkLst>
            <pc:docMk/>
            <pc:sldMk cId="3022723709" sldId="265"/>
            <ac:spMk id="79" creationId="{00000000-0000-0000-0000-000000000000}"/>
          </ac:spMkLst>
        </pc:spChg>
        <pc:spChg chg="del mod">
          <ac:chgData name="Алла Власова" userId="d4ae9e85eefdfb8d" providerId="LiveId" clId="{61DE751A-B2F0-4D2E-8AA3-E57DBD29BDCF}" dt="2025-06-06T17:44:23.453" v="930"/>
          <ac:spMkLst>
            <pc:docMk/>
            <pc:sldMk cId="3022723709" sldId="265"/>
            <ac:spMk id="80" creationId="{00000000-0000-0000-0000-000000000000}"/>
          </ac:spMkLst>
        </pc:spChg>
        <pc:picChg chg="add mod">
          <ac:chgData name="Алла Власова" userId="d4ae9e85eefdfb8d" providerId="LiveId" clId="{61DE751A-B2F0-4D2E-8AA3-E57DBD29BDCF}" dt="2025-06-06T17:41:38.093" v="861" actId="1076"/>
          <ac:picMkLst>
            <pc:docMk/>
            <pc:sldMk cId="3022723709" sldId="265"/>
            <ac:picMk id="2" creationId="{E6C64F5F-F07C-4686-9398-A4995A813683}"/>
          </ac:picMkLst>
        </pc:picChg>
        <pc:picChg chg="del">
          <ac:chgData name="Алла Власова" userId="d4ae9e85eefdfb8d" providerId="LiveId" clId="{61DE751A-B2F0-4D2E-8AA3-E57DBD29BDCF}" dt="2025-06-06T17:44:23.441" v="926" actId="21"/>
          <ac:picMkLst>
            <pc:docMk/>
            <pc:sldMk cId="3022723709" sldId="265"/>
            <ac:picMk id="3" creationId="{00000000-0000-0000-0000-000000000000}"/>
          </ac:picMkLst>
        </pc:picChg>
        <pc:picChg chg="add del mod">
          <ac:chgData name="Алла Власова" userId="d4ae9e85eefdfb8d" providerId="LiveId" clId="{61DE751A-B2F0-4D2E-8AA3-E57DBD29BDCF}" dt="2025-06-06T17:47:40.196" v="1018" actId="478"/>
          <ac:picMkLst>
            <pc:docMk/>
            <pc:sldMk cId="3022723709" sldId="265"/>
            <ac:picMk id="4" creationId="{D85EAB4F-51AE-4F04-A6F1-C6024D66ECDE}"/>
          </ac:picMkLst>
        </pc:picChg>
        <pc:picChg chg="add mod">
          <ac:chgData name="Алла Власова" userId="d4ae9e85eefdfb8d" providerId="LiveId" clId="{61DE751A-B2F0-4D2E-8AA3-E57DBD29BDCF}" dt="2025-06-06T18:37:06.552" v="1782" actId="1076"/>
          <ac:picMkLst>
            <pc:docMk/>
            <pc:sldMk cId="3022723709" sldId="265"/>
            <ac:picMk id="6" creationId="{10CC3BB6-792B-4F72-907E-78CB39C9F0EC}"/>
          </ac:picMkLst>
        </pc:picChg>
        <pc:picChg chg="add mod">
          <ac:chgData name="Алла Власова" userId="d4ae9e85eefdfb8d" providerId="LiveId" clId="{61DE751A-B2F0-4D2E-8AA3-E57DBD29BDCF}" dt="2025-06-06T18:51:03.230" v="1829" actId="1076"/>
          <ac:picMkLst>
            <pc:docMk/>
            <pc:sldMk cId="3022723709" sldId="265"/>
            <ac:picMk id="7" creationId="{64791A55-CB90-48D3-8507-AF42B8DAC056}"/>
          </ac:picMkLst>
        </pc:picChg>
        <pc:picChg chg="add mod">
          <ac:chgData name="Алла Власова" userId="d4ae9e85eefdfb8d" providerId="LiveId" clId="{61DE751A-B2F0-4D2E-8AA3-E57DBD29BDCF}" dt="2025-06-06T19:09:03.703" v="2220" actId="1076"/>
          <ac:picMkLst>
            <pc:docMk/>
            <pc:sldMk cId="3022723709" sldId="265"/>
            <ac:picMk id="9" creationId="{E277FCDF-5C44-4E35-9653-F528071A0E7D}"/>
          </ac:picMkLst>
        </pc:picChg>
        <pc:picChg chg="add mod">
          <ac:chgData name="Алла Власова" userId="d4ae9e85eefdfb8d" providerId="LiveId" clId="{61DE751A-B2F0-4D2E-8AA3-E57DBD29BDCF}" dt="2025-06-06T19:12:32.859" v="2225" actId="14100"/>
          <ac:picMkLst>
            <pc:docMk/>
            <pc:sldMk cId="3022723709" sldId="265"/>
            <ac:picMk id="11" creationId="{1D27E7F9-8BF2-4A9B-9D25-9358FE545F26}"/>
          </ac:picMkLst>
        </pc:picChg>
        <pc:picChg chg="add mod">
          <ac:chgData name="Алла Власова" userId="d4ae9e85eefdfb8d" providerId="LiveId" clId="{61DE751A-B2F0-4D2E-8AA3-E57DBD29BDCF}" dt="2025-06-06T20:01:47.941" v="2345" actId="1076"/>
          <ac:picMkLst>
            <pc:docMk/>
            <pc:sldMk cId="3022723709" sldId="265"/>
            <ac:picMk id="13" creationId="{A4400B58-DDAE-4157-A433-607FA26465A6}"/>
          </ac:picMkLst>
        </pc:picChg>
        <pc:picChg chg="del mod">
          <ac:chgData name="Алла Власова" userId="d4ae9e85eefdfb8d" providerId="LiveId" clId="{61DE751A-B2F0-4D2E-8AA3-E57DBD29BDCF}" dt="2025-06-06T19:08:37.477" v="2213" actId="478"/>
          <ac:picMkLst>
            <pc:docMk/>
            <pc:sldMk cId="3022723709" sldId="265"/>
            <ac:picMk id="41" creationId="{00000000-0000-0000-0000-000000000000}"/>
          </ac:picMkLst>
        </pc:picChg>
        <pc:picChg chg="del">
          <ac:chgData name="Алла Власова" userId="d4ae9e85eefdfb8d" providerId="LiveId" clId="{61DE751A-B2F0-4D2E-8AA3-E57DBD29BDCF}" dt="2025-06-06T17:43:59.008" v="900" actId="478"/>
          <ac:picMkLst>
            <pc:docMk/>
            <pc:sldMk cId="3022723709" sldId="265"/>
            <ac:picMk id="45" creationId="{00000000-0000-0000-0000-000000000000}"/>
          </ac:picMkLst>
        </pc:picChg>
        <pc:picChg chg="del mod">
          <ac:chgData name="Алла Власова" userId="d4ae9e85eefdfb8d" providerId="LiveId" clId="{61DE751A-B2F0-4D2E-8AA3-E57DBD29BDCF}" dt="2025-06-06T20:01:42.880" v="2343" actId="478"/>
          <ac:picMkLst>
            <pc:docMk/>
            <pc:sldMk cId="3022723709" sldId="265"/>
            <ac:picMk id="51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112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64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184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347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123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02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101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002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181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120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1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8AB43-13FA-4549-8DD9-EE015BFC39DB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526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s://drive.google.com/file/d/1orAnDEI4X5J_uJMlFnyyeVR7etXK_Mxy/view?usp=sharing" TargetMode="External"/><Relationship Id="rId7" Type="http://schemas.openxmlformats.org/officeDocument/2006/relationships/hyperlink" Target="https://docs.google.com/spreadsheets/d/101_A1HInDnhJPxnuj06-3d0BgIGc1Cuj/edit?usp=sharing&amp;ouid=114199307080387569571&amp;rtpof=true&amp;sd=true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D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32B3A0E-B6F6-4E7E-AA1B-FAE3FB5A40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19" b="31449"/>
          <a:stretch/>
        </p:blipFill>
        <p:spPr>
          <a:xfrm>
            <a:off x="7557521" y="1718461"/>
            <a:ext cx="4634479" cy="32040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12D6A90-6EEA-48B5-AEC6-63893508AD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65" t="35198" r="9965" b="5715"/>
          <a:stretch/>
        </p:blipFill>
        <p:spPr>
          <a:xfrm>
            <a:off x="3865122" y="1643478"/>
            <a:ext cx="3699657" cy="327904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F5322C0-020C-4E59-9063-113A8BA01B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32" r="7389"/>
          <a:stretch/>
        </p:blipFill>
        <p:spPr>
          <a:xfrm>
            <a:off x="0" y="1718460"/>
            <a:ext cx="4234182" cy="49225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t="7136" b="70872"/>
          <a:stretch/>
        </p:blipFill>
        <p:spPr>
          <a:xfrm>
            <a:off x="-1" y="71019"/>
            <a:ext cx="12192000" cy="1501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0177" y="1324005"/>
            <a:ext cx="115116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</a:rPr>
              <a:t>Разработка мобильного приложения «Спорт-Тур» для бронирования объектов размещения для проведения спортивных сборов в Тверской области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2397" y="3333975"/>
            <a:ext cx="803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Факультет</a:t>
            </a:r>
            <a:r>
              <a:rPr lang="en-US" b="1" dirty="0">
                <a:solidFill>
                  <a:schemeClr val="bg1"/>
                </a:solidFill>
                <a:latin typeface="Montserrat" panose="00000500000000000000" pitchFamily="2" charset="-52"/>
              </a:rPr>
              <a:t>: </a:t>
            </a:r>
            <a:r>
              <a:rPr lang="ru-RU" dirty="0" err="1">
                <a:solidFill>
                  <a:schemeClr val="bg1"/>
                </a:solidFill>
                <a:latin typeface="Montserrat" panose="00000500000000000000" pitchFamily="2" charset="-52"/>
              </a:rPr>
              <a:t>ИнЭУ</a:t>
            </a:r>
            <a:endParaRPr lang="ru-RU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4922520"/>
            <a:ext cx="12192000" cy="1935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/>
          <a:srcRect l="34361" t="41178" r="36075" b="36111"/>
          <a:stretch/>
        </p:blipFill>
        <p:spPr>
          <a:xfrm>
            <a:off x="1152543" y="4293657"/>
            <a:ext cx="1257726" cy="1257726"/>
          </a:xfrm>
          <a:prstGeom prst="ellipse">
            <a:avLst/>
          </a:prstGeom>
          <a:ln w="19050">
            <a:solidFill>
              <a:srgbClr val="293DAD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492397" y="3721483"/>
            <a:ext cx="803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Наставник</a:t>
            </a:r>
            <a:r>
              <a:rPr lang="en-US" b="1" dirty="0">
                <a:solidFill>
                  <a:schemeClr val="bg1"/>
                </a:solidFill>
                <a:latin typeface="Montserrat" panose="00000500000000000000" pitchFamily="2" charset="-52"/>
              </a:rPr>
              <a:t>: </a:t>
            </a:r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Марина Валериевна ЦУРКАН</a:t>
            </a:r>
            <a:endParaRPr lang="ru-RU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1822" y="5705594"/>
            <a:ext cx="2168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93DAD"/>
                </a:solidFill>
                <a:latin typeface="Montserrat" panose="00000500000000000000" pitchFamily="2" charset="-52"/>
              </a:rPr>
              <a:t>Алла ВЛАСОВА</a:t>
            </a:r>
            <a:endParaRPr lang="ru-RU" dirty="0">
              <a:solidFill>
                <a:srgbClr val="293DAD"/>
              </a:solidFill>
              <a:latin typeface="Montserrat" panose="00000500000000000000" pitchFamily="2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1822" y="6044916"/>
            <a:ext cx="18196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6B6768"/>
                </a:solidFill>
                <a:latin typeface="Montserrat" panose="00000500000000000000" pitchFamily="2" charset="-52"/>
              </a:rPr>
              <a:t>лидер проекта,</a:t>
            </a:r>
          </a:p>
          <a:p>
            <a:r>
              <a:rPr lang="ru-RU" sz="1400" dirty="0">
                <a:solidFill>
                  <a:srgbClr val="6B6768"/>
                </a:solidFill>
                <a:latin typeface="Montserrat" panose="00000500000000000000" pitchFamily="2" charset="-52"/>
              </a:rPr>
              <a:t>идейный вдохновитель</a:t>
            </a:r>
          </a:p>
          <a:p>
            <a:endParaRPr lang="ru-RU" sz="1400" dirty="0">
              <a:solidFill>
                <a:srgbClr val="6B6768"/>
              </a:solidFill>
              <a:latin typeface="Montserrat" panose="00000500000000000000" pitchFamily="2" charset="-52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6"/>
          <a:srcRect l="34361" t="41178" r="36075" b="36111"/>
          <a:stretch/>
        </p:blipFill>
        <p:spPr>
          <a:xfrm>
            <a:off x="3895867" y="4327221"/>
            <a:ext cx="1257726" cy="1257726"/>
          </a:xfrm>
          <a:prstGeom prst="ellipse">
            <a:avLst/>
          </a:prstGeom>
          <a:ln w="19050">
            <a:solidFill>
              <a:srgbClr val="293DAD"/>
            </a:solidFill>
          </a:ln>
        </p:spPr>
      </p:pic>
      <p:sp>
        <p:nvSpPr>
          <p:cNvPr id="35" name="TextBox 34"/>
          <p:cNvSpPr txBox="1"/>
          <p:nvPr/>
        </p:nvSpPr>
        <p:spPr>
          <a:xfrm>
            <a:off x="3588839" y="5689780"/>
            <a:ext cx="181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solidFill>
                  <a:srgbClr val="293DAD"/>
                </a:solidFill>
                <a:latin typeface="Montserrat" panose="00000500000000000000" pitchFamily="2" charset="-52"/>
              </a:rPr>
              <a:t>Жань</a:t>
            </a:r>
            <a:r>
              <a:rPr lang="ru-RU" b="1" dirty="0">
                <a:solidFill>
                  <a:srgbClr val="293DAD"/>
                </a:solidFill>
                <a:latin typeface="Montserrat" panose="00000500000000000000" pitchFamily="2" charset="-52"/>
              </a:rPr>
              <a:t> ЧЖАН</a:t>
            </a:r>
            <a:endParaRPr lang="ru-RU" dirty="0">
              <a:solidFill>
                <a:srgbClr val="293DAD"/>
              </a:solidFill>
              <a:latin typeface="Montserrat" panose="00000500000000000000" pitchFamily="2" charset="-5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613897" y="6044916"/>
            <a:ext cx="2025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6B6768"/>
                </a:solidFill>
                <a:latin typeface="Montserrat" panose="00000500000000000000" pitchFamily="2" charset="-52"/>
              </a:rPr>
              <a:t>экономист проекта</a:t>
            </a: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6"/>
          <a:srcRect l="34361" t="41178" r="36075" b="36111"/>
          <a:stretch/>
        </p:blipFill>
        <p:spPr>
          <a:xfrm>
            <a:off x="6709427" y="4316782"/>
            <a:ext cx="1257726" cy="1257726"/>
          </a:xfrm>
          <a:prstGeom prst="ellipse">
            <a:avLst/>
          </a:prstGeom>
          <a:ln w="19050">
            <a:solidFill>
              <a:srgbClr val="293DAD"/>
            </a:solidFill>
          </a:ln>
        </p:spPr>
      </p:pic>
      <p:sp>
        <p:nvSpPr>
          <p:cNvPr id="44" name="TextBox 43"/>
          <p:cNvSpPr txBox="1"/>
          <p:nvPr/>
        </p:nvSpPr>
        <p:spPr>
          <a:xfrm>
            <a:off x="6364022" y="5675584"/>
            <a:ext cx="2095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93DAD"/>
                </a:solidFill>
                <a:latin typeface="Montserrat" panose="00000500000000000000" pitchFamily="2" charset="-52"/>
              </a:rPr>
              <a:t>Ольга ПОПАЗ</a:t>
            </a:r>
            <a:endParaRPr lang="ru-RU" dirty="0">
              <a:solidFill>
                <a:srgbClr val="293DAD"/>
              </a:solidFill>
              <a:latin typeface="Montserrat" panose="00000500000000000000" pitchFamily="2" charset="-5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427012" y="6033808"/>
            <a:ext cx="181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6B6768"/>
                </a:solidFill>
                <a:latin typeface="Montserrat" panose="00000500000000000000" pitchFamily="2" charset="-52"/>
              </a:rPr>
              <a:t>специалист по </a:t>
            </a:r>
            <a:r>
              <a:rPr lang="ru-RU" sz="1400" dirty="0" err="1">
                <a:solidFill>
                  <a:srgbClr val="6B6768"/>
                </a:solidFill>
                <a:latin typeface="Montserrat" panose="00000500000000000000" pitchFamily="2" charset="-52"/>
              </a:rPr>
              <a:t>визуалу</a:t>
            </a:r>
            <a:endParaRPr lang="ru-RU" sz="1400" dirty="0">
              <a:solidFill>
                <a:srgbClr val="6B6768"/>
              </a:solidFill>
              <a:latin typeface="Montserrat" panose="00000500000000000000" pitchFamily="2" charset="-52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6"/>
          <a:srcRect l="34361" t="41178" r="36075" b="36111"/>
          <a:stretch/>
        </p:blipFill>
        <p:spPr>
          <a:xfrm>
            <a:off x="9522988" y="4327221"/>
            <a:ext cx="1257726" cy="1257726"/>
          </a:xfrm>
          <a:prstGeom prst="ellipse">
            <a:avLst/>
          </a:prstGeom>
          <a:ln w="19050">
            <a:solidFill>
              <a:srgbClr val="293DAD"/>
            </a:solidFill>
          </a:ln>
        </p:spPr>
      </p:pic>
      <p:sp>
        <p:nvSpPr>
          <p:cNvPr id="47" name="TextBox 46"/>
          <p:cNvSpPr txBox="1"/>
          <p:nvPr/>
        </p:nvSpPr>
        <p:spPr>
          <a:xfrm>
            <a:off x="9056733" y="5675584"/>
            <a:ext cx="2604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93DAD"/>
                </a:solidFill>
                <a:latin typeface="Montserrat" panose="00000500000000000000" pitchFamily="2" charset="-52"/>
              </a:rPr>
              <a:t>Ксения РЕМИЗОВА</a:t>
            </a:r>
            <a:endParaRPr lang="ru-RU" dirty="0">
              <a:solidFill>
                <a:srgbClr val="293DAD"/>
              </a:solidFill>
              <a:latin typeface="Montserrat" panose="00000500000000000000" pitchFamily="2" charset="-5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68293" y="6025413"/>
            <a:ext cx="24059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6B6768"/>
                </a:solidFill>
                <a:latin typeface="Montserrat" panose="00000500000000000000" pitchFamily="2" charset="-52"/>
              </a:rPr>
              <a:t>координатор проекта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9590EF-FA17-4F10-9304-7233D3B27E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5496" y="4262689"/>
            <a:ext cx="1311819" cy="131181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F45E3C-E401-4181-8D7C-A304BB4EC7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4574" y="4296564"/>
            <a:ext cx="1328149" cy="132412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D12830-1745-4AC4-87BD-82531BDB3B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3505" y="4305583"/>
            <a:ext cx="1290013" cy="129362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8F26CA6-522C-4220-BCC7-3B3719E40B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776" y="4278727"/>
            <a:ext cx="1328149" cy="132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53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287581" y="339307"/>
            <a:ext cx="5047820" cy="1634806"/>
            <a:chOff x="602811" y="980622"/>
            <a:chExt cx="5201920" cy="1392084"/>
          </a:xfrm>
          <a:effectLst/>
        </p:grpSpPr>
        <p:sp>
          <p:nvSpPr>
            <p:cNvPr id="21" name="Прямоугольник 20"/>
            <p:cNvSpPr/>
            <p:nvPr/>
          </p:nvSpPr>
          <p:spPr>
            <a:xfrm>
              <a:off x="602811" y="980622"/>
              <a:ext cx="5201920" cy="13920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93D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02811" y="980622"/>
              <a:ext cx="110490" cy="1392084"/>
            </a:xfrm>
            <a:prstGeom prst="rect">
              <a:avLst/>
            </a:prstGeom>
            <a:solidFill>
              <a:srgbClr val="293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13122" y="412065"/>
            <a:ext cx="1819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Montserrat" panose="00000500000000000000" pitchFamily="2" charset="-52"/>
              </a:rPr>
              <a:t>Проблема</a:t>
            </a:r>
            <a:endParaRPr lang="ru-RU" sz="1400" dirty="0">
              <a:latin typeface="Montserrat" panose="00000500000000000000" pitchFamily="2" charset="-5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6175" y="719842"/>
            <a:ext cx="4719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6B6768"/>
                </a:solidFill>
                <a:latin typeface="Montserrat" panose="00000500000000000000" pitchFamily="2" charset="-52"/>
              </a:rPr>
              <a:t> - Поиск объекта занимает много времени; </a:t>
            </a:r>
          </a:p>
          <a:p>
            <a:r>
              <a:rPr lang="ru-RU" sz="1200" dirty="0">
                <a:solidFill>
                  <a:srgbClr val="6B6768"/>
                </a:solidFill>
                <a:latin typeface="Montserrat" panose="00000500000000000000" pitchFamily="2" charset="-52"/>
              </a:rPr>
              <a:t> - Документация требует многократной проверки;</a:t>
            </a:r>
          </a:p>
          <a:p>
            <a:r>
              <a:rPr lang="ru-RU" sz="1200" dirty="0">
                <a:solidFill>
                  <a:srgbClr val="6B6768"/>
                </a:solidFill>
                <a:latin typeface="Montserrat" panose="00000500000000000000" pitchFamily="2" charset="-52"/>
              </a:rPr>
              <a:t> - Организацией  доп. услуг приходится заниматься самостоятельно</a:t>
            </a:r>
          </a:p>
        </p:txBody>
      </p:sp>
      <p:grpSp>
        <p:nvGrpSpPr>
          <p:cNvPr id="30" name="Группа 29"/>
          <p:cNvGrpSpPr/>
          <p:nvPr/>
        </p:nvGrpSpPr>
        <p:grpSpPr>
          <a:xfrm>
            <a:off x="293660" y="2082350"/>
            <a:ext cx="5041741" cy="1912754"/>
            <a:chOff x="602811" y="980622"/>
            <a:chExt cx="5201920" cy="1678668"/>
          </a:xfrm>
          <a:effectLst/>
        </p:grpSpPr>
        <p:sp>
          <p:nvSpPr>
            <p:cNvPr id="31" name="Прямоугольник 30"/>
            <p:cNvSpPr/>
            <p:nvPr/>
          </p:nvSpPr>
          <p:spPr>
            <a:xfrm>
              <a:off x="602811" y="980622"/>
              <a:ext cx="5201920" cy="167866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93D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602811" y="980622"/>
              <a:ext cx="110490" cy="1678668"/>
            </a:xfrm>
            <a:prstGeom prst="rect">
              <a:avLst/>
            </a:prstGeom>
            <a:solidFill>
              <a:srgbClr val="293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40083" y="2137056"/>
            <a:ext cx="1819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Montserrat" panose="00000500000000000000" pitchFamily="2" charset="-52"/>
              </a:rPr>
              <a:t>Решение</a:t>
            </a:r>
            <a:endParaRPr lang="ru-RU" sz="1400" dirty="0">
              <a:latin typeface="Montserrat" panose="00000500000000000000" pitchFamily="2" charset="-5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7607" y="2467233"/>
            <a:ext cx="4598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6B6768"/>
                </a:solidFill>
                <a:latin typeface="Montserrat" panose="00000500000000000000" pitchFamily="2" charset="-52"/>
              </a:rPr>
              <a:t>1. Экономия времени: поисковые фильтры, </a:t>
            </a:r>
            <a:r>
              <a:rPr lang="ru-RU" sz="1200" dirty="0" err="1">
                <a:solidFill>
                  <a:srgbClr val="6B6768"/>
                </a:solidFill>
                <a:latin typeface="Montserrat" panose="00000500000000000000" pitchFamily="2" charset="-52"/>
              </a:rPr>
              <a:t>интерграция</a:t>
            </a:r>
            <a:r>
              <a:rPr lang="ru-RU" sz="1200" dirty="0">
                <a:solidFill>
                  <a:srgbClr val="6B6768"/>
                </a:solidFill>
                <a:latin typeface="Montserrat" panose="00000500000000000000" pitchFamily="2" charset="-52"/>
              </a:rPr>
              <a:t> с картами, </a:t>
            </a:r>
            <a:r>
              <a:rPr lang="ru-RU" sz="1200" dirty="0" err="1">
                <a:solidFill>
                  <a:srgbClr val="6B6768"/>
                </a:solidFill>
                <a:latin typeface="Montserrat" panose="00000500000000000000" pitchFamily="2" charset="-52"/>
              </a:rPr>
              <a:t>допуслуги</a:t>
            </a:r>
            <a:r>
              <a:rPr lang="ru-RU" sz="1200" dirty="0">
                <a:solidFill>
                  <a:srgbClr val="6B6768"/>
                </a:solidFill>
                <a:latin typeface="Montserrat" panose="00000500000000000000" pitchFamily="2" charset="-52"/>
              </a:rPr>
              <a:t>.</a:t>
            </a:r>
            <a:br>
              <a:rPr lang="ru-RU" sz="1200" dirty="0">
                <a:solidFill>
                  <a:srgbClr val="6B6768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rgbClr val="6B6768"/>
                </a:solidFill>
                <a:latin typeface="Montserrat" panose="00000500000000000000" pitchFamily="2" charset="-52"/>
              </a:rPr>
              <a:t>2. Персонализация: история запросов, рекомендации,  уведомления, отзывы и рейтинги.</a:t>
            </a:r>
            <a:br>
              <a:rPr lang="ru-RU" sz="1200" dirty="0">
                <a:solidFill>
                  <a:srgbClr val="6B6768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rgbClr val="6B6768"/>
                </a:solidFill>
                <a:latin typeface="Montserrat" panose="00000500000000000000" pitchFamily="2" charset="-52"/>
              </a:rPr>
              <a:t>3. Платежные системы, автоматическая генерация договоров.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7344313" y="398839"/>
            <a:ext cx="4184298" cy="1396193"/>
          </a:xfrm>
          <a:prstGeom prst="rect">
            <a:avLst/>
          </a:prstGeom>
          <a:solidFill>
            <a:srgbClr val="293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7417580" y="398839"/>
            <a:ext cx="4037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Исследование</a:t>
            </a:r>
          </a:p>
          <a:p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8 крупных спорт-школ в Твери</a:t>
            </a:r>
          </a:p>
        </p:txBody>
      </p:sp>
      <p:sp>
        <p:nvSpPr>
          <p:cNvPr id="122" name="Прямоугольник 121"/>
          <p:cNvSpPr/>
          <p:nvPr/>
        </p:nvSpPr>
        <p:spPr>
          <a:xfrm rot="5400000">
            <a:off x="1487429" y="3126628"/>
            <a:ext cx="87262" cy="2308229"/>
          </a:xfrm>
          <a:prstGeom prst="rect">
            <a:avLst/>
          </a:prstGeom>
          <a:solidFill>
            <a:srgbClr val="293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TextBox 122"/>
          <p:cNvSpPr txBox="1"/>
          <p:nvPr/>
        </p:nvSpPr>
        <p:spPr>
          <a:xfrm>
            <a:off x="287581" y="4303409"/>
            <a:ext cx="3422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Montserrat" panose="00000500000000000000" pitchFamily="2" charset="-52"/>
              </a:rPr>
              <a:t>Тренеры и организаторы от спортшкол, активные родители</a:t>
            </a:r>
            <a:endParaRPr lang="ru-RU" sz="1400" dirty="0">
              <a:latin typeface="Montserrat" panose="00000500000000000000" pitchFamily="2" charset="-52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281684" y="4910901"/>
            <a:ext cx="24034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6B6768"/>
                </a:solidFill>
                <a:latin typeface="Montserrat" panose="00000500000000000000" pitchFamily="2" charset="-52"/>
              </a:rPr>
              <a:t>ищут базы для тренировок, с удобной логистикой</a:t>
            </a:r>
          </a:p>
          <a:p>
            <a:pPr marL="171450" indent="-171450">
              <a:buFontTx/>
              <a:buChar char="-"/>
            </a:pPr>
            <a:endParaRPr lang="ru-RU" sz="1200" dirty="0">
              <a:solidFill>
                <a:srgbClr val="6B6768"/>
              </a:solidFill>
              <a:latin typeface="Montserrat" panose="00000500000000000000" pitchFamily="2" charset="-52"/>
            </a:endParaRP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6B6768"/>
                </a:solidFill>
                <a:latin typeface="Montserrat" panose="00000500000000000000" pitchFamily="2" charset="-52"/>
              </a:rPr>
              <a:t>хотят упростить и ускорить процесс бронирования мест</a:t>
            </a:r>
          </a:p>
          <a:p>
            <a:pPr marL="171450" indent="-171450">
              <a:buFontTx/>
              <a:buChar char="-"/>
            </a:pPr>
            <a:endParaRPr lang="ru-RU" sz="1200" dirty="0">
              <a:solidFill>
                <a:srgbClr val="6B6768"/>
              </a:solidFill>
              <a:latin typeface="Montserrat" panose="00000500000000000000" pitchFamily="2" charset="-52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732EFC3-E15A-42B5-9EC4-ABBC250B8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259" y="3442066"/>
            <a:ext cx="6549679" cy="319908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F745B0-B1B6-469C-ACBA-4FEB0A795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843" y="4205910"/>
            <a:ext cx="1657448" cy="243524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CFFE5D-6C9F-4BF0-92BB-740AF0EE7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6101" y="934649"/>
            <a:ext cx="3599879" cy="255367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F56473-93E8-4DA5-8A47-C19BC5D468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443" y="1649858"/>
            <a:ext cx="3923399" cy="18384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83ADDB-B6D7-4181-A35F-729B0F8C7056}"/>
              </a:ext>
            </a:extLst>
          </p:cNvPr>
          <p:cNvSpPr txBox="1"/>
          <p:nvPr/>
        </p:nvSpPr>
        <p:spPr>
          <a:xfrm>
            <a:off x="7344312" y="907190"/>
            <a:ext cx="3387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Результат: </a:t>
            </a:r>
          </a:p>
          <a:p>
            <a:r>
              <a:rPr lang="ru-RU" sz="1200" dirty="0">
                <a:solidFill>
                  <a:schemeClr val="bg1"/>
                </a:solidFill>
              </a:rPr>
              <a:t>подтверждение </a:t>
            </a:r>
          </a:p>
          <a:p>
            <a:r>
              <a:rPr lang="ru-RU" sz="1200" dirty="0">
                <a:solidFill>
                  <a:schemeClr val="bg1"/>
                </a:solidFill>
              </a:rPr>
              <a:t>проблемы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019519-CE71-4760-A3C9-52BBF2711F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5494" y="339307"/>
            <a:ext cx="1296444" cy="61197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3E14BCB-45D7-49BE-A8D0-B4829BCF40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777" y="314143"/>
            <a:ext cx="1396194" cy="139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395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Блок-схема: задержка 60"/>
          <p:cNvSpPr/>
          <p:nvPr/>
        </p:nvSpPr>
        <p:spPr>
          <a:xfrm rot="10800000">
            <a:off x="6326227" y="3885190"/>
            <a:ext cx="2067738" cy="2309117"/>
          </a:xfrm>
          <a:prstGeom prst="flowChartDelay">
            <a:avLst/>
          </a:prstGeom>
          <a:solidFill>
            <a:srgbClr val="0A1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Блок-схема: задержка 59"/>
          <p:cNvSpPr/>
          <p:nvPr/>
        </p:nvSpPr>
        <p:spPr>
          <a:xfrm rot="10800000">
            <a:off x="6592023" y="4633550"/>
            <a:ext cx="1783080" cy="1720295"/>
          </a:xfrm>
          <a:prstGeom prst="flowChartDelay">
            <a:avLst/>
          </a:prstGeom>
          <a:solidFill>
            <a:srgbClr val="293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7783796" y="748835"/>
            <a:ext cx="4184298" cy="1921878"/>
          </a:xfrm>
          <a:prstGeom prst="rect">
            <a:avLst/>
          </a:prstGeom>
          <a:noFill/>
          <a:ln w="19050">
            <a:solidFill>
              <a:srgbClr val="293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7857063" y="748835"/>
            <a:ext cx="4037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Montserrat" panose="00000500000000000000" pitchFamily="2" charset="-52"/>
              </a:rPr>
              <a:t>Расходы по </a:t>
            </a:r>
            <a:r>
              <a:rPr lang="ru-RU" sz="1400" b="1" dirty="0" err="1">
                <a:latin typeface="Montserrat" panose="00000500000000000000" pitchFamily="2" charset="-52"/>
              </a:rPr>
              <a:t>финмодели</a:t>
            </a:r>
            <a:endParaRPr lang="ru-RU" sz="1400" b="1" dirty="0">
              <a:latin typeface="Montserrat" panose="00000500000000000000" pitchFamily="2" charset="-5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858985" y="1015839"/>
            <a:ext cx="394551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6B6768"/>
                </a:solidFill>
                <a:latin typeface="Montserrat" panose="00000500000000000000" pitchFamily="2" charset="-52"/>
              </a:rPr>
              <a:t>- разработчик (программист)</a:t>
            </a:r>
          </a:p>
          <a:p>
            <a:r>
              <a:rPr lang="ru-RU" sz="1100" dirty="0">
                <a:solidFill>
                  <a:srgbClr val="6B6768"/>
                </a:solidFill>
                <a:latin typeface="Montserrat" panose="00000500000000000000" pitchFamily="2" charset="-52"/>
              </a:rPr>
              <a:t>- СММ + маркетинг</a:t>
            </a:r>
          </a:p>
          <a:p>
            <a:r>
              <a:rPr lang="ru-RU" sz="1100" dirty="0">
                <a:solidFill>
                  <a:srgbClr val="6B6768"/>
                </a:solidFill>
                <a:latin typeface="Montserrat" panose="00000500000000000000" pitchFamily="2" charset="-52"/>
              </a:rPr>
              <a:t>- подписка </a:t>
            </a:r>
            <a:r>
              <a:rPr lang="ru-RU" sz="1100" dirty="0" err="1">
                <a:solidFill>
                  <a:srgbClr val="6B6768"/>
                </a:solidFill>
                <a:latin typeface="Montserrat" panose="00000500000000000000" pitchFamily="2" charset="-52"/>
              </a:rPr>
              <a:t>AppStore</a:t>
            </a:r>
            <a:r>
              <a:rPr lang="ru-RU" sz="1100" dirty="0">
                <a:solidFill>
                  <a:srgbClr val="6B6768"/>
                </a:solidFill>
                <a:latin typeface="Montserrat" panose="00000500000000000000" pitchFamily="2" charset="-52"/>
              </a:rPr>
              <a:t>/Google Play</a:t>
            </a:r>
          </a:p>
          <a:p>
            <a:r>
              <a:rPr lang="ru-RU" sz="1100" dirty="0">
                <a:solidFill>
                  <a:srgbClr val="6B6768"/>
                </a:solidFill>
                <a:latin typeface="Montserrat" panose="00000500000000000000" pitchFamily="2" charset="-52"/>
              </a:rPr>
              <a:t>- менеджер и команда проекта</a:t>
            </a:r>
          </a:p>
          <a:p>
            <a:r>
              <a:rPr lang="ru-RU" sz="1100" dirty="0">
                <a:solidFill>
                  <a:srgbClr val="6B6768"/>
                </a:solidFill>
                <a:latin typeface="Montserrat" panose="00000500000000000000" pitchFamily="2" charset="-52"/>
              </a:rPr>
              <a:t>- юрист (разработка шаблонов </a:t>
            </a:r>
            <a:r>
              <a:rPr lang="ru-RU" sz="1100" dirty="0" err="1">
                <a:solidFill>
                  <a:srgbClr val="6B6768"/>
                </a:solidFill>
                <a:latin typeface="Montserrat" panose="00000500000000000000" pitchFamily="2" charset="-52"/>
              </a:rPr>
              <a:t>юр.документов</a:t>
            </a:r>
            <a:r>
              <a:rPr lang="ru-RU" sz="1100" dirty="0">
                <a:solidFill>
                  <a:srgbClr val="6B6768"/>
                </a:solidFill>
                <a:latin typeface="Montserrat" panose="00000500000000000000" pitchFamily="2" charset="-52"/>
              </a:rPr>
              <a:t>)</a:t>
            </a:r>
          </a:p>
          <a:p>
            <a:r>
              <a:rPr lang="ru-RU" sz="1100" dirty="0">
                <a:solidFill>
                  <a:srgbClr val="6B6768"/>
                </a:solidFill>
                <a:latin typeface="Montserrat" panose="00000500000000000000" pitchFamily="2" charset="-52"/>
              </a:rPr>
              <a:t>- сервер (для хранения баз данных пользователей)</a:t>
            </a:r>
          </a:p>
          <a:p>
            <a:r>
              <a:rPr lang="ru-RU" sz="1100" dirty="0">
                <a:solidFill>
                  <a:srgbClr val="6B6768"/>
                </a:solidFill>
                <a:latin typeface="Montserrat" panose="00000500000000000000" pitchFamily="2" charset="-52"/>
              </a:rPr>
              <a:t>- сервер (для баз данных объектов размещения)</a:t>
            </a:r>
          </a:p>
          <a:p>
            <a:r>
              <a:rPr lang="ru-RU" sz="1100" dirty="0">
                <a:solidFill>
                  <a:srgbClr val="6B6768"/>
                </a:solidFill>
                <a:latin typeface="Montserrat" panose="00000500000000000000" pitchFamily="2" charset="-52"/>
              </a:rPr>
              <a:t>- CPM</a:t>
            </a:r>
          </a:p>
          <a:p>
            <a:r>
              <a:rPr lang="ru-RU" sz="1100" dirty="0">
                <a:solidFill>
                  <a:srgbClr val="6B6768"/>
                </a:solidFill>
                <a:latin typeface="Montserrat" panose="00000500000000000000" pitchFamily="2" charset="-52"/>
              </a:rPr>
              <a:t>- IP-телефония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7783796" y="2815081"/>
            <a:ext cx="4184298" cy="963144"/>
          </a:xfrm>
          <a:prstGeom prst="rect">
            <a:avLst/>
          </a:prstGeom>
          <a:noFill/>
          <a:ln w="19050">
            <a:solidFill>
              <a:srgbClr val="293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858985" y="2854128"/>
            <a:ext cx="4037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Montserrat" panose="00000500000000000000" pitchFamily="2" charset="-52"/>
              </a:rPr>
              <a:t>Доходы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783796" y="3129904"/>
            <a:ext cx="3723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6B6768"/>
                </a:solidFill>
                <a:latin typeface="Montserrat" panose="00000500000000000000" pitchFamily="2" charset="-52"/>
              </a:rPr>
              <a:t>- </a:t>
            </a:r>
            <a:r>
              <a:rPr lang="ru-RU" sz="1100" dirty="0">
                <a:solidFill>
                  <a:srgbClr val="6B6768"/>
                </a:solidFill>
                <a:latin typeface="Montserrat" panose="00000500000000000000" pitchFamily="2" charset="-52"/>
              </a:rPr>
              <a:t>агентская комиссия</a:t>
            </a:r>
            <a:br>
              <a:rPr lang="ru-RU" sz="1100" dirty="0">
                <a:solidFill>
                  <a:srgbClr val="6B6768"/>
                </a:solidFill>
                <a:latin typeface="Montserrat" panose="00000500000000000000" pitchFamily="2" charset="-52"/>
              </a:rPr>
            </a:br>
            <a:r>
              <a:rPr lang="ru-RU" sz="1100" dirty="0">
                <a:solidFill>
                  <a:srgbClr val="6B6768"/>
                </a:solidFill>
                <a:latin typeface="Montserrat" panose="00000500000000000000" pitchFamily="2" charset="-52"/>
              </a:rPr>
              <a:t>- реклама в приложении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51147" y="265216"/>
            <a:ext cx="1819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Montserrat" panose="00000500000000000000" pitchFamily="2" charset="-52"/>
              </a:rPr>
              <a:t>Прототип</a:t>
            </a:r>
            <a:endParaRPr lang="ru-RU" sz="1400" dirty="0">
              <a:latin typeface="Montserrat" panose="00000500000000000000" pitchFamily="2" charset="-52"/>
            </a:endParaRP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 rotWithShape="1">
          <a:blip r:embed="rId2"/>
          <a:srcRect l="14888" r="14888"/>
          <a:stretch/>
        </p:blipFill>
        <p:spPr>
          <a:xfrm>
            <a:off x="830543" y="663759"/>
            <a:ext cx="5214018" cy="2932885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2527743" y="1972665"/>
            <a:ext cx="181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Видеоролик, скриншоты</a:t>
            </a:r>
            <a:endParaRPr lang="ru-RU" sz="1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58" name="Блок-схема: задержка 57"/>
          <p:cNvSpPr/>
          <p:nvPr/>
        </p:nvSpPr>
        <p:spPr>
          <a:xfrm rot="10800000">
            <a:off x="7134598" y="5509435"/>
            <a:ext cx="1259837" cy="1106198"/>
          </a:xfrm>
          <a:prstGeom prst="flowChartDelay">
            <a:avLst/>
          </a:prstGeom>
          <a:solidFill>
            <a:srgbClr val="4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8430956" y="3907948"/>
            <a:ext cx="3519481" cy="776190"/>
          </a:xfrm>
          <a:prstGeom prst="rect">
            <a:avLst/>
          </a:prstGeom>
          <a:solidFill>
            <a:srgbClr val="0A1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8433116" y="4633549"/>
            <a:ext cx="3517321" cy="875886"/>
          </a:xfrm>
          <a:prstGeom prst="rect">
            <a:avLst/>
          </a:prstGeom>
          <a:solidFill>
            <a:srgbClr val="293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8433117" y="5509435"/>
            <a:ext cx="3525460" cy="1106199"/>
          </a:xfrm>
          <a:prstGeom prst="rect">
            <a:avLst/>
          </a:prstGeom>
          <a:solidFill>
            <a:srgbClr val="4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7541578" y="4301702"/>
            <a:ext cx="865248" cy="2309117"/>
          </a:xfrm>
          <a:prstGeom prst="rect">
            <a:avLst/>
          </a:prstGeom>
          <a:solidFill>
            <a:srgbClr val="0A1A6B">
              <a:alpha val="1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/>
          <p:cNvSpPr txBox="1"/>
          <p:nvPr/>
        </p:nvSpPr>
        <p:spPr>
          <a:xfrm>
            <a:off x="7508874" y="4122088"/>
            <a:ext cx="8915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TAM</a:t>
            </a:r>
            <a:endParaRPr lang="ru-RU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512093" y="4945927"/>
            <a:ext cx="8915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SAM</a:t>
            </a:r>
            <a:endParaRPr lang="ru-RU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475029" y="5938221"/>
            <a:ext cx="8915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SOM</a:t>
            </a:r>
            <a:endParaRPr lang="ru-RU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445564" y="3954548"/>
            <a:ext cx="2610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Montserrat" panose="00000500000000000000" pitchFamily="2" charset="-52"/>
              </a:rPr>
              <a:t>Общий объем рынка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460514" y="4164008"/>
            <a:ext cx="37230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Montserrat" panose="00000500000000000000" pitchFamily="2" charset="-52"/>
              </a:rPr>
              <a:t>84 192 </a:t>
            </a:r>
            <a:r>
              <a:rPr lang="ru-RU" sz="1100" dirty="0">
                <a:solidFill>
                  <a:schemeClr val="bg1"/>
                </a:solidFill>
                <a:latin typeface="Montserrat" panose="00000500000000000000" pitchFamily="2" charset="-52"/>
              </a:rPr>
              <a:t>спортсмена в школах Тверской, Московской, Ленинградской областей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358031" y="4695162"/>
            <a:ext cx="282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Montserrat" panose="00000500000000000000" pitchFamily="2" charset="-52"/>
              </a:rPr>
              <a:t> Доступная емкость рынка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439530" y="5807416"/>
            <a:ext cx="37230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Montserrat" panose="00000500000000000000" pitchFamily="2" charset="-52"/>
              </a:rPr>
              <a:t>1683</a:t>
            </a:r>
            <a:r>
              <a:rPr lang="ru-RU" sz="1100" dirty="0">
                <a:solidFill>
                  <a:schemeClr val="bg1"/>
                </a:solidFill>
                <a:latin typeface="Montserrat" panose="00000500000000000000" pitchFamily="2" charset="-52"/>
              </a:rPr>
              <a:t> спортсменов потенциальный  объем рынка для обильного приложения 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366567" y="4598676"/>
            <a:ext cx="35753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406826" y="4941950"/>
            <a:ext cx="37230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Montserrat" panose="00000500000000000000" pitchFamily="2" charset="-52"/>
              </a:rPr>
              <a:t>16 838 </a:t>
            </a:r>
            <a:r>
              <a:rPr lang="ru-RU" sz="1100" dirty="0">
                <a:solidFill>
                  <a:schemeClr val="bg1"/>
                </a:solidFill>
                <a:latin typeface="Montserrat" panose="00000500000000000000" pitchFamily="2" charset="-52"/>
              </a:rPr>
              <a:t>спортсменов выезжают на спортивные сборы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1934994" y="4503706"/>
            <a:ext cx="3973357" cy="210711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/>
          <p:cNvSpPr txBox="1"/>
          <p:nvPr/>
        </p:nvSpPr>
        <p:spPr>
          <a:xfrm>
            <a:off x="2074142" y="4586327"/>
            <a:ext cx="38342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Что уже сделано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55285" y="3688567"/>
            <a:ext cx="5287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>
                <a:solidFill>
                  <a:srgbClr val="6B6768"/>
                </a:solidFill>
                <a:latin typeface="Montserrat" panose="00000500000000000000" pitchFamily="2" charset="-52"/>
                <a:hlinkClick r:id="rId3"/>
              </a:rPr>
              <a:t>Смотреть</a:t>
            </a:r>
            <a:endParaRPr lang="ru-RU" sz="1600" u="sng" dirty="0">
              <a:solidFill>
                <a:srgbClr val="6B6768"/>
              </a:solidFill>
              <a:latin typeface="Montserrat" panose="00000500000000000000" pitchFamily="2" charset="-52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C64F5F-F07C-4686-9398-A4995A8136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212" y="606281"/>
            <a:ext cx="5464349" cy="29903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CC3BB6-792B-4F72-907E-78CB39C9F0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8989" y="81836"/>
            <a:ext cx="1298561" cy="6096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791A55-CB90-48D3-8507-AF42B8DAC0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9756" y="5581589"/>
            <a:ext cx="3572566" cy="3292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977840-C864-45A5-8119-71AFB655F337}"/>
              </a:ext>
            </a:extLst>
          </p:cNvPr>
          <p:cNvSpPr txBox="1"/>
          <p:nvPr/>
        </p:nvSpPr>
        <p:spPr>
          <a:xfrm>
            <a:off x="6144313" y="2101462"/>
            <a:ext cx="1475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u="sng" dirty="0">
                <a:solidFill>
                  <a:schemeClr val="tx1">
                    <a:lumMod val="50000"/>
                    <a:lumOff val="50000"/>
                  </a:schemeClr>
                </a:solidFill>
                <a:hlinkClick r:id="rId7"/>
              </a:rPr>
              <a:t>финансовая модель</a:t>
            </a:r>
            <a:endParaRPr lang="ru-RU" sz="1400" u="sng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277FCDF-5C44-4E35-9653-F528071A0E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2506" y="568749"/>
            <a:ext cx="1553835" cy="155175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D27E7F9-8BF2-4A9B-9D25-9358FE545F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67695" y="4875675"/>
            <a:ext cx="2757398" cy="1678369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F53FAD1-A801-4997-918D-C604691B3A23}"/>
              </a:ext>
            </a:extLst>
          </p:cNvPr>
          <p:cNvSpPr/>
          <p:nvPr/>
        </p:nvSpPr>
        <p:spPr>
          <a:xfrm>
            <a:off x="759197" y="2963636"/>
            <a:ext cx="1314945" cy="46536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4400B58-DDAE-4157-A433-607FA26465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9491" y="4429865"/>
            <a:ext cx="1396105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237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</TotalTime>
  <Words>254</Words>
  <Application>Microsoft Office PowerPoint</Application>
  <PresentationFormat>Широкоэкранный</PresentationFormat>
  <Paragraphs>53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Montserrat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Sofia</dc:creator>
  <cp:lastModifiedBy>Алла Власова</cp:lastModifiedBy>
  <cp:revision>42</cp:revision>
  <dcterms:created xsi:type="dcterms:W3CDTF">2025-06-01T17:26:16Z</dcterms:created>
  <dcterms:modified xsi:type="dcterms:W3CDTF">2025-06-06T20:04:55Z</dcterms:modified>
</cp:coreProperties>
</file>