
<file path=[Content_Types].xml><?xml version="1.0" encoding="utf-8"?>
<Types xmlns="http://schemas.openxmlformats.org/package/2006/content-types">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commentAuthors.xml" ContentType="application/vnd.openxmlformats-officedocument.presentationml.commentAuthors+xml"/>
  <Override PartName="/ppt/comments/comment5.xml" ContentType="application/vnd.openxmlformats-officedocument.presentationml.comments+xml"/>
  <Override PartName="/ppt/comments/comment4.xml" ContentType="application/vnd.openxmlformats-officedocument.presentationml.comments+xml"/>
  <Override PartName="/ppt/comments/comment3.xml" ContentType="application/vnd.openxmlformats-officedocument.presentationml.comments+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4.xml" ContentType="application/vnd.openxmlformats-officedocument.presentationml.slide+xml"/>
  <Override PartName="/ppt/comments/comment1.xml" ContentType="application/vnd.openxmlformats-officedocument.presentationml.comments+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s/slide1.xml" ContentType="application/vnd.openxmlformats-officedocument.presentationml.slide+xml"/>
  <Override PartName="/ppt/slideLayouts/slideLayout8.xml" ContentType="application/vnd.openxmlformats-officedocument.presentationml.slideLayout+xml"/>
  <Override PartName="/ppt/slides/slide9.xml" ContentType="application/vnd.openxmlformats-officedocument.presentationml.slide+xml"/>
  <Override PartName="/ppt/slideLayouts/slideLayout2.xml" ContentType="application/vnd.openxmlformats-officedocument.presentationml.slideLayout+xml"/>
  <Override PartName="/ppt/slides/slide5.xml" ContentType="application/vnd.openxmlformats-officedocument.presentationml.slide+xml"/>
  <Override PartName="/ppt/slideMasters/slideMaster1.xml" ContentType="application/vnd.openxmlformats-officedocument.presentationml.slideMaster+xml"/>
  <Override PartName="/ppt/comments/comment6.xml" ContentType="application/vnd.openxmlformats-officedocument.presentationml.comments+xml"/>
  <Override PartName="/ppt/slideLayouts/slideLayout7.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Override PartName="/ppt/slideLayouts/slideLayout1.xml" ContentType="application/vnd.openxmlformats-officedocument.presentationml.slideLayout+xml"/>
  <Override PartName="/ppt/slides/slide2.xml" ContentType="application/vnd.openxmlformats-officedocument.presentationml.slide+xml"/>
  <Override PartName="/ppt/comments/comment7.xml" ContentType="application/vnd.openxmlformats-officedocument.presentationml.comments+xml"/>
  <Override PartName="/ppt/viewProps.xml" ContentType="application/vnd.openxmlformats-officedocument.presentationml.viewProps+xml"/>
  <Override PartName="/ppt/slideLayouts/slideLayout6.xml" ContentType="application/vnd.openxmlformats-officedocument.presentationml.slideLayout+xml"/>
  <Override PartName="/ppt/presProps.xml" ContentType="application/vnd.openxmlformats-officedocument.presentationml.presProps+xml"/>
  <Override PartName="/ppt/slideLayouts/slideLayout5.xml" ContentType="application/vnd.openxmlformats-officedocument.presentationml.slideLayout+xml"/>
  <Override PartName="/ppt/comments/comment8.xml" ContentType="application/vnd.openxmlformats-officedocument.presentationml.comments+xml"/>
  <Override PartName="/ppt/comments/comment2.xml" ContentType="application/vnd.openxmlformats-officedocument.presentationml.comments+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embedTrueTypeFonts="1" showSpecialPlsOnTitleSld="0">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12192000" cy="6858000"/>
  <p:notesSz cx="12192000" cy="6858000"/>
  <p:defaultText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0505E3EF-67EA-436B-97B2-0124C06EBD24}">
  <a:tblStyle styleId="{0505E3EF-67EA-436B-97B2-0124C06EBD24}" styleName="Средний стиль 4 - акцент 3">
    <a:wholeTbl>
      <a:tcTxStyle>
        <a:fontRef idx="minor">
          <a:srgbClr val="000000"/>
        </a:fontRef>
        <a:schemeClr val="dk1"/>
      </a:tcTxStyle>
      <a:tcStyle>
        <a:tcBdr>
          <a:left>
            <a:ln w="12700">
              <a:solidFill>
                <a:schemeClr val="accent3"/>
              </a:solidFill>
            </a:ln>
          </a:left>
          <a:right>
            <a:ln w="12700">
              <a:solidFill>
                <a:schemeClr val="accent3"/>
              </a:solidFill>
            </a:ln>
          </a:right>
          <a:top>
            <a:ln w="12700">
              <a:solidFill>
                <a:schemeClr val="accent3"/>
              </a:solidFill>
            </a:ln>
          </a:top>
          <a:bottom>
            <a:ln w="12700">
              <a:solidFill>
                <a:schemeClr val="accent3"/>
              </a:solidFill>
            </a:ln>
          </a:bottom>
          <a:insideH>
            <a:ln w="12700">
              <a:solidFill>
                <a:schemeClr val="accent3"/>
              </a:solidFill>
            </a:ln>
          </a:insideH>
          <a:insideV>
            <a:ln w="12700">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fill>
          <a:solidFill>
            <a:schemeClr val="accent3">
              <a:tint val="40000"/>
            </a:schemeClr>
          </a:solidFill>
        </a:fill>
      </a:tcStyle>
    </a:band2V>
    <a:lastCol>
      <a:tcStyle>
        <a:tcBdr/>
      </a:tcStyle>
    </a:lastCol>
    <a:firstCol>
      <a:tcStyle>
        <a:tcBdr/>
      </a:tcStyle>
    </a:firstCol>
    <a:lastRow>
      <a:tcStyle>
        <a:tcBdr>
          <a:top>
            <a:ln w="25400">
              <a:solidFill>
                <a:schemeClr val="accent3"/>
              </a:solidFill>
            </a:ln>
          </a:top>
        </a:tcBdr>
        <a:fill>
          <a:solidFill>
            <a:schemeClr val="accent3">
              <a:tint val="20000"/>
            </a:schemeClr>
          </a:solidFill>
        </a:fill>
      </a:tcStyle>
    </a:lastRow>
    <a:seCell>
      <a:tcStyle>
        <a:tcBdr/>
      </a:tcStyle>
    </a:seCell>
    <a:swCell>
      <a:tcStyle>
        <a:tcBdr/>
      </a:tcStyle>
    </a:swCell>
    <a:firstRow>
      <a:tcStyle>
        <a:tcBdr/>
        <a:fill>
          <a:solidFill>
            <a:schemeClr val="accent3">
              <a:tint val="20000"/>
            </a:schemeClr>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92" d="100"/>
          <a:sy n="92" d="100"/>
        </p:scale>
        <p:origin x="-245" y="-58"/>
      </p:cViewPr>
      <p:guideLst>
        <p:guide pos="2160" orient="horz"/>
        <p:guide pos="3840"/>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presProps" Target="presProps.xml" /><Relationship Id="rId14" Type="http://schemas.openxmlformats.org/officeDocument/2006/relationships/tableStyles" Target="tableStyles.xml" /><Relationship Id="rId15" Type="http://schemas.openxmlformats.org/officeDocument/2006/relationships/viewProps" Target="viewProps.xml" /><Relationship Id="rId16"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m authorId="1" dt="2024-11-17T22:21:13Z" idx="1">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timeZoneBias="-180"/>
      </p:ext>
      <p:ext uri="{19B8F6BF-5375-455C-9EA6-DF929625EA0E}">
        <p15:presenceInfo xmlns:p15="http://schemas.microsoft.com/office/powerpoint/2012/main" userId="teamlab_data:0;1;1;1;12;Professional;2;1;0;3;20;2024-11-17T19:21:13Z;4;38;{0024005B-000B-480F-9877-0073003E0089};" providerId="AD"/>
      </p:ext>
    </p:extLst>
  </p:cm>
</p:cmLst>
</file>

<file path=ppt/comments/comment2.xml><?xml version="1.0" encoding="utf-8"?>
<p:cmLs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m authorId="1" dt="2024-11-17T22:18:35Z"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timeZoneBias="-180"/>
      </p:ext>
      <p:ext uri="{19B8F6BF-5375-455C-9EA6-DF929625EA0E}">
        <p15:presenceInfo xmlns:p15="http://schemas.microsoft.com/office/powerpoint/2012/main" userId="teamlab_data:0;1;1;1;12;Professional;2;1;0;3;20;2024-11-17T19:18:35Z;4;38;{000B009D-00A1-458F-B140-00BB00950027};" providerId="AD"/>
      </p:ext>
    </p:extLst>
  </p:cm>
</p:cmLst>
</file>

<file path=ppt/comments/comment3.xml><?xml version="1.0" encoding="utf-8"?>
<p:cmLs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m authorId="1" dt="2024-11-17T22:22:16Z" idx="3">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timeZoneBias="-180"/>
      </p:ext>
      <p:ext uri="{19B8F6BF-5375-455C-9EA6-DF929625EA0E}">
        <p15:presenceInfo xmlns:p15="http://schemas.microsoft.com/office/powerpoint/2012/main" userId="teamlab_data:0;1;1;1;12;Professional;2;1;0;3;20;2024-11-17T19:22:16Z;4;38;{00BC005A-003B-4C33-A5BB-005D00230013};" providerId="AD"/>
      </p:ext>
    </p:extLst>
  </p:cm>
</p:cmLst>
</file>

<file path=ppt/comments/comment4.xml><?xml version="1.0" encoding="utf-8"?>
<p:cmLs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m authorId="1" dt="2024-11-17T22:23:21Z" idx="4">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 uri="{19B8F6BF-5375-455C-9EA6-DF929625EA0E}">
        <p15:presenceInfo xmlns:p15="http://schemas.microsoft.com/office/powerpoint/2012/main" userId="teamlab_data:0;1;1;1;12;Professional;2;1;0;3;20;2024-11-17T19:23:21Z;4;38;{009F0092-007E-487D-B179-007800E2007C};" providerId="AD"/>
      </p:ext>
    </p:extLst>
  </p:cm>
</p:cmLst>
</file>

<file path=ppt/comments/comment5.xml><?xml version="1.0" encoding="utf-8"?>
<p:cmLs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m authorId="1" dt="2024-11-17T22:26:56Z" idx="5">
    <p:pos x="2506" y="564"/>
    <p:text>БИЗНЕС-МОДЕЛЬ – как вы зарабатываете или планируете.</p:text>
    <p:extLst>
      <p:ext uri="{C676402C-5697-4E1C-873F-D02D1690AC5C}">
        <p15:threadingInfo xmlns:p15="http://schemas.microsoft.com/office/powerpoint/2012/main" timeZoneBias="-180"/>
      </p:ext>
      <p:ext uri="{19B8F6BF-5375-455C-9EA6-DF929625EA0E}">
        <p15:presenceInfo xmlns:p15="http://schemas.microsoft.com/office/powerpoint/2012/main" userId="teamlab_data:0;1;1;1;12;Professional;2;1;0;3;20;2024-11-17T19:26:56Z;4;38;{00EF00E6-00FA-4186-B69C-00E800390044};" providerId="AD"/>
      </p:ext>
    </p:extLst>
  </p:cm>
</p:cmLst>
</file>

<file path=ppt/comments/comment6.xml><?xml version="1.0" encoding="utf-8"?>
<p:cmLs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m authorId="1" dt="2024-11-17T22:27:56Z" idx="6">
    <p:pos x="3186" y="564"/>
    <p:text>Опишите на какой стадии находится проект, что сделано</p:text>
    <p:extLst>
      <p:ext uri="{C676402C-5697-4E1C-873F-D02D1690AC5C}">
        <p15:threadingInfo xmlns:p15="http://schemas.microsoft.com/office/powerpoint/2012/main" timeZoneBias="-180"/>
      </p:ext>
      <p:ext uri="{19B8F6BF-5375-455C-9EA6-DF929625EA0E}">
        <p15:presenceInfo xmlns:p15="http://schemas.microsoft.com/office/powerpoint/2012/main" userId="teamlab_data:0;1;1;1;12;Professional;2;1;0;3;20;2024-11-17T19:27:56Z;4;38;{005E00DE-0010-4EE9-8C11-009100940022};" providerId="AD"/>
      </p:ext>
    </p:extLst>
  </p:cm>
</p:cmLst>
</file>

<file path=ppt/comments/comment7.xml><?xml version="1.0" encoding="utf-8"?>
<p:cmLs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m authorId="1" dt="2024-11-17T22:28:57Z" idx="7">
    <p:pos x="2684" y="564"/>
    <p:text>Опишите планы развития проекта на текущий учебный год</p:text>
    <p:extLst>
      <p:ext uri="{C676402C-5697-4E1C-873F-D02D1690AC5C}">
        <p15:threadingInfo xmlns:p15="http://schemas.microsoft.com/office/powerpoint/2012/main" timeZoneBias="-180"/>
      </p:ext>
      <p:ext uri="{19B8F6BF-5375-455C-9EA6-DF929625EA0E}">
        <p15:presenceInfo xmlns:p15="http://schemas.microsoft.com/office/powerpoint/2012/main" userId="teamlab_data:0;1;1;1;12;Professional;2;1;0;3;20;2024-11-17T19:28:57Z;4;38;{00A600A0-008C-4B93-818E-00F900150084};" providerId="AD"/>
      </p:ext>
    </p:extLst>
  </p:cm>
</p:cmLst>
</file>

<file path=ppt/comments/comment8.xml><?xml version="1.0" encoding="utf-8"?>
<p:cmLs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m authorId="1" dt="2024-11-17T22:24:36Z" idx="8">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timeZoneBias="-180"/>
      </p:ext>
      <p:ext uri="{19B8F6BF-5375-455C-9EA6-DF929625EA0E}">
        <p15:presenceInfo xmlns:p15="http://schemas.microsoft.com/office/powerpoint/2012/main" userId="teamlab_data:0;1;1;1;12;Professional;2;1;0;3;20;2024-11-17T19:24:36Z;4;38;{001C00AC-00EE-40D8-8A09-009300CD0079};" providerId="AD"/>
      </p:ext>
    </p:extLst>
  </p:cm>
</p:cmLst>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0" type="title" userDrawn="1">
  <p:cSld name="Титульный слайд">
    <p:spTree>
      <p:nvGrpSpPr>
        <p:cNvPr id="1" name=""/>
        <p:cNvGrpSpPr/>
        <p:nvPr/>
      </p:nvGrpSpPr>
      <p:grpSpPr bwMode="auto">
        <a:xfrm>
          <a:off x="0" y="0"/>
          <a:ext cx="0" cy="0"/>
          <a:chOff x="0" y="0"/>
          <a:chExt cx="0" cy="0"/>
        </a:xfrm>
      </p:grpSpPr>
      <p:sp>
        <p:nvSpPr>
          <p:cNvPr id="2" name="Заголовок 1"/>
          <p:cNvSpPr>
            <a:spLocks noGrp="1"/>
          </p:cNvSpPr>
          <p:nvPr>
            <p:ph type="ctrTitle"/>
          </p:nvPr>
        </p:nvSpPr>
        <p:spPr bwMode="auto">
          <a:xfrm>
            <a:off x="1039528" y="2001837"/>
            <a:ext cx="10087276" cy="1508125"/>
          </a:xfrm>
        </p:spPr>
        <p:txBody>
          <a:bodyPr anchor="b"/>
          <a:lstStyle>
            <a:lvl1pPr algn="l">
              <a:defRPr sz="6000"/>
            </a:lvl1pPr>
          </a:lstStyle>
          <a:p>
            <a:pPr>
              <a:defRPr/>
            </a:pPr>
            <a:r>
              <a:rPr lang="ru-RU"/>
              <a:t>Образец заголовка</a:t>
            </a:r>
            <a:endParaRPr lang="ru-RU"/>
          </a:p>
        </p:txBody>
      </p:sp>
      <p:sp>
        <p:nvSpPr>
          <p:cNvPr id="3" name="Подзаголовок 2"/>
          <p:cNvSpPr>
            <a:spLocks noGrp="1"/>
          </p:cNvSpPr>
          <p:nvPr>
            <p:ph type="subTitle" idx="1"/>
          </p:nvPr>
        </p:nvSpPr>
        <p:spPr bwMode="auto">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ru-RU"/>
              <a:t>Образец подзаголовка</a:t>
            </a:r>
            <a:endParaRPr lang="ru-RU"/>
          </a:p>
        </p:txBody>
      </p:sp>
      <p:pic>
        <p:nvPicPr>
          <p:cNvPr id="4" name="Рисунок 3"/>
          <p:cNvPicPr>
            <a:picLocks noChangeAspect="1"/>
          </p:cNvPicPr>
          <p:nvPr/>
        </p:nvPicPr>
        <p:blipFill>
          <a:blip r:embed="rId2"/>
          <a:stretch/>
        </p:blipFill>
        <p:spPr bwMode="auto">
          <a:xfrm>
            <a:off x="847530" y="-100001"/>
            <a:ext cx="3006012" cy="2125974"/>
          </a:xfrm>
          <a:prstGeom prst="rect">
            <a:avLst/>
          </a:prstGeom>
        </p:spPr>
      </p:pic>
      <p:cxnSp>
        <p:nvCxnSpPr>
          <p:cNvPr id="12" name="Прямая соединительная линия 11"/>
          <p:cNvCxnSpPr>
            <a:cxnSpLocks/>
          </p:cNvCxnSpPr>
          <p:nvPr/>
        </p:nvCxnSpPr>
        <p:spPr bwMode="auto">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a:cxnSpLocks/>
          </p:cNvCxnSpPr>
          <p:nvPr/>
        </p:nvCxnSpPr>
        <p:spPr bwMode="auto">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a:stretch/>
        </p:blipFill>
        <p:spPr bwMode="auto">
          <a:xfrm>
            <a:off x="5554090" y="5486066"/>
            <a:ext cx="6887816" cy="1941566"/>
          </a:xfrm>
          <a:prstGeom prst="rect">
            <a:avLst/>
          </a:prstGeom>
        </p:spPr>
      </p:pic>
      <p:pic>
        <p:nvPicPr>
          <p:cNvPr id="8" name="Рисунок 7"/>
          <p:cNvPicPr>
            <a:picLocks noChangeAspect="1"/>
          </p:cNvPicPr>
          <p:nvPr userDrawn="1"/>
        </p:nvPicPr>
        <p:blipFill>
          <a:blip r:embed="rId2"/>
          <a:stretch/>
        </p:blipFill>
        <p:spPr bwMode="auto">
          <a:xfrm>
            <a:off x="847530" y="-100001"/>
            <a:ext cx="3006012" cy="2125974"/>
          </a:xfrm>
          <a:prstGeom prst="rect">
            <a:avLst/>
          </a:prstGeom>
        </p:spPr>
      </p:pic>
      <p:cxnSp>
        <p:nvCxnSpPr>
          <p:cNvPr id="11" name="Прямая соединительная линия 10"/>
          <p:cNvCxnSpPr>
            <a:cxnSpLocks/>
          </p:cNvCxnSpPr>
          <p:nvPr userDrawn="1"/>
        </p:nvCxnSpPr>
        <p:spPr bwMode="auto">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 userDrawn="1">
  <p:cSld name="Заголовок и объект">
    <p:spTree>
      <p:nvGrpSpPr>
        <p:cNvPr id="1" name=""/>
        <p:cNvGrpSpPr/>
        <p:nvPr/>
      </p:nvGrpSpPr>
      <p:grpSpPr bwMode="auto">
        <a:xfrm>
          <a:off x="0" y="0"/>
          <a:ext cx="0" cy="0"/>
          <a:chOff x="0" y="0"/>
          <a:chExt cx="0" cy="0"/>
        </a:xfrm>
      </p:grpSpPr>
      <p:sp>
        <p:nvSpPr>
          <p:cNvPr id="3" name="Объект 2"/>
          <p:cNvSpPr>
            <a:spLocks noGrp="1"/>
          </p:cNvSpPr>
          <p:nvPr>
            <p:ph idx="1"/>
          </p:nvPr>
        </p:nvSpPr>
        <p:spPr bwMode="auto">
          <a:xfrm>
            <a:off x="838200" y="1959429"/>
            <a:ext cx="10281557" cy="3641271"/>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D92D3C23-8038-4008-B24E-40A94D79456D}" type="datetime1">
              <a:rPr lang="ru-RU"/>
              <a:t/>
            </a:fld>
            <a:endParaRPr lang="ru-RU"/>
          </a:p>
        </p:txBody>
      </p:sp>
      <p:sp>
        <p:nvSpPr>
          <p:cNvPr id="6" name="Номер слайда 5"/>
          <p:cNvSpPr>
            <a:spLocks noGrp="1"/>
          </p:cNvSpPr>
          <p:nvPr>
            <p:ph type="sldNum" sz="quarter" idx="12"/>
          </p:nvPr>
        </p:nvSpPr>
        <p:spPr bwMode="auto">
          <a:xfrm>
            <a:off x="10137322" y="5706836"/>
            <a:ext cx="1787979" cy="1065207"/>
          </a:xfrm>
        </p:spPr>
        <p:txBody>
          <a:bodyPr/>
          <a:lstStyle/>
          <a:p>
            <a:pPr>
              <a:defRPr/>
            </a:pPr>
            <a:fld id="{A01BE76D-E181-4177-862E-40D97C82BFEB}" type="slidenum">
              <a:rPr lang="ru-RU"/>
              <a:t/>
            </a:fld>
            <a:endParaRPr lang="ru-RU"/>
          </a:p>
        </p:txBody>
      </p:sp>
      <p:sp>
        <p:nvSpPr>
          <p:cNvPr id="2" name="Заголовок 1"/>
          <p:cNvSpPr>
            <a:spLocks noGrp="1"/>
          </p:cNvSpPr>
          <p:nvPr>
            <p:ph type="title"/>
          </p:nvPr>
        </p:nvSpPr>
        <p:spPr bwMode="auto"/>
        <p:txBody>
          <a:bodyPr/>
          <a:lstStyle/>
          <a:p>
            <a:pPr>
              <a:defRPr/>
            </a:pPr>
            <a:r>
              <a:rPr lang="ru-RU"/>
              <a:t>Образец заголовка</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secHead" userDrawn="1">
  <p:cSld name="Заголовок раздела">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1058779" y="1286227"/>
            <a:ext cx="10087276" cy="2159618"/>
          </a:xfrm>
        </p:spPr>
        <p:txBody>
          <a:bodyPr anchor="b"/>
          <a:lstStyle>
            <a:lvl1pPr>
              <a:defRPr sz="6000"/>
            </a:lvl1pPr>
          </a:lstStyle>
          <a:p>
            <a:pPr>
              <a:defRPr/>
            </a:pPr>
            <a:r>
              <a:rPr lang="ru-RU"/>
              <a:t>Образец заголовка</a:t>
            </a:r>
            <a:endParaRPr lang="ru-RU"/>
          </a:p>
        </p:txBody>
      </p:sp>
      <p:sp>
        <p:nvSpPr>
          <p:cNvPr id="3" name="Текст 2"/>
          <p:cNvSpPr>
            <a:spLocks noGrp="1"/>
          </p:cNvSpPr>
          <p:nvPr>
            <p:ph type="body" idx="1"/>
          </p:nvPr>
        </p:nvSpPr>
        <p:spPr bwMode="auto">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ru-RU"/>
              <a:t>Образец текста</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Obj" userDrawn="1">
  <p:cSld name="Два объекта">
    <p:spTree>
      <p:nvGrpSpPr>
        <p:cNvPr id="1" name=""/>
        <p:cNvGrpSpPr/>
        <p:nvPr/>
      </p:nvGrpSpPr>
      <p:grpSpPr bwMode="auto">
        <a:xfrm>
          <a:off x="0" y="0"/>
          <a:ext cx="0" cy="0"/>
          <a:chOff x="0" y="0"/>
          <a:chExt cx="0" cy="0"/>
        </a:xfrm>
      </p:grpSpPr>
      <p:sp>
        <p:nvSpPr>
          <p:cNvPr id="7" name="Номер слайда 6"/>
          <p:cNvSpPr>
            <a:spLocks noGrp="1"/>
          </p:cNvSpPr>
          <p:nvPr>
            <p:ph type="sldNum" sz="quarter" idx="12"/>
          </p:nvPr>
        </p:nvSpPr>
        <p:spPr bwMode="auto">
          <a:xfrm>
            <a:off x="10050234" y="5526541"/>
            <a:ext cx="1828800" cy="1331459"/>
          </a:xfrm>
        </p:spPr>
        <p:txBody>
          <a:bodyPr/>
          <a:lstStyle/>
          <a:p>
            <a:pPr>
              <a:defRPr/>
            </a:pPr>
            <a:fld id="{A01BE76D-E181-4177-862E-40D97C82BFEB}" type="slidenum">
              <a:rPr lang="ru-RU"/>
              <a:t/>
            </a:fld>
            <a:endParaRPr lang="ru-RU"/>
          </a:p>
        </p:txBody>
      </p:sp>
      <p:sp>
        <p:nvSpPr>
          <p:cNvPr id="2" name="Заголовок 1"/>
          <p:cNvSpPr>
            <a:spLocks noGrp="1"/>
          </p:cNvSpPr>
          <p:nvPr>
            <p:ph type="title"/>
          </p:nvPr>
        </p:nvSpPr>
        <p:spPr bwMode="auto"/>
        <p:txBody>
          <a:bodyPr/>
          <a:lstStyle/>
          <a:p>
            <a:pPr>
              <a:defRPr/>
            </a:pPr>
            <a:r>
              <a:rPr lang="ru-RU"/>
              <a:t>Образец заголовка</a:t>
            </a:r>
            <a:endParaRPr lang="ru-RU"/>
          </a:p>
        </p:txBody>
      </p:sp>
      <p:sp>
        <p:nvSpPr>
          <p:cNvPr id="3" name="Объект 2"/>
          <p:cNvSpPr>
            <a:spLocks noGrp="1"/>
          </p:cNvSpPr>
          <p:nvPr>
            <p:ph sz="half" idx="1"/>
          </p:nvPr>
        </p:nvSpPr>
        <p:spPr bwMode="auto">
          <a:xfrm>
            <a:off x="838198" y="1825625"/>
            <a:ext cx="5252357" cy="4109811"/>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Объект 3"/>
          <p:cNvSpPr>
            <a:spLocks noGrp="1"/>
          </p:cNvSpPr>
          <p:nvPr>
            <p:ph sz="half" idx="2"/>
          </p:nvPr>
        </p:nvSpPr>
        <p:spPr bwMode="auto">
          <a:xfrm>
            <a:off x="6172200" y="1825625"/>
            <a:ext cx="3543300" cy="4109811"/>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5" name="Дата 4"/>
          <p:cNvSpPr>
            <a:spLocks noGrp="1"/>
          </p:cNvSpPr>
          <p:nvPr>
            <p:ph type="dt" sz="half" idx="10"/>
          </p:nvPr>
        </p:nvSpPr>
        <p:spPr bwMode="auto"/>
        <p:txBody>
          <a:bodyPr/>
          <a:lstStyle/>
          <a:p>
            <a:pPr>
              <a:defRPr/>
            </a:pPr>
            <a:fld id="{4FBADD92-CC98-4900-BE8A-2068547BBC1A}" type="datetime1">
              <a:rPr lang="ru-RU"/>
              <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TxTwoObj" userDrawn="1">
  <p:cSld name="Сравнение">
    <p:spTree>
      <p:nvGrpSpPr>
        <p:cNvPr id="1" name=""/>
        <p:cNvGrpSpPr/>
        <p:nvPr/>
      </p:nvGrpSpPr>
      <p:grpSpPr bwMode="auto">
        <a:xfrm>
          <a:off x="0" y="0"/>
          <a:ext cx="0" cy="0"/>
          <a:chOff x="0" y="0"/>
          <a:chExt cx="0" cy="0"/>
        </a:xfrm>
      </p:grpSpPr>
      <p:sp>
        <p:nvSpPr>
          <p:cNvPr id="9" name="Номер слайда 8"/>
          <p:cNvSpPr>
            <a:spLocks noGrp="1"/>
          </p:cNvSpPr>
          <p:nvPr>
            <p:ph type="sldNum" sz="quarter" idx="12"/>
          </p:nvPr>
        </p:nvSpPr>
        <p:spPr bwMode="auto"/>
        <p:txBody>
          <a:bodyPr/>
          <a:lstStyle/>
          <a:p>
            <a:pPr>
              <a:defRPr/>
            </a:pPr>
            <a:fld id="{A01BE76D-E181-4177-862E-40D97C82BFEB}" type="slidenum">
              <a:rPr lang="ru-RU"/>
              <a:t/>
            </a:fld>
            <a:endParaRPr lang="ru-RU"/>
          </a:p>
        </p:txBody>
      </p:sp>
      <p:sp>
        <p:nvSpPr>
          <p:cNvPr id="3" name="Текст 2"/>
          <p:cNvSpPr>
            <a:spLocks noGrp="1"/>
          </p:cNvSpPr>
          <p:nvPr>
            <p:ph type="body" idx="1"/>
          </p:nvPr>
        </p:nvSpPr>
        <p:spPr bwMode="auto">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4" name="Объект 3"/>
          <p:cNvSpPr>
            <a:spLocks noGrp="1"/>
          </p:cNvSpPr>
          <p:nvPr>
            <p:ph sz="half" idx="2"/>
          </p:nvPr>
        </p:nvSpPr>
        <p:spPr bwMode="auto">
          <a:xfrm>
            <a:off x="839788" y="2702379"/>
            <a:ext cx="4205741" cy="321672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5" name="Текст 4"/>
          <p:cNvSpPr>
            <a:spLocks noGrp="1"/>
          </p:cNvSpPr>
          <p:nvPr>
            <p:ph type="body" sz="quarter" idx="3"/>
          </p:nvPr>
        </p:nvSpPr>
        <p:spPr bwMode="auto">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6" name="Объект 5"/>
          <p:cNvSpPr>
            <a:spLocks noGrp="1"/>
          </p:cNvSpPr>
          <p:nvPr>
            <p:ph sz="quarter" idx="4"/>
          </p:nvPr>
        </p:nvSpPr>
        <p:spPr bwMode="auto">
          <a:xfrm>
            <a:off x="5372100" y="2702379"/>
            <a:ext cx="4327071" cy="321672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7" name="Дата 6"/>
          <p:cNvSpPr>
            <a:spLocks noGrp="1"/>
          </p:cNvSpPr>
          <p:nvPr>
            <p:ph type="dt" sz="half" idx="10"/>
          </p:nvPr>
        </p:nvSpPr>
        <p:spPr bwMode="auto"/>
        <p:txBody>
          <a:bodyPr/>
          <a:lstStyle/>
          <a:p>
            <a:pPr>
              <a:defRPr/>
            </a:pPr>
            <a:fld id="{06738898-160C-4747-9301-0B5702FA49D8}" type="datetime1">
              <a:rPr lang="ru-RU"/>
              <a:t/>
            </a:fld>
            <a:endParaRPr lang="ru-RU"/>
          </a:p>
        </p:txBody>
      </p:sp>
      <p:sp>
        <p:nvSpPr>
          <p:cNvPr id="2" name="Заголовок 1"/>
          <p:cNvSpPr>
            <a:spLocks noGrp="1"/>
          </p:cNvSpPr>
          <p:nvPr>
            <p:ph type="title"/>
          </p:nvPr>
        </p:nvSpPr>
        <p:spPr bwMode="auto">
          <a:xfrm>
            <a:off x="839788" y="365125"/>
            <a:ext cx="8859383" cy="1325563"/>
          </a:xfrm>
        </p:spPr>
        <p:txBody>
          <a:bodyPr/>
          <a:lstStyle/>
          <a:p>
            <a:pPr>
              <a:defRPr/>
            </a:pPr>
            <a:r>
              <a:rPr lang="ru-RU"/>
              <a:t>Образец заголовка</a:t>
            </a: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Only" userDrawn="1">
  <p:cSld name="Только заголовок">
    <p:spTree>
      <p:nvGrpSpPr>
        <p:cNvPr id="1" name=""/>
        <p:cNvGrpSpPr/>
        <p:nvPr/>
      </p:nvGrpSpPr>
      <p:grpSpPr bwMode="auto">
        <a:xfrm>
          <a:off x="0" y="0"/>
          <a:ext cx="0" cy="0"/>
          <a:chOff x="0" y="0"/>
          <a:chExt cx="0" cy="0"/>
        </a:xfrm>
      </p:grpSpPr>
      <p:sp>
        <p:nvSpPr>
          <p:cNvPr id="5" name="Номер слайда 4"/>
          <p:cNvSpPr>
            <a:spLocks noGrp="1"/>
          </p:cNvSpPr>
          <p:nvPr>
            <p:ph type="sldNum" sz="quarter" idx="12"/>
          </p:nvPr>
        </p:nvSpPr>
        <p:spPr bwMode="auto"/>
        <p:txBody>
          <a:bodyPr/>
          <a:lstStyle/>
          <a:p>
            <a:pPr>
              <a:defRPr/>
            </a:pPr>
            <a:fld id="{A01BE76D-E181-4177-862E-40D97C82BFEB}" type="slidenum">
              <a:rPr lang="ru-RU"/>
              <a:t/>
            </a:fld>
            <a:endParaRPr lang="ru-RU"/>
          </a:p>
        </p:txBody>
      </p:sp>
      <p:sp>
        <p:nvSpPr>
          <p:cNvPr id="2" name="Заголовок 1"/>
          <p:cNvSpPr>
            <a:spLocks noGrp="1"/>
          </p:cNvSpPr>
          <p:nvPr>
            <p:ph type="title"/>
          </p:nvPr>
        </p:nvSpPr>
        <p:spPr bwMode="auto"/>
        <p:txBody>
          <a:bodyPr/>
          <a:lstStyle/>
          <a:p>
            <a:pPr>
              <a:defRPr/>
            </a:pPr>
            <a:r>
              <a:rPr lang="ru-RU"/>
              <a:t>Образец заголовка</a:t>
            </a:r>
            <a:endParaRPr lang="ru-RU"/>
          </a:p>
        </p:txBody>
      </p:sp>
      <p:sp>
        <p:nvSpPr>
          <p:cNvPr id="3" name="Дата 2"/>
          <p:cNvSpPr>
            <a:spLocks noGrp="1"/>
          </p:cNvSpPr>
          <p:nvPr>
            <p:ph type="dt" sz="half" idx="10"/>
          </p:nvPr>
        </p:nvSpPr>
        <p:spPr bwMode="auto"/>
        <p:txBody>
          <a:bodyPr/>
          <a:lstStyle/>
          <a:p>
            <a:pPr>
              <a:defRPr/>
            </a:pPr>
            <a:fld id="{F1EBB16F-DABE-4712-B47F-7722E1CB50FE}" type="datetime1">
              <a:rPr lang="ru-RU"/>
              <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blank" userDrawn="1">
  <p:cSld name="Пустой слайд">
    <p:spTree>
      <p:nvGrpSpPr>
        <p:cNvPr id="1" name=""/>
        <p:cNvGrpSpPr/>
        <p:nvPr/>
      </p:nvGrpSpPr>
      <p:grpSpPr bwMode="auto">
        <a:xfrm>
          <a:off x="0" y="0"/>
          <a:ext cx="0" cy="0"/>
          <a:chOff x="0" y="0"/>
          <a:chExt cx="0" cy="0"/>
        </a:xfrm>
      </p:grpSpPr>
      <p:sp>
        <p:nvSpPr>
          <p:cNvPr id="2" name="Дата 1"/>
          <p:cNvSpPr>
            <a:spLocks noGrp="1"/>
          </p:cNvSpPr>
          <p:nvPr>
            <p:ph type="dt" sz="half" idx="10"/>
          </p:nvPr>
        </p:nvSpPr>
        <p:spPr bwMode="auto"/>
        <p:txBody>
          <a:bodyPr/>
          <a:lstStyle/>
          <a:p>
            <a:pPr>
              <a:defRPr/>
            </a:pPr>
            <a:fld id="{2CEBEA22-9938-4273-8C60-D80B349E4BA9}" type="datetime1">
              <a:rPr lang="ru-RU"/>
              <a:t/>
            </a:fld>
            <a:endParaRPr lang="ru-RU"/>
          </a:p>
        </p:txBody>
      </p:sp>
      <p:sp>
        <p:nvSpPr>
          <p:cNvPr id="4" name="Номер слайда 3"/>
          <p:cNvSpPr>
            <a:spLocks noGrp="1"/>
          </p:cNvSpPr>
          <p:nvPr>
            <p:ph type="sldNum" sz="quarter" idx="12"/>
          </p:nvPr>
        </p:nvSpPr>
        <p:spPr bwMode="auto"/>
        <p:txBody>
          <a:bodyPr/>
          <a:lstStyle/>
          <a:p>
            <a:pPr>
              <a:defRPr/>
            </a:pPr>
            <a:fld id="{A01BE76D-E181-4177-862E-40D97C82BFEB}" type="slidenum">
              <a:rPr lang="ru-RU"/>
              <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Tx" userDrawn="1">
  <p:cSld name="Объект с подписью">
    <p:spTree>
      <p:nvGrpSpPr>
        <p:cNvPr id="1" name=""/>
        <p:cNvGrpSpPr/>
        <p:nvPr/>
      </p:nvGrpSpPr>
      <p:grpSpPr bwMode="auto">
        <a:xfrm>
          <a:off x="0" y="0"/>
          <a:ext cx="0" cy="0"/>
          <a:chOff x="0" y="0"/>
          <a:chExt cx="0" cy="0"/>
        </a:xfrm>
      </p:grpSpPr>
      <p:sp>
        <p:nvSpPr>
          <p:cNvPr id="7" name="Номер слайда 6"/>
          <p:cNvSpPr>
            <a:spLocks noGrp="1"/>
          </p:cNvSpPr>
          <p:nvPr>
            <p:ph type="sldNum" sz="quarter" idx="12"/>
          </p:nvPr>
        </p:nvSpPr>
        <p:spPr bwMode="auto"/>
        <p:txBody>
          <a:bodyPr/>
          <a:lstStyle/>
          <a:p>
            <a:pPr>
              <a:defRPr/>
            </a:pPr>
            <a:fld id="{A01BE76D-E181-4177-862E-40D97C82BFEB}" type="slidenum">
              <a:rPr lang="ru-RU"/>
              <a:t/>
            </a:fld>
            <a:endParaRPr lang="ru-RU"/>
          </a:p>
        </p:txBody>
      </p:sp>
      <p:sp>
        <p:nvSpPr>
          <p:cNvPr id="2" name="Заголовок 1"/>
          <p:cNvSpPr>
            <a:spLocks noGrp="1"/>
          </p:cNvSpPr>
          <p:nvPr>
            <p:ph type="title"/>
          </p:nvPr>
        </p:nvSpPr>
        <p:spPr bwMode="auto">
          <a:xfrm>
            <a:off x="839788" y="457200"/>
            <a:ext cx="3932237" cy="1526721"/>
          </a:xfrm>
        </p:spPr>
        <p:txBody>
          <a:bodyPr anchor="b"/>
          <a:lstStyle>
            <a:lvl1pPr>
              <a:defRPr sz="3200"/>
            </a:lvl1pPr>
          </a:lstStyle>
          <a:p>
            <a:pPr>
              <a:defRPr/>
            </a:pPr>
            <a:r>
              <a:rPr lang="ru-RU"/>
              <a:t>Образец заголовка</a:t>
            </a:r>
            <a:endParaRPr lang="ru-RU"/>
          </a:p>
        </p:txBody>
      </p:sp>
      <p:sp>
        <p:nvSpPr>
          <p:cNvPr id="3" name="Объект 2"/>
          <p:cNvSpPr>
            <a:spLocks noGrp="1"/>
          </p:cNvSpPr>
          <p:nvPr>
            <p:ph idx="1"/>
          </p:nvPr>
        </p:nvSpPr>
        <p:spPr bwMode="auto">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ru-RU"/>
          </a:p>
        </p:txBody>
      </p:sp>
      <p:sp>
        <p:nvSpPr>
          <p:cNvPr id="4" name="Текст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 name="Дата 4"/>
          <p:cNvSpPr>
            <a:spLocks noGrp="1"/>
          </p:cNvSpPr>
          <p:nvPr>
            <p:ph type="dt" sz="half" idx="10"/>
          </p:nvPr>
        </p:nvSpPr>
        <p:spPr bwMode="auto"/>
        <p:txBody>
          <a:bodyPr/>
          <a:lstStyle/>
          <a:p>
            <a:pPr>
              <a:defRPr/>
            </a:pPr>
            <a:fld id="{570D790B-F35A-4C90-BC4A-BA7F77964CA4}" type="datetime1">
              <a:rPr lang="ru-RU"/>
              <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picTx" userDrawn="1">
  <p:cSld name="Рисунок с подписью">
    <p:spTree>
      <p:nvGrpSpPr>
        <p:cNvPr id="1" name=""/>
        <p:cNvGrpSpPr/>
        <p:nvPr/>
      </p:nvGrpSpPr>
      <p:grpSpPr bwMode="auto">
        <a:xfrm>
          <a:off x="0" y="0"/>
          <a:ext cx="0" cy="0"/>
          <a:chOff x="0" y="0"/>
          <a:chExt cx="0" cy="0"/>
        </a:xfrm>
      </p:grpSpPr>
      <p:sp>
        <p:nvSpPr>
          <p:cNvPr id="7" name="Номер слайда 6"/>
          <p:cNvSpPr>
            <a:spLocks noGrp="1"/>
          </p:cNvSpPr>
          <p:nvPr>
            <p:ph type="sldNum" sz="quarter" idx="12"/>
          </p:nvPr>
        </p:nvSpPr>
        <p:spPr bwMode="auto"/>
        <p:txBody>
          <a:bodyPr/>
          <a:lstStyle/>
          <a:p>
            <a:pPr>
              <a:defRPr/>
            </a:pPr>
            <a:fld id="{A01BE76D-E181-4177-862E-40D97C82BFEB}" type="slidenum">
              <a:rPr lang="ru-RU"/>
              <a:t/>
            </a:fld>
            <a:endParaRPr lang="ru-RU"/>
          </a:p>
        </p:txBody>
      </p:sp>
      <p:sp>
        <p:nvSpPr>
          <p:cNvPr id="2" name="Заголовок 1"/>
          <p:cNvSpPr>
            <a:spLocks noGrp="1"/>
          </p:cNvSpPr>
          <p:nvPr>
            <p:ph type="title"/>
          </p:nvPr>
        </p:nvSpPr>
        <p:spPr bwMode="auto">
          <a:xfrm>
            <a:off x="839788" y="457200"/>
            <a:ext cx="3932237" cy="1526721"/>
          </a:xfrm>
        </p:spPr>
        <p:txBody>
          <a:bodyPr anchor="b"/>
          <a:lstStyle>
            <a:lvl1pPr>
              <a:defRPr sz="3200"/>
            </a:lvl1pPr>
          </a:lstStyle>
          <a:p>
            <a:pPr>
              <a:defRPr/>
            </a:pPr>
            <a:r>
              <a:rPr lang="ru-RU"/>
              <a:t>Образец заголовка</a:t>
            </a:r>
            <a:endParaRPr lang="ru-RU"/>
          </a:p>
        </p:txBody>
      </p:sp>
      <p:sp>
        <p:nvSpPr>
          <p:cNvPr id="3" name="Рисунок 2"/>
          <p:cNvSpPr>
            <a:spLocks noGrp="1"/>
          </p:cNvSpPr>
          <p:nvPr>
            <p:ph type="pic" idx="1"/>
          </p:nvPr>
        </p:nvSpPr>
        <p:spPr bwMode="auto">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ru-RU"/>
              <a:t>Вставка рисунка</a:t>
            </a:r>
            <a:endParaRPr/>
          </a:p>
        </p:txBody>
      </p:sp>
      <p:sp>
        <p:nvSpPr>
          <p:cNvPr id="4" name="Текст 3"/>
          <p:cNvSpPr>
            <a:spLocks noGrp="1"/>
          </p:cNvSpPr>
          <p:nvPr>
            <p:ph type="body" sz="half" idx="2"/>
          </p:nvPr>
        </p:nvSpPr>
        <p:spPr bwMode="auto">
          <a:xfrm>
            <a:off x="839788" y="2057400"/>
            <a:ext cx="3932237" cy="332831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 name="Дата 4"/>
          <p:cNvSpPr>
            <a:spLocks noGrp="1"/>
          </p:cNvSpPr>
          <p:nvPr>
            <p:ph type="dt" sz="half" idx="10"/>
          </p:nvPr>
        </p:nvSpPr>
        <p:spPr bwMode="auto"/>
        <p:txBody>
          <a:bodyPr/>
          <a:lstStyle/>
          <a:p>
            <a:pPr>
              <a:defRPr/>
            </a:pPr>
            <a:fld id="{29AEF080-AA0F-44FA-BA62-A56D8619F7E7}" type="datetime1">
              <a:rPr lang="ru-RU"/>
              <a:t/>
            </a:fld>
            <a:endParaRPr lang="ru-RU"/>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6" name="Номер слайда 5" title="0"/>
          <p:cNvSpPr>
            <a:spLocks noChangeAspect="1" noGrp="1"/>
          </p:cNvSpPr>
          <p:nvPr>
            <p:ph type="sldNum" sz="quarter" idx="4"/>
          </p:nvPr>
        </p:nvSpPr>
        <p:spPr bwMode="auto">
          <a:xfrm>
            <a:off x="10064928" y="5385718"/>
            <a:ext cx="1787978" cy="1272041"/>
          </a:xfrm>
          <a:prstGeom prst="rect">
            <a:avLst/>
          </a:prstGeom>
        </p:spPr>
        <p:txBody>
          <a:bodyPr vert="horz" wrap="square" lIns="91440" tIns="45720" rIns="91440" bIns="45720" rtlCol="0" anchor="ctr" anchorCtr="0">
            <a:noAutofit/>
          </a:bodyPr>
          <a:lstStyle>
            <a:lvl1pPr algn="l">
              <a:defRPr sz="9600" b="0" i="0">
                <a:solidFill>
                  <a:schemeClr val="bg2">
                    <a:lumMod val="90000"/>
                  </a:schemeClr>
                </a:solidFill>
                <a:latin typeface="Gilroy Medium"/>
              </a:defRPr>
            </a:lvl1pPr>
          </a:lstStyle>
          <a:p>
            <a:pPr>
              <a:defRPr/>
            </a:pPr>
            <a:fld id="{A01BE76D-E181-4177-862E-40D97C82BFEB}" type="slidenum">
              <a:rPr lang="ru-RU"/>
              <a:t/>
            </a:fld>
            <a:endParaRPr lang="ru-RU"/>
          </a:p>
        </p:txBody>
      </p:sp>
      <p:sp>
        <p:nvSpPr>
          <p:cNvPr id="3" name="Текст 2"/>
          <p:cNvSpPr>
            <a:spLocks noGrp="1"/>
          </p:cNvSpPr>
          <p:nvPr>
            <p:ph type="body" idx="1"/>
          </p:nvPr>
        </p:nvSpPr>
        <p:spPr bwMode="auto">
          <a:xfrm>
            <a:off x="838200" y="1959430"/>
            <a:ext cx="10281557" cy="3510642"/>
          </a:xfrm>
          <a:prstGeom prst="rect">
            <a:avLst/>
          </a:prstGeom>
        </p:spPr>
        <p:txBody>
          <a:bodyPr vert="horz" lIns="91440" tIns="45720" rIns="91440" bIns="45720" rtlCol="0">
            <a:normAutofit/>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83AB8CDF-4973-4195-91CA-18BA11F1D400}" type="datetime1">
              <a:rPr lang="ru-RU"/>
              <a:t/>
            </a:fld>
            <a:endParaRPr lang="ru-RU"/>
          </a:p>
        </p:txBody>
      </p:sp>
      <p:pic>
        <p:nvPicPr>
          <p:cNvPr id="10" name="Рисунок 9"/>
          <p:cNvPicPr>
            <a:picLocks noChangeAspect="1"/>
          </p:cNvPicPr>
          <p:nvPr/>
        </p:nvPicPr>
        <p:blipFill>
          <a:blip r:embed="rId11"/>
          <a:stretch/>
        </p:blipFill>
        <p:spPr bwMode="auto">
          <a:xfrm>
            <a:off x="10225768" y="200819"/>
            <a:ext cx="1489158" cy="1053193"/>
          </a:xfrm>
          <a:prstGeom prst="rect">
            <a:avLst/>
          </a:prstGeom>
        </p:spPr>
      </p:pic>
      <p:sp>
        <p:nvSpPr>
          <p:cNvPr id="2" name="Заголовок 1"/>
          <p:cNvSpPr>
            <a:spLocks noGrp="1"/>
          </p:cNvSpPr>
          <p:nvPr>
            <p:ph type="title"/>
          </p:nvPr>
        </p:nvSpPr>
        <p:spPr bwMode="auto">
          <a:xfrm>
            <a:off x="838200" y="555171"/>
            <a:ext cx="8877300" cy="1135517"/>
          </a:xfrm>
          <a:prstGeom prst="rect">
            <a:avLst/>
          </a:prstGeom>
        </p:spPr>
        <p:txBody>
          <a:bodyPr vert="horz" lIns="91440" tIns="45720" rIns="91440" bIns="45720" rtlCol="0" anchor="ctr">
            <a:normAutofit/>
          </a:bodyPr>
          <a:lstStyle/>
          <a:p>
            <a:pPr>
              <a:defRPr/>
            </a:pPr>
            <a:r>
              <a:rPr lang="ru-RU"/>
              <a:t>Образец заголовка</a:t>
            </a:r>
            <a:endParaRPr/>
          </a:p>
        </p:txBody>
      </p:sp>
      <p:cxnSp>
        <p:nvCxnSpPr>
          <p:cNvPr id="7" name="Прямая соединительная линия 6"/>
          <p:cNvCxnSpPr>
            <a:cxnSpLocks/>
          </p:cNvCxnSpPr>
          <p:nvPr/>
        </p:nvCxnSpPr>
        <p:spPr bwMode="auto">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a:cxnSpLocks/>
          </p:cNvCxnSpPr>
          <p:nvPr/>
        </p:nvCxnSpPr>
        <p:spPr bwMode="auto">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a:cxnSpLocks/>
          </p:cNvCxnSpPr>
          <p:nvPr userDrawn="1"/>
        </p:nvCxnSpPr>
        <p:spPr bwMode="auto">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a:cxnSpLocks/>
          </p:cNvCxnSpPr>
          <p:nvPr userDrawn="1"/>
        </p:nvCxnSpPr>
        <p:spPr bwMode="auto">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sldNum="1"/>
  <p:txStyles>
    <p:titleStyle>
      <a:lvl1pPr algn="l" defTabSz="914400">
        <a:lnSpc>
          <a:spcPct val="90000"/>
        </a:lnSpc>
        <a:spcBef>
          <a:spcPts val="0"/>
        </a:spcBef>
        <a:buNone/>
        <a:defRPr sz="3200">
          <a:solidFill>
            <a:schemeClr val="tx1"/>
          </a:solidFill>
          <a:latin typeface="Gilroy Bold"/>
          <a:ea typeface="+mj-ea"/>
          <a:cs typeface="+mj-cs"/>
        </a:defRPr>
      </a:lvl1pPr>
    </p:titleStyle>
    <p:bodyStyle>
      <a:lvl1pPr marL="228600" indent="-228600" algn="l" defTabSz="914400">
        <a:lnSpc>
          <a:spcPct val="90000"/>
        </a:lnSpc>
        <a:spcBef>
          <a:spcPts val="1000"/>
        </a:spcBef>
        <a:buFont typeface="Arial"/>
        <a:buChar char="•"/>
        <a:defRPr sz="2800">
          <a:solidFill>
            <a:schemeClr val="tx2"/>
          </a:solidFill>
          <a:latin typeface="Gilroy Medium"/>
          <a:ea typeface="+mn-ea"/>
          <a:cs typeface="+mn-cs"/>
        </a:defRPr>
      </a:lvl1pPr>
      <a:lvl2pPr marL="685800" indent="-228600" algn="l" defTabSz="914400">
        <a:lnSpc>
          <a:spcPct val="90000"/>
        </a:lnSpc>
        <a:spcBef>
          <a:spcPts val="500"/>
        </a:spcBef>
        <a:buFont typeface="Arial"/>
        <a:buChar char="•"/>
        <a:defRPr sz="2400">
          <a:solidFill>
            <a:schemeClr val="tx2"/>
          </a:solidFill>
          <a:latin typeface="Gilroy Medium"/>
          <a:ea typeface="+mn-ea"/>
          <a:cs typeface="+mn-cs"/>
        </a:defRPr>
      </a:lvl2pPr>
      <a:lvl3pPr marL="1143000" indent="-228600" algn="l" defTabSz="914400">
        <a:lnSpc>
          <a:spcPct val="90000"/>
        </a:lnSpc>
        <a:spcBef>
          <a:spcPts val="500"/>
        </a:spcBef>
        <a:buFont typeface="Arial"/>
        <a:buChar char="•"/>
        <a:defRPr sz="2000">
          <a:solidFill>
            <a:schemeClr val="tx2"/>
          </a:solidFill>
          <a:latin typeface="Gilroy Medium"/>
          <a:ea typeface="+mn-ea"/>
          <a:cs typeface="+mn-cs"/>
        </a:defRPr>
      </a:lvl3pPr>
      <a:lvl4pPr marL="1600200" indent="-228600" algn="l" defTabSz="914400">
        <a:lnSpc>
          <a:spcPct val="90000"/>
        </a:lnSpc>
        <a:spcBef>
          <a:spcPts val="500"/>
        </a:spcBef>
        <a:buFont typeface="Arial"/>
        <a:buChar char="•"/>
        <a:defRPr sz="1800">
          <a:solidFill>
            <a:schemeClr val="tx2"/>
          </a:solidFill>
          <a:latin typeface="Gilroy Medium"/>
          <a:ea typeface="+mn-ea"/>
          <a:cs typeface="+mn-cs"/>
        </a:defRPr>
      </a:lvl4pPr>
      <a:lvl5pPr marL="2057400" indent="-228600" algn="l" defTabSz="914400">
        <a:lnSpc>
          <a:spcPct val="90000"/>
        </a:lnSpc>
        <a:spcBef>
          <a:spcPts val="500"/>
        </a:spcBef>
        <a:buFont typeface="Arial"/>
        <a:buChar char="•"/>
        <a:defRPr sz="1800">
          <a:solidFill>
            <a:schemeClr val="tx2"/>
          </a:solidFill>
          <a:latin typeface="Gilroy Medium"/>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1.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comments" Target="../comments/comment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3.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 Id="rId3" Type="http://schemas.openxmlformats.org/officeDocument/2006/relationships/image" Target="../media/image7.jpg"/><Relationship Id="rId4" Type="http://schemas.openxmlformats.org/officeDocument/2006/relationships/image" Target="../media/image8.jpg"/><Relationship Id="rId5" Type="http://schemas.openxmlformats.org/officeDocument/2006/relationships/comments" Target="../comments/comment4.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5.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 Id="rId3" Type="http://schemas.openxmlformats.org/officeDocument/2006/relationships/comments" Target="../comments/commen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13.jpg"/><Relationship Id="rId6" Type="http://schemas.openxmlformats.org/officeDocument/2006/relationships/image" Target="../media/image14.jpg"/><Relationship Id="rId7" Type="http://schemas.openxmlformats.org/officeDocument/2006/relationships/comments" Target="../comments/comment8.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kostapopov435@gamil.co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cxnSp>
        <p:nvCxnSpPr>
          <p:cNvPr id="4" name="Прямая соединительная линия 3"/>
          <p:cNvCxnSpPr>
            <a:cxnSpLocks/>
          </p:cNvCxnSpPr>
          <p:nvPr/>
        </p:nvCxnSpPr>
        <p:spPr bwMode="auto">
          <a:xfrm>
            <a:off x="0" y="0"/>
            <a:ext cx="914400" cy="0"/>
          </a:xfrm>
          <a:prstGeom prst="line">
            <a:avLst/>
          </a:prstGeom>
          <a:ln w="0" cap="flat" cmpd="sng" algn="ctr">
            <a:solidFill>
              <a:srgbClr val="FBFFFF"/>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bwMode="auto">
          <a:xfrm>
            <a:off x="1039528" y="2001837"/>
            <a:ext cx="10087276" cy="1508125"/>
          </a:xfrm>
        </p:spPr>
        <p:txBody>
          <a:bodyPr>
            <a:noAutofit/>
          </a:bodyPr>
          <a:lstStyle/>
          <a:p>
            <a:pPr>
              <a:defRPr/>
            </a:pPr>
            <a:r>
              <a:rPr lang="en-US"/>
              <a:t>SkyDrop</a:t>
            </a:r>
            <a:endParaRPr lang="ru-RU"/>
          </a:p>
        </p:txBody>
      </p:sp>
      <p:sp>
        <p:nvSpPr>
          <p:cNvPr id="3" name="Подзаголовок 2"/>
          <p:cNvSpPr>
            <a:spLocks noGrp="1"/>
          </p:cNvSpPr>
          <p:nvPr>
            <p:ph type="subTitle" idx="1"/>
          </p:nvPr>
        </p:nvSpPr>
        <p:spPr bwMode="auto"/>
        <p:txBody>
          <a:bodyPr>
            <a:normAutofit lnSpcReduction="10000"/>
          </a:bodyPr>
          <a:lstStyle/>
          <a:p>
            <a:pPr>
              <a:defRPr/>
            </a:pPr>
            <a:r>
              <a:rPr lang="ru-RU"/>
              <a:t>Чебоксарский институт (филиал) Московского политехнического университета</a:t>
            </a:r>
            <a:endParaRPr/>
          </a:p>
          <a:p>
            <a:pPr>
              <a:defRPr/>
            </a:pPr>
            <a:r>
              <a:rPr lang="ru-RU"/>
              <a:t>Кафедра </a:t>
            </a:r>
            <a:r>
              <a:rPr lang="ru-RU"/>
              <a:t>«Транспортно-энергетических систем»</a:t>
            </a:r>
            <a:endParaRPr lang="ru-RU"/>
          </a:p>
        </p:txBody>
      </p:sp>
      <p:sp>
        <p:nvSpPr>
          <p:cNvPr id="6" name="TextBox 5"/>
          <p:cNvSpPr txBox="1"/>
          <p:nvPr/>
        </p:nvSpPr>
        <p:spPr bwMode="auto">
          <a:xfrm>
            <a:off x="914399" y="1600200"/>
            <a:ext cx="10933889" cy="461665"/>
          </a:xfrm>
          <a:prstGeom prst="rect">
            <a:avLst/>
          </a:prstGeom>
          <a:noFill/>
        </p:spPr>
        <p:txBody>
          <a:bodyPr wrap="square">
            <a:spAutoFit/>
          </a:bodyPr>
          <a:lstStyle/>
          <a:p>
            <a:pPr>
              <a:defRPr/>
            </a:pPr>
            <a:r>
              <a:rPr lang="ru-RU" sz="2400" b="1"/>
              <a:t>Акселерационная программа «</a:t>
            </a:r>
            <a:r>
              <a:rPr lang="ru-RU" sz="2400" b="1"/>
              <a:t>Мосполитех</a:t>
            </a:r>
            <a:r>
              <a:rPr lang="ru-RU" sz="2400" b="1"/>
              <a:t>-Чебоксары 3.0» </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Объект 1"/>
          <p:cNvSpPr>
            <a:spLocks noGrp="1"/>
          </p:cNvSpPr>
          <p:nvPr>
            <p:ph idx="1"/>
          </p:nvPr>
        </p:nvSpPr>
        <p:spPr bwMode="auto">
          <a:xfrm>
            <a:off x="90056" y="1992679"/>
            <a:ext cx="10433857" cy="3641271"/>
          </a:xfrm>
        </p:spPr>
        <p:txBody>
          <a:bodyPr>
            <a:normAutofit/>
          </a:bodyPr>
          <a:lstStyle/>
          <a:p>
            <a:pPr marL="0" indent="0">
              <a:buNone/>
              <a:defRPr/>
            </a:pPr>
            <a:r>
              <a:rPr lang="ru-RU" b="1">
                <a:latin typeface="Times New Roman"/>
                <a:ea typeface="Times New Roman"/>
              </a:rPr>
              <a:t>Пользователи</a:t>
            </a:r>
            <a:endParaRPr/>
          </a:p>
          <a:p>
            <a:pPr>
              <a:defRPr/>
            </a:pPr>
            <a:r>
              <a:rPr lang="ru-RU">
                <a:latin typeface="Times New Roman"/>
                <a:ea typeface="Times New Roman"/>
              </a:rPr>
              <a:t>Образовательные заведения; школы, </a:t>
            </a:r>
            <a:r>
              <a:rPr lang="ru-RU">
                <a:latin typeface="Times New Roman"/>
                <a:ea typeface="Times New Roman"/>
              </a:rPr>
              <a:t>спо</a:t>
            </a:r>
            <a:r>
              <a:rPr lang="ru-RU">
                <a:latin typeface="Times New Roman"/>
                <a:ea typeface="Times New Roman"/>
              </a:rPr>
              <a:t>, образовательные вузы</a:t>
            </a:r>
            <a:endParaRPr lang="ru-RU">
              <a:latin typeface="Times New Roman"/>
              <a:ea typeface="Times New Roman"/>
            </a:endParaRPr>
          </a:p>
          <a:p>
            <a:pPr>
              <a:defRPr/>
            </a:pPr>
            <a:r>
              <a:rPr lang="ru-RU">
                <a:latin typeface="Times New Roman"/>
                <a:cs typeface="Times New Roman"/>
              </a:rPr>
              <a:t>Компании по доставке еды, больницы, производственные склады.</a:t>
            </a:r>
            <a:endParaRPr/>
          </a:p>
          <a:p>
            <a:pPr marL="0" indent="0">
              <a:buNone/>
              <a:defRPr/>
            </a:pPr>
            <a:r>
              <a:rPr lang="ru-RU" b="1">
                <a:latin typeface="Times New Roman"/>
                <a:cs typeface="Times New Roman"/>
              </a:rPr>
              <a:t>     </a:t>
            </a:r>
            <a:r>
              <a:rPr lang="ru-RU" b="1">
                <a:latin typeface="Times New Roman"/>
                <a:cs typeface="Times New Roman"/>
              </a:rPr>
              <a:t>Проблемы</a:t>
            </a:r>
            <a:endParaRPr lang="ru-RU">
              <a:latin typeface="Times New Roman"/>
              <a:ea typeface="Times New Roman"/>
              <a:cs typeface="Times New Roman"/>
            </a:endParaRPr>
          </a:p>
          <a:p>
            <a:pPr>
              <a:defRPr/>
            </a:pPr>
            <a:r>
              <a:rPr lang="ru-RU">
                <a:latin typeface="Times New Roman"/>
                <a:ea typeface="Times New Roman"/>
              </a:rPr>
              <a:t>Проблема связанная с нестабильным управлением</a:t>
            </a:r>
            <a:r>
              <a:rPr lang="ru-RU">
                <a:latin typeface="Times New Roman"/>
                <a:ea typeface="Times New Roman"/>
                <a:cs typeface="Times New Roman"/>
              </a:rPr>
              <a:t>.</a:t>
            </a:r>
            <a:endParaRPr/>
          </a:p>
          <a:p>
            <a:pPr>
              <a:defRPr/>
            </a:pPr>
            <a:r>
              <a:rPr lang="ru-RU">
                <a:latin typeface="Times New Roman"/>
                <a:ea typeface="Times New Roman"/>
              </a:rPr>
              <a:t>Безопасность</a:t>
            </a:r>
            <a:r>
              <a:rPr lang="ru-RU">
                <a:latin typeface="Times New Roman"/>
                <a:ea typeface="Times New Roman"/>
                <a:cs typeface="Times New Roman"/>
              </a:rPr>
              <a:t> жителей.</a:t>
            </a:r>
            <a:endParaRPr lang="ru-RU" b="1">
              <a:latin typeface="Times New Roman"/>
              <a:cs typeface="Times New Roman"/>
            </a:endParaRPr>
          </a:p>
          <a:p>
            <a:pPr marL="0" indent="0">
              <a:buNone/>
              <a:defRPr/>
            </a:pPr>
            <a:endParaRPr lang="ru-RU" b="1"/>
          </a:p>
          <a:p>
            <a:pPr>
              <a:defRPr/>
            </a:pPr>
            <a:endParaRPr lang="ru-RU"/>
          </a:p>
        </p:txBody>
      </p:sp>
      <p:sp>
        <p:nvSpPr>
          <p:cNvPr id="3" name="Номер слайда 2"/>
          <p:cNvSpPr>
            <a:spLocks noGrp="1"/>
          </p:cNvSpPr>
          <p:nvPr>
            <p:ph type="sldNum" sz="quarter" idx="12"/>
          </p:nvPr>
        </p:nvSpPr>
        <p:spPr bwMode="auto"/>
        <p:txBody>
          <a:bodyPr/>
          <a:lstStyle/>
          <a:p>
            <a:pPr>
              <a:defRPr/>
            </a:pPr>
            <a:fld id="{A01BE76D-E181-4177-862E-40D97C82BFEB}" type="slidenum">
              <a:rPr lang="ru-RU"/>
              <a:t/>
            </a:fld>
            <a:endParaRPr lang="ru-RU"/>
          </a:p>
        </p:txBody>
      </p:sp>
      <p:sp>
        <p:nvSpPr>
          <p:cNvPr id="4" name="Заголовок 3"/>
          <p:cNvSpPr>
            <a:spLocks noGrp="1"/>
          </p:cNvSpPr>
          <p:nvPr>
            <p:ph type="title"/>
          </p:nvPr>
        </p:nvSpPr>
        <p:spPr bwMode="auto"/>
        <p:txBody>
          <a:bodyPr/>
          <a:lstStyle/>
          <a:p>
            <a:pPr>
              <a:defRPr/>
            </a:pPr>
            <a:r>
              <a:rPr lang="ru-RU"/>
              <a:t>Пользователь и проблема</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p:txBody>
          <a:bodyPr/>
          <a:lstStyle/>
          <a:p>
            <a:pPr>
              <a:defRPr/>
            </a:pPr>
            <a:fld id="{A01BE76D-E181-4177-862E-40D97C82BFEB}" type="slidenum">
              <a:rPr lang="ru-RU"/>
              <a:t/>
            </a:fld>
            <a:endParaRPr lang="ru-RU"/>
          </a:p>
        </p:txBody>
      </p:sp>
      <p:sp>
        <p:nvSpPr>
          <p:cNvPr id="4" name="Заголовок 3"/>
          <p:cNvSpPr>
            <a:spLocks noGrp="1"/>
          </p:cNvSpPr>
          <p:nvPr>
            <p:ph type="title"/>
          </p:nvPr>
        </p:nvSpPr>
        <p:spPr bwMode="auto"/>
        <p:txBody>
          <a:bodyPr>
            <a:normAutofit/>
          </a:bodyPr>
          <a:lstStyle/>
          <a:p>
            <a:pPr>
              <a:defRPr/>
            </a:pPr>
            <a:r>
              <a:rPr lang="ru-RU"/>
              <a:t>Актуальность проекта</a:t>
            </a:r>
            <a:endParaRPr/>
          </a:p>
        </p:txBody>
      </p:sp>
      <p:sp>
        <p:nvSpPr>
          <p:cNvPr id="5" name="TextBox 4"/>
          <p:cNvSpPr txBox="1"/>
          <p:nvPr/>
        </p:nvSpPr>
        <p:spPr bwMode="auto">
          <a:xfrm>
            <a:off x="122540" y="1726540"/>
            <a:ext cx="5338921" cy="2369880"/>
          </a:xfrm>
          <a:prstGeom prst="rect">
            <a:avLst/>
          </a:prstGeom>
          <a:noFill/>
        </p:spPr>
        <p:txBody>
          <a:bodyPr wrap="square">
            <a:spAutoFit/>
          </a:bodyPr>
          <a:lstStyle/>
          <a:p>
            <a:pPr lvl="0">
              <a:defRPr/>
            </a:pPr>
            <a:r>
              <a:rPr lang="ru-RU" sz="2000">
                <a:solidFill>
                  <a:schemeClr val="tx2"/>
                </a:solidFill>
                <a:ea typeface="Calibri"/>
                <a:cs typeface="Times New Roman"/>
              </a:rPr>
              <a:t>О</a:t>
            </a:r>
            <a:r>
              <a:rPr lang="ru-RU" sz="2000">
                <a:solidFill>
                  <a:schemeClr val="tx2"/>
                </a:solidFill>
                <a:ea typeface="Calibri"/>
                <a:cs typeface="Times New Roman"/>
              </a:rPr>
              <a:t>бучение </a:t>
            </a:r>
            <a:r>
              <a:rPr lang="ru-RU" sz="2000">
                <a:solidFill>
                  <a:schemeClr val="tx2"/>
                </a:solidFill>
                <a:ea typeface="Calibri"/>
                <a:cs typeface="Times New Roman"/>
              </a:rPr>
              <a:t>управлением мини-</a:t>
            </a:r>
            <a:r>
              <a:rPr lang="ru-RU" sz="2000">
                <a:solidFill>
                  <a:schemeClr val="tx2"/>
                </a:solidFill>
                <a:ea typeface="Calibri"/>
                <a:cs typeface="Times New Roman"/>
              </a:rPr>
              <a:t>дрона</a:t>
            </a:r>
            <a:r>
              <a:rPr lang="ru-RU" sz="2000">
                <a:solidFill>
                  <a:schemeClr val="tx2"/>
                </a:solidFill>
                <a:ea typeface="Calibri"/>
                <a:cs typeface="Times New Roman"/>
              </a:rPr>
              <a:t> в ограниченном пространстве в учебных заведениях и коммерческих </a:t>
            </a:r>
            <a:r>
              <a:rPr lang="ru-RU" sz="2000">
                <a:solidFill>
                  <a:schemeClr val="tx2"/>
                </a:solidFill>
                <a:ea typeface="Calibri"/>
                <a:cs typeface="Times New Roman"/>
              </a:rPr>
              <a:t>предприятиях.</a:t>
            </a:r>
            <a:endParaRPr/>
          </a:p>
          <a:p>
            <a:pPr lvl="0">
              <a:defRPr/>
            </a:pPr>
            <a:r>
              <a:rPr lang="ru-RU" sz="2000">
                <a:solidFill>
                  <a:schemeClr val="tx2"/>
                </a:solidFill>
                <a:ea typeface="Calibri"/>
                <a:cs typeface="Times New Roman"/>
              </a:rPr>
              <a:t>Создание ПО для мини </a:t>
            </a:r>
            <a:r>
              <a:rPr lang="ru-RU" sz="2000">
                <a:solidFill>
                  <a:schemeClr val="tx2"/>
                </a:solidFill>
                <a:ea typeface="Calibri"/>
                <a:cs typeface="Times New Roman"/>
              </a:rPr>
              <a:t>дронов</a:t>
            </a:r>
            <a:r>
              <a:rPr lang="ru-RU" sz="2800">
                <a:solidFill>
                  <a:schemeClr val="tx2"/>
                </a:solidFill>
                <a:ea typeface="Calibri"/>
                <a:cs typeface="Times New Roman"/>
              </a:rPr>
              <a:t>.</a:t>
            </a:r>
            <a:endParaRPr/>
          </a:p>
          <a:p>
            <a:pPr lvl="0">
              <a:defRPr/>
            </a:pPr>
            <a:r>
              <a:rPr lang="ru-RU" sz="2000">
                <a:solidFill>
                  <a:schemeClr val="tx2"/>
                </a:solidFill>
                <a:ea typeface="Calibri"/>
                <a:cs typeface="Times New Roman"/>
              </a:rPr>
              <a:t>Технический прогресс в образовательных учреждениях</a:t>
            </a:r>
            <a:endParaRPr lang="ru-RU" sz="2000"/>
          </a:p>
        </p:txBody>
      </p:sp>
      <p:pic>
        <p:nvPicPr>
          <p:cNvPr id="2" name="Рисунок 1"/>
          <p:cNvPicPr>
            <a:picLocks noChangeAspect="1"/>
          </p:cNvPicPr>
          <p:nvPr/>
        </p:nvPicPr>
        <p:blipFill>
          <a:blip r:embed="rId2"/>
          <a:stretch/>
        </p:blipFill>
        <p:spPr bwMode="auto">
          <a:xfrm>
            <a:off x="6773486" y="408972"/>
            <a:ext cx="2836026" cy="2635135"/>
          </a:xfrm>
          <a:prstGeom prst="rect">
            <a:avLst/>
          </a:prstGeom>
        </p:spPr>
      </p:pic>
      <p:pic>
        <p:nvPicPr>
          <p:cNvPr id="6" name="Рисунок 5"/>
          <p:cNvPicPr>
            <a:picLocks noChangeAspect="1"/>
          </p:cNvPicPr>
          <p:nvPr/>
        </p:nvPicPr>
        <p:blipFill>
          <a:blip r:embed="rId3"/>
          <a:stretch/>
        </p:blipFill>
        <p:spPr bwMode="auto">
          <a:xfrm>
            <a:off x="6773486" y="3148605"/>
            <a:ext cx="2836026" cy="277836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Объект 1"/>
          <p:cNvSpPr>
            <a:spLocks noGrp="1"/>
          </p:cNvSpPr>
          <p:nvPr>
            <p:ph idx="1"/>
          </p:nvPr>
        </p:nvSpPr>
        <p:spPr bwMode="auto">
          <a:xfrm>
            <a:off x="838200" y="1959429"/>
            <a:ext cx="10383982" cy="4017422"/>
          </a:xfrm>
        </p:spPr>
        <p:txBody>
          <a:bodyPr>
            <a:normAutofit lnSpcReduction="10000"/>
          </a:bodyPr>
          <a:lstStyle/>
          <a:p>
            <a:pPr marL="0" indent="0">
              <a:buFont typeface="Arial"/>
              <a:buNone/>
              <a:defRPr/>
            </a:pPr>
            <a:endParaRPr lang="ru-RU">
              <a:latin typeface="Arial"/>
              <a:cs typeface="Arial"/>
            </a:endParaRPr>
          </a:p>
          <a:p>
            <a:pPr>
              <a:buFont typeface="Arial"/>
              <a:buChar char="–"/>
              <a:defRPr/>
            </a:pPr>
            <a:r>
              <a:rPr lang="ru-RU">
                <a:latin typeface="Arial"/>
                <a:cs typeface="Arial"/>
              </a:rPr>
              <a:t> </a:t>
            </a:r>
            <a:r>
              <a:rPr lang="ru-RU"/>
              <a:t>АО’НПП’ Радар ММС. – создание </a:t>
            </a:r>
            <a:r>
              <a:rPr lang="ru-RU"/>
              <a:t>дронов</a:t>
            </a:r>
            <a:r>
              <a:rPr lang="ru-RU"/>
              <a:t> и настольных стендов и </a:t>
            </a:r>
            <a:r>
              <a:rPr lang="ru-RU"/>
              <a:t>ПО (Россия)</a:t>
            </a:r>
            <a:endParaRPr/>
          </a:p>
          <a:p>
            <a:pPr>
              <a:buFont typeface="Arial"/>
              <a:buChar char="–"/>
              <a:defRPr/>
            </a:pPr>
            <a:r>
              <a:rPr lang="ru-RU"/>
              <a:t>‘</a:t>
            </a:r>
            <a:r>
              <a:rPr lang="ru-RU"/>
              <a:t>КРамс</a:t>
            </a:r>
            <a:r>
              <a:rPr lang="ru-RU"/>
              <a:t>’.- </a:t>
            </a:r>
            <a:r>
              <a:rPr lang="ru-RU"/>
              <a:t>разработка </a:t>
            </a:r>
            <a:r>
              <a:rPr lang="ru-RU"/>
              <a:t>дронов</a:t>
            </a:r>
            <a:r>
              <a:rPr lang="ru-RU"/>
              <a:t> </a:t>
            </a:r>
            <a:r>
              <a:rPr lang="ru-RU"/>
              <a:t>и </a:t>
            </a:r>
            <a:r>
              <a:rPr lang="ru-RU"/>
              <a:t>ПО (Россия)</a:t>
            </a:r>
            <a:endParaRPr lang="ru-RU"/>
          </a:p>
          <a:p>
            <a:pPr>
              <a:buFont typeface="Arial"/>
              <a:buChar char="–"/>
              <a:defRPr/>
            </a:pPr>
            <a:r>
              <a:rPr lang="ru-RU"/>
              <a:t>‘</a:t>
            </a:r>
            <a:r>
              <a:rPr lang="ru-RU"/>
              <a:t>Коптер</a:t>
            </a:r>
            <a:r>
              <a:rPr lang="ru-RU"/>
              <a:t> </a:t>
            </a:r>
            <a:r>
              <a:rPr lang="ru-RU"/>
              <a:t>Экспрес</a:t>
            </a:r>
            <a:r>
              <a:rPr lang="ru-RU"/>
              <a:t>’- разработка </a:t>
            </a:r>
            <a:r>
              <a:rPr lang="ru-RU"/>
              <a:t>дронов</a:t>
            </a:r>
            <a:r>
              <a:rPr lang="ru-RU"/>
              <a:t> </a:t>
            </a:r>
            <a:r>
              <a:rPr lang="ru-RU"/>
              <a:t>и </a:t>
            </a:r>
            <a:r>
              <a:rPr lang="ru-RU"/>
              <a:t>ПО (Россия)</a:t>
            </a:r>
            <a:endParaRPr lang="ru-RU"/>
          </a:p>
          <a:p>
            <a:pPr>
              <a:buFont typeface="Arial"/>
              <a:buChar char="–"/>
              <a:defRPr/>
            </a:pPr>
            <a:r>
              <a:rPr lang="ru-RU"/>
              <a:t> </a:t>
            </a:r>
            <a:r>
              <a:rPr lang="ru-RU"/>
              <a:t>‘</a:t>
            </a:r>
            <a:r>
              <a:rPr lang="en-US"/>
              <a:t>RUS AERO LAB</a:t>
            </a:r>
            <a:r>
              <a:rPr lang="ru-RU"/>
              <a:t>’- </a:t>
            </a:r>
            <a:r>
              <a:rPr lang="ru-RU"/>
              <a:t>Разработка </a:t>
            </a:r>
            <a:r>
              <a:rPr lang="ru-RU"/>
              <a:t>дронов</a:t>
            </a:r>
            <a:r>
              <a:rPr lang="ru-RU"/>
              <a:t> с системой сброса </a:t>
            </a:r>
            <a:r>
              <a:rPr lang="ru-RU"/>
              <a:t>груза(Россия)</a:t>
            </a:r>
            <a:endParaRPr lang="ru-RU"/>
          </a:p>
          <a:p>
            <a:pPr>
              <a:buFont typeface="Arial"/>
              <a:buChar char="–"/>
              <a:defRPr/>
            </a:pPr>
            <a:r>
              <a:rPr lang="ru-RU"/>
              <a:t>‘</a:t>
            </a:r>
            <a:r>
              <a:rPr lang="ru-RU"/>
              <a:t>Detector</a:t>
            </a:r>
            <a:r>
              <a:rPr lang="ru-RU"/>
              <a:t> </a:t>
            </a:r>
            <a:r>
              <a:rPr lang="ru-RU"/>
              <a:t>S</a:t>
            </a:r>
            <a:r>
              <a:rPr lang="en-US"/>
              <a:t>y</a:t>
            </a:r>
            <a:r>
              <a:rPr lang="ru-RU"/>
              <a:t>stem</a:t>
            </a:r>
            <a:r>
              <a:rPr lang="ru-RU"/>
              <a:t>’- </a:t>
            </a:r>
            <a:r>
              <a:rPr lang="ru-RU"/>
              <a:t>оффициальный</a:t>
            </a:r>
            <a:r>
              <a:rPr lang="ru-RU"/>
              <a:t> дилер </a:t>
            </a:r>
            <a:r>
              <a:rPr lang="ru-RU"/>
              <a:t>дронов</a:t>
            </a:r>
            <a:r>
              <a:rPr lang="ru-RU"/>
              <a:t> </a:t>
            </a:r>
            <a:r>
              <a:rPr lang="ru-RU"/>
              <a:t>которые сбрасывают </a:t>
            </a:r>
            <a:r>
              <a:rPr lang="ru-RU"/>
              <a:t>груз(Россия)</a:t>
            </a:r>
            <a:endParaRPr lang="ru-RU">
              <a:latin typeface="Arial"/>
              <a:cs typeface="Arial"/>
            </a:endParaRPr>
          </a:p>
          <a:p>
            <a:pPr>
              <a:defRPr/>
            </a:pPr>
            <a:endParaRPr lang="ru-RU"/>
          </a:p>
        </p:txBody>
      </p:sp>
      <p:sp>
        <p:nvSpPr>
          <p:cNvPr id="3" name="Номер слайда 2"/>
          <p:cNvSpPr>
            <a:spLocks noGrp="1"/>
          </p:cNvSpPr>
          <p:nvPr>
            <p:ph type="sldNum" sz="quarter" idx="12"/>
          </p:nvPr>
        </p:nvSpPr>
        <p:spPr bwMode="auto"/>
        <p:txBody>
          <a:bodyPr/>
          <a:lstStyle/>
          <a:p>
            <a:pPr>
              <a:defRPr/>
            </a:pPr>
            <a:fld id="{A01BE76D-E181-4177-862E-40D97C82BFEB}" type="slidenum">
              <a:rPr lang="ru-RU"/>
              <a:t/>
            </a:fld>
            <a:endParaRPr lang="ru-RU"/>
          </a:p>
        </p:txBody>
      </p:sp>
      <p:sp>
        <p:nvSpPr>
          <p:cNvPr id="4" name="Заголовок 3"/>
          <p:cNvSpPr>
            <a:spLocks noGrp="1"/>
          </p:cNvSpPr>
          <p:nvPr>
            <p:ph type="title"/>
          </p:nvPr>
        </p:nvSpPr>
        <p:spPr bwMode="auto"/>
        <p:txBody>
          <a:bodyPr/>
          <a:lstStyle/>
          <a:p>
            <a:pPr>
              <a:defRPr/>
            </a:pPr>
            <a:r>
              <a:rPr lang="ru-RU"/>
              <a:t>Конкуренты (аналоги)</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p:txBody>
          <a:bodyPr/>
          <a:lstStyle/>
          <a:p>
            <a:pPr>
              <a:defRPr/>
            </a:pPr>
            <a:fld id="{A01BE76D-E181-4177-862E-40D97C82BFEB}" type="slidenum">
              <a:rPr lang="ru-RU"/>
              <a:t/>
            </a:fld>
            <a:endParaRPr lang="ru-RU"/>
          </a:p>
        </p:txBody>
      </p:sp>
      <p:sp>
        <p:nvSpPr>
          <p:cNvPr id="4" name="Заголовок 3"/>
          <p:cNvSpPr>
            <a:spLocks noGrp="1"/>
          </p:cNvSpPr>
          <p:nvPr>
            <p:ph type="title"/>
          </p:nvPr>
        </p:nvSpPr>
        <p:spPr bwMode="auto">
          <a:xfrm>
            <a:off x="156557" y="239288"/>
            <a:ext cx="8877300" cy="1135517"/>
          </a:xfrm>
        </p:spPr>
        <p:txBody>
          <a:bodyPr/>
          <a:lstStyle/>
          <a:p>
            <a:pPr>
              <a:defRPr/>
            </a:pPr>
            <a:r>
              <a:rPr lang="ru-RU"/>
              <a:t>Решение</a:t>
            </a:r>
            <a:endParaRPr/>
          </a:p>
        </p:txBody>
      </p:sp>
      <p:pic>
        <p:nvPicPr>
          <p:cNvPr id="2" name="Рисунок 1"/>
          <p:cNvPicPr>
            <a:picLocks noChangeAspect="1"/>
          </p:cNvPicPr>
          <p:nvPr/>
        </p:nvPicPr>
        <p:blipFill>
          <a:blip r:embed="rId2"/>
          <a:stretch/>
        </p:blipFill>
        <p:spPr bwMode="auto">
          <a:xfrm>
            <a:off x="3581401" y="2364716"/>
            <a:ext cx="2768138" cy="2768138"/>
          </a:xfrm>
          <a:prstGeom prst="rect">
            <a:avLst/>
          </a:prstGeom>
        </p:spPr>
      </p:pic>
      <p:sp>
        <p:nvSpPr>
          <p:cNvPr id="6" name="TextBox 5"/>
          <p:cNvSpPr txBox="1"/>
          <p:nvPr/>
        </p:nvSpPr>
        <p:spPr bwMode="auto">
          <a:xfrm>
            <a:off x="615142" y="1180407"/>
            <a:ext cx="3607723" cy="646331"/>
          </a:xfrm>
          <a:prstGeom prst="rect">
            <a:avLst/>
          </a:prstGeom>
          <a:noFill/>
        </p:spPr>
        <p:txBody>
          <a:bodyPr wrap="square" rtlCol="0">
            <a:spAutoFit/>
          </a:bodyPr>
          <a:lstStyle/>
          <a:p>
            <a:pPr>
              <a:defRPr/>
            </a:pPr>
            <a:r>
              <a:rPr lang="ru-RU"/>
              <a:t>Аналоги </a:t>
            </a:r>
            <a:r>
              <a:rPr lang="ru-RU"/>
              <a:t>дронов</a:t>
            </a:r>
            <a:r>
              <a:rPr lang="ru-RU"/>
              <a:t> с системой сброса груза и стенд</a:t>
            </a:r>
            <a:endParaRPr lang="ru-RU"/>
          </a:p>
        </p:txBody>
      </p:sp>
      <p:pic>
        <p:nvPicPr>
          <p:cNvPr id="8" name="Рисунок 7"/>
          <p:cNvPicPr>
            <a:picLocks noChangeAspect="1"/>
          </p:cNvPicPr>
          <p:nvPr/>
        </p:nvPicPr>
        <p:blipFill>
          <a:blip r:embed="rId3"/>
          <a:stretch/>
        </p:blipFill>
        <p:spPr bwMode="auto">
          <a:xfrm>
            <a:off x="7252853" y="2734887"/>
            <a:ext cx="4280671" cy="1732948"/>
          </a:xfrm>
          <a:prstGeom prst="rect">
            <a:avLst/>
          </a:prstGeom>
        </p:spPr>
      </p:pic>
      <p:pic>
        <p:nvPicPr>
          <p:cNvPr id="9" name="Рисунок 8"/>
          <p:cNvPicPr>
            <a:picLocks noChangeAspect="1"/>
          </p:cNvPicPr>
          <p:nvPr/>
        </p:nvPicPr>
        <p:blipFill>
          <a:blip r:embed="rId4"/>
          <a:stretch/>
        </p:blipFill>
        <p:spPr bwMode="auto">
          <a:xfrm>
            <a:off x="207818" y="2053243"/>
            <a:ext cx="2635135" cy="263513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Объект 1"/>
          <p:cNvSpPr>
            <a:spLocks noGrp="1"/>
          </p:cNvSpPr>
          <p:nvPr>
            <p:ph idx="1"/>
          </p:nvPr>
        </p:nvSpPr>
        <p:spPr bwMode="auto"/>
        <p:txBody>
          <a:bodyPr/>
          <a:lstStyle/>
          <a:p>
            <a:pPr>
              <a:defRPr/>
            </a:pPr>
            <a:r>
              <a:rPr lang="ru-RU"/>
              <a:t>Прямые продажи </a:t>
            </a:r>
            <a:r>
              <a:rPr lang="ru-RU"/>
              <a:t>настольного учебного стенда образовательным организациям. </a:t>
            </a:r>
            <a:endParaRPr/>
          </a:p>
          <a:p>
            <a:pPr>
              <a:defRPr/>
            </a:pPr>
            <a:r>
              <a:rPr lang="ru-RU"/>
              <a:t>Продажа </a:t>
            </a:r>
            <a:r>
              <a:rPr lang="ru-RU"/>
              <a:t>готового продукта для бизнесов. Для складов на производствах. </a:t>
            </a:r>
            <a:endParaRPr lang="ru-RU"/>
          </a:p>
          <a:p>
            <a:pPr>
              <a:defRPr/>
            </a:pPr>
            <a:r>
              <a:rPr lang="ru-RU"/>
              <a:t>Компании </a:t>
            </a:r>
            <a:r>
              <a:rPr lang="ru-RU"/>
              <a:t>по доставке </a:t>
            </a:r>
            <a:r>
              <a:rPr lang="ru-RU"/>
              <a:t>еды.</a:t>
            </a:r>
            <a:endParaRPr lang="ru-RU"/>
          </a:p>
        </p:txBody>
      </p:sp>
      <p:sp>
        <p:nvSpPr>
          <p:cNvPr id="3" name="Номер слайда 2"/>
          <p:cNvSpPr>
            <a:spLocks noGrp="1"/>
          </p:cNvSpPr>
          <p:nvPr>
            <p:ph type="sldNum" sz="quarter" idx="12"/>
          </p:nvPr>
        </p:nvSpPr>
        <p:spPr bwMode="auto"/>
        <p:txBody>
          <a:bodyPr/>
          <a:lstStyle/>
          <a:p>
            <a:pPr>
              <a:defRPr/>
            </a:pPr>
            <a:fld id="{A01BE76D-E181-4177-862E-40D97C82BFEB}" type="slidenum">
              <a:rPr lang="ru-RU"/>
              <a:t/>
            </a:fld>
            <a:endParaRPr lang="ru-RU"/>
          </a:p>
        </p:txBody>
      </p:sp>
      <p:sp>
        <p:nvSpPr>
          <p:cNvPr id="4" name="Заголовок 3"/>
          <p:cNvSpPr>
            <a:spLocks noGrp="1"/>
          </p:cNvSpPr>
          <p:nvPr>
            <p:ph type="title"/>
          </p:nvPr>
        </p:nvSpPr>
        <p:spPr bwMode="auto"/>
        <p:txBody>
          <a:bodyPr/>
          <a:lstStyle/>
          <a:p>
            <a:pPr>
              <a:defRPr/>
            </a:pPr>
            <a:r>
              <a:rPr lang="ru-RU"/>
              <a:t>Бизнес-модель</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p:txBody>
          <a:bodyPr/>
          <a:lstStyle/>
          <a:p>
            <a:pPr>
              <a:defRPr/>
            </a:pPr>
            <a:fld id="{A01BE76D-E181-4177-862E-40D97C82BFEB}" type="slidenum">
              <a:rPr lang="ru-RU"/>
              <a:t/>
            </a:fld>
            <a:endParaRPr lang="ru-RU"/>
          </a:p>
        </p:txBody>
      </p:sp>
      <p:sp>
        <p:nvSpPr>
          <p:cNvPr id="4" name="Заголовок 3"/>
          <p:cNvSpPr>
            <a:spLocks noGrp="1"/>
          </p:cNvSpPr>
          <p:nvPr>
            <p:ph type="title"/>
          </p:nvPr>
        </p:nvSpPr>
        <p:spPr bwMode="auto"/>
        <p:txBody>
          <a:bodyPr/>
          <a:lstStyle/>
          <a:p>
            <a:pPr>
              <a:defRPr/>
            </a:pPr>
            <a:r>
              <a:rPr lang="ru-RU"/>
              <a:t>Текущие результаты</a:t>
            </a:r>
            <a:endParaRPr/>
          </a:p>
        </p:txBody>
      </p:sp>
      <p:pic>
        <p:nvPicPr>
          <p:cNvPr id="6" name="Объект 5"/>
          <p:cNvPicPr>
            <a:picLocks noChangeAspect="1" noGrp="1"/>
          </p:cNvPicPr>
          <p:nvPr>
            <p:ph idx="1"/>
          </p:nvPr>
        </p:nvPicPr>
        <p:blipFill>
          <a:blip r:embed="rId2"/>
          <a:stretch/>
        </p:blipFill>
        <p:spPr bwMode="auto">
          <a:xfrm>
            <a:off x="250768" y="1418647"/>
            <a:ext cx="2376053" cy="2130887"/>
          </a:xfrm>
          <a:prstGeom prst="rect">
            <a:avLst/>
          </a:prstGeom>
        </p:spPr>
      </p:pic>
      <p:sp>
        <p:nvSpPr>
          <p:cNvPr id="7" name="TextBox 6"/>
          <p:cNvSpPr txBox="1"/>
          <p:nvPr/>
        </p:nvSpPr>
        <p:spPr bwMode="auto">
          <a:xfrm>
            <a:off x="2734887" y="1379912"/>
            <a:ext cx="7365076" cy="5078312"/>
          </a:xfrm>
          <a:prstGeom prst="rect">
            <a:avLst/>
          </a:prstGeom>
          <a:noFill/>
        </p:spPr>
        <p:txBody>
          <a:bodyPr wrap="square" rtlCol="0">
            <a:spAutoFit/>
          </a:bodyPr>
          <a:lstStyle/>
          <a:p>
            <a:pPr>
              <a:defRPr/>
            </a:pPr>
            <a:r>
              <a:rPr lang="ru-RU">
                <a:solidFill>
                  <a:schemeClr val="tx2"/>
                </a:solidFill>
              </a:rPr>
              <a:t>В </a:t>
            </a:r>
            <a:r>
              <a:rPr lang="ru-RU">
                <a:solidFill>
                  <a:schemeClr val="tx2"/>
                </a:solidFill>
              </a:rPr>
              <a:t>состав стенда входит</a:t>
            </a:r>
            <a:r>
              <a:rPr lang="ru-RU">
                <a:solidFill>
                  <a:schemeClr val="tx2"/>
                </a:solidFill>
              </a:rPr>
              <a:t>:</a:t>
            </a:r>
            <a:endParaRPr/>
          </a:p>
          <a:p>
            <a:pPr>
              <a:defRPr/>
            </a:pPr>
            <a:r>
              <a:rPr lang="ru-RU">
                <a:solidFill>
                  <a:schemeClr val="tx2"/>
                </a:solidFill>
              </a:rPr>
              <a:t>Квадрокоптер</a:t>
            </a:r>
            <a:r>
              <a:rPr lang="ru-RU">
                <a:solidFill>
                  <a:schemeClr val="tx2"/>
                </a:solidFill>
              </a:rPr>
              <a:t> </a:t>
            </a:r>
            <a:r>
              <a:rPr lang="ru-RU">
                <a:solidFill>
                  <a:schemeClr val="tx2"/>
                </a:solidFill>
              </a:rPr>
              <a:t>- 1 </a:t>
            </a:r>
            <a:r>
              <a:rPr lang="ru-RU">
                <a:solidFill>
                  <a:schemeClr val="tx2"/>
                </a:solidFill>
              </a:rPr>
              <a:t>шт</a:t>
            </a:r>
            <a:endParaRPr lang="ru-RU">
              <a:solidFill>
                <a:schemeClr val="tx2"/>
              </a:solidFill>
            </a:endParaRPr>
          </a:p>
          <a:p>
            <a:pPr>
              <a:defRPr/>
            </a:pPr>
            <a:r>
              <a:rPr lang="ru-RU">
                <a:solidFill>
                  <a:schemeClr val="tx2"/>
                </a:solidFill>
              </a:rPr>
              <a:t>Контроллер комплекса - 1 </a:t>
            </a:r>
            <a:r>
              <a:rPr lang="ru-RU">
                <a:solidFill>
                  <a:schemeClr val="tx2"/>
                </a:solidFill>
              </a:rPr>
              <a:t>шт</a:t>
            </a:r>
            <a:endParaRPr lang="ru-RU">
              <a:solidFill>
                <a:schemeClr val="tx2"/>
              </a:solidFill>
            </a:endParaRPr>
          </a:p>
          <a:p>
            <a:pPr>
              <a:defRPr/>
            </a:pPr>
            <a:r>
              <a:rPr lang="ru-RU">
                <a:solidFill>
                  <a:schemeClr val="tx2"/>
                </a:solidFill>
              </a:rPr>
              <a:t>Модуль технического зрения - 1 </a:t>
            </a:r>
            <a:r>
              <a:rPr lang="ru-RU">
                <a:solidFill>
                  <a:schemeClr val="tx2"/>
                </a:solidFill>
              </a:rPr>
              <a:t>шт</a:t>
            </a:r>
            <a:endParaRPr lang="ru-RU">
              <a:solidFill>
                <a:schemeClr val="tx2"/>
              </a:solidFill>
            </a:endParaRPr>
          </a:p>
          <a:p>
            <a:pPr>
              <a:defRPr/>
            </a:pPr>
            <a:r>
              <a:rPr lang="ru-RU">
                <a:solidFill>
                  <a:schemeClr val="tx2"/>
                </a:solidFill>
              </a:rPr>
              <a:t>Модуль интеллектуального ЖК-дисплея - 1 </a:t>
            </a:r>
            <a:r>
              <a:rPr lang="ru-RU">
                <a:solidFill>
                  <a:schemeClr val="tx2"/>
                </a:solidFill>
              </a:rPr>
              <a:t>шт</a:t>
            </a:r>
            <a:endParaRPr lang="ru-RU">
              <a:solidFill>
                <a:schemeClr val="tx2"/>
              </a:solidFill>
            </a:endParaRPr>
          </a:p>
          <a:p>
            <a:pPr>
              <a:defRPr/>
            </a:pPr>
            <a:r>
              <a:rPr lang="ru-RU">
                <a:solidFill>
                  <a:schemeClr val="tx2"/>
                </a:solidFill>
              </a:rPr>
              <a:t>Линейные датчики положения - 3 </a:t>
            </a:r>
            <a:r>
              <a:rPr lang="ru-RU">
                <a:solidFill>
                  <a:schemeClr val="tx2"/>
                </a:solidFill>
              </a:rPr>
              <a:t>шт</a:t>
            </a:r>
            <a:endParaRPr lang="ru-RU">
              <a:solidFill>
                <a:schemeClr val="tx2"/>
              </a:solidFill>
            </a:endParaRPr>
          </a:p>
          <a:p>
            <a:pPr>
              <a:defRPr/>
            </a:pPr>
            <a:r>
              <a:rPr lang="ru-RU">
                <a:solidFill>
                  <a:schemeClr val="tx2"/>
                </a:solidFill>
              </a:rPr>
              <a:t>Модуль гироскоп-акселерометр - 1 </a:t>
            </a:r>
            <a:r>
              <a:rPr lang="ru-RU">
                <a:solidFill>
                  <a:schemeClr val="tx2"/>
                </a:solidFill>
              </a:rPr>
              <a:t>шт</a:t>
            </a:r>
            <a:endParaRPr lang="ru-RU">
              <a:solidFill>
                <a:schemeClr val="tx2"/>
              </a:solidFill>
            </a:endParaRPr>
          </a:p>
          <a:p>
            <a:pPr>
              <a:defRPr/>
            </a:pPr>
            <a:r>
              <a:rPr lang="ru-RU">
                <a:solidFill>
                  <a:schemeClr val="tx2"/>
                </a:solidFill>
              </a:rPr>
              <a:t>Пульт управления -1 </a:t>
            </a:r>
            <a:r>
              <a:rPr lang="ru-RU">
                <a:solidFill>
                  <a:schemeClr val="tx2"/>
                </a:solidFill>
              </a:rPr>
              <a:t>шт</a:t>
            </a:r>
            <a:endParaRPr lang="ru-RU">
              <a:solidFill>
                <a:schemeClr val="tx2"/>
              </a:solidFill>
            </a:endParaRPr>
          </a:p>
          <a:p>
            <a:pPr>
              <a:defRPr/>
            </a:pPr>
            <a:r>
              <a:rPr lang="ru-RU">
                <a:solidFill>
                  <a:schemeClr val="tx2"/>
                </a:solidFill>
              </a:rPr>
              <a:t>Блок питания - 1 </a:t>
            </a:r>
            <a:r>
              <a:rPr lang="ru-RU">
                <a:solidFill>
                  <a:schemeClr val="tx2"/>
                </a:solidFill>
              </a:rPr>
              <a:t>шт</a:t>
            </a:r>
            <a:endParaRPr lang="ru-RU">
              <a:solidFill>
                <a:schemeClr val="tx2"/>
              </a:solidFill>
            </a:endParaRPr>
          </a:p>
          <a:p>
            <a:pPr>
              <a:defRPr/>
            </a:pPr>
            <a:r>
              <a:rPr lang="ru-RU">
                <a:solidFill>
                  <a:schemeClr val="tx2"/>
                </a:solidFill>
              </a:rPr>
              <a:t>Стенд - 1 </a:t>
            </a:r>
            <a:r>
              <a:rPr lang="ru-RU">
                <a:solidFill>
                  <a:schemeClr val="tx2"/>
                </a:solidFill>
              </a:rPr>
              <a:t>шт</a:t>
            </a:r>
            <a:endParaRPr lang="ru-RU">
              <a:solidFill>
                <a:schemeClr val="tx2"/>
              </a:solidFill>
            </a:endParaRPr>
          </a:p>
          <a:p>
            <a:pPr>
              <a:defRPr/>
            </a:pPr>
            <a:r>
              <a:rPr lang="ru-RU">
                <a:solidFill>
                  <a:schemeClr val="tx2"/>
                </a:solidFill>
              </a:rPr>
              <a:t>Материал конструкции - алюминий, пластик </a:t>
            </a:r>
            <a:r>
              <a:rPr lang="ru-RU">
                <a:solidFill>
                  <a:schemeClr val="tx2"/>
                </a:solidFill>
              </a:rPr>
              <a:t>petg</a:t>
            </a:r>
            <a:br>
              <a:rPr lang="ru-RU">
                <a:solidFill>
                  <a:schemeClr val="tx2"/>
                </a:solidFill>
              </a:rPr>
            </a:br>
            <a:r>
              <a:rPr lang="ru-RU">
                <a:solidFill>
                  <a:schemeClr val="tx2"/>
                </a:solidFill>
              </a:rPr>
              <a:t>Количество степеней свободы (поступательные + вращательные) - 6 </a:t>
            </a:r>
            <a:r>
              <a:rPr lang="ru-RU">
                <a:solidFill>
                  <a:schemeClr val="tx2"/>
                </a:solidFill>
              </a:rPr>
              <a:t>шт</a:t>
            </a:r>
            <a:endParaRPr lang="ru-RU">
              <a:solidFill>
                <a:schemeClr val="tx2"/>
              </a:solidFill>
            </a:endParaRPr>
          </a:p>
          <a:p>
            <a:pPr>
              <a:defRPr/>
            </a:pPr>
            <a:endParaRPr lang="ru-RU">
              <a:solidFill>
                <a:schemeClr val="tx2"/>
              </a:solidFill>
            </a:endParaRPr>
          </a:p>
          <a:p>
            <a:pPr>
              <a:defRPr/>
            </a:pPr>
            <a:r>
              <a:rPr lang="ru-RU">
                <a:solidFill>
                  <a:schemeClr val="tx2"/>
                </a:solidFill>
              </a:rPr>
              <a:t>Стоимость стенда: 450 000 рублей</a:t>
            </a:r>
            <a:endParaRPr/>
          </a:p>
          <a:p>
            <a:pPr>
              <a:defRPr/>
            </a:pPr>
            <a:endParaRPr lang="ru-RU">
              <a:solidFill>
                <a:schemeClr val="tx2"/>
              </a:solidFill>
            </a:endParaRPr>
          </a:p>
          <a:p>
            <a:pPr>
              <a:defRPr/>
            </a:pPr>
            <a:r>
              <a:rPr lang="ru-RU">
                <a:solidFill>
                  <a:schemeClr val="tx2"/>
                </a:solidFill>
              </a:rPr>
              <a:t>Аналог </a:t>
            </a:r>
            <a:endParaRPr lang="ru-RU">
              <a:solidFill>
                <a:schemeClr val="tx2"/>
              </a:solidFill>
            </a:endParaRPr>
          </a:p>
          <a:p>
            <a:pPr>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p:txBody>
          <a:bodyPr/>
          <a:lstStyle/>
          <a:p>
            <a:pPr>
              <a:defRPr/>
            </a:pPr>
            <a:fld id="{A01BE76D-E181-4177-862E-40D97C82BFEB}" type="slidenum">
              <a:rPr lang="ru-RU"/>
              <a:t/>
            </a:fld>
            <a:endParaRPr lang="ru-RU"/>
          </a:p>
        </p:txBody>
      </p:sp>
      <p:sp>
        <p:nvSpPr>
          <p:cNvPr id="4" name="Заголовок 3"/>
          <p:cNvSpPr>
            <a:spLocks noGrp="1"/>
          </p:cNvSpPr>
          <p:nvPr>
            <p:ph type="title"/>
          </p:nvPr>
        </p:nvSpPr>
        <p:spPr bwMode="auto">
          <a:xfrm>
            <a:off x="829887" y="1"/>
            <a:ext cx="8877300" cy="847898"/>
          </a:xfrm>
        </p:spPr>
        <p:txBody>
          <a:bodyPr/>
          <a:lstStyle/>
          <a:p>
            <a:pPr>
              <a:defRPr/>
            </a:pPr>
            <a:r>
              <a:rPr lang="ru-RU"/>
              <a:t>Планы развития </a:t>
            </a:r>
            <a:endParaRPr/>
          </a:p>
        </p:txBody>
      </p:sp>
      <p:graphicFrame>
        <p:nvGraphicFramePr>
          <p:cNvPr id="2" name="Таблица 1"/>
          <p:cNvGraphicFramePr>
            <a:graphicFrameLocks xmlns:a="http://schemas.openxmlformats.org/drawingml/2006/main" noGrp="1"/>
          </p:cNvGraphicFramePr>
          <p:nvPr/>
        </p:nvGraphicFramePr>
        <p:xfrm>
          <a:off x="1076036" y="981977"/>
          <a:ext cx="8128000" cy="4846320"/>
        </p:xfrm>
        <a:graphic>
          <a:graphicData uri="http://schemas.openxmlformats.org/drawingml/2006/table">
            <a:tbl>
              <a:tblPr firstRow="1" firstCol="0" lastRow="0" lastCol="0" bandRow="1" bandCol="0">
                <a:tableStyleId>{0505E3EF-67EA-436B-97B2-0124C06EBD24}</a:tableStyleId>
              </a:tblPr>
              <a:tblGrid>
                <a:gridCol w="4064000"/>
                <a:gridCol w="4064000"/>
              </a:tblGrid>
              <a:tr h="0">
                <a:tc>
                  <a:txBody>
                    <a:bodyPr/>
                    <a:p>
                      <a:pPr>
                        <a:defRPr/>
                      </a:pPr>
                      <a:r>
                        <a:rPr lang="ru-RU">
                          <a:solidFill>
                            <a:sysClr val="windowText" lastClr="000000"/>
                          </a:solidFill>
                        </a:rPr>
                        <a:t>Срок</a:t>
                      </a:r>
                      <a:endParaRPr lang="ru-RU">
                        <a:solidFill>
                          <a:sysClr val="windowText" lastClr="000000"/>
                        </a:solidFill>
                      </a:endParaRPr>
                    </a:p>
                  </a:txBody>
                  <a:tcPr>
                    <a:solidFill>
                      <a:schemeClr val="bg1"/>
                    </a:solidFill>
                  </a:tcPr>
                </a:tc>
                <a:tc>
                  <a:txBody>
                    <a:bodyPr/>
                    <a:p>
                      <a:pPr>
                        <a:defRPr/>
                      </a:pPr>
                      <a:r>
                        <a:rPr lang="ru-RU">
                          <a:solidFill>
                            <a:sysClr val="windowText" lastClr="000000"/>
                          </a:solidFill>
                        </a:rPr>
                        <a:t>Работы</a:t>
                      </a:r>
                      <a:endParaRPr lang="ru-RU">
                        <a:solidFill>
                          <a:sysClr val="windowText" lastClr="000000"/>
                        </a:solidFill>
                      </a:endParaRPr>
                    </a:p>
                  </a:txBody>
                  <a:tcPr>
                    <a:solidFill>
                      <a:schemeClr val="bg1"/>
                    </a:solidFill>
                  </a:tcPr>
                </a:tc>
              </a:tr>
              <a:tr h="370840">
                <a:tc>
                  <a:txBody>
                    <a:bodyPr/>
                    <a:p>
                      <a:pPr>
                        <a:defRPr/>
                      </a:pPr>
                      <a:r>
                        <a:rPr lang="ru-RU"/>
                        <a:t>6 месяцев</a:t>
                      </a:r>
                      <a:endParaRPr lang="ru-RU"/>
                    </a:p>
                  </a:txBody>
                  <a:tcPr>
                    <a:solidFill>
                      <a:schemeClr val="bg1"/>
                    </a:solidFill>
                  </a:tcPr>
                </a:tc>
                <a:tc>
                  <a:txBody>
                    <a:bodyPr/>
                    <a:p>
                      <a:pPr>
                        <a:defRPr/>
                      </a:pPr>
                      <a:r>
                        <a:rPr lang="ru-RU"/>
                        <a:t>Покупка нужных компонентов для мини-</a:t>
                      </a:r>
                      <a:r>
                        <a:rPr lang="ru-RU"/>
                        <a:t>дрона</a:t>
                      </a:r>
                      <a:r>
                        <a:rPr lang="ru-RU"/>
                        <a:t>, стенда, создание ПО</a:t>
                      </a:r>
                      <a:endParaRPr lang="ru-RU"/>
                    </a:p>
                  </a:txBody>
                  <a:tcPr>
                    <a:solidFill>
                      <a:schemeClr val="bg1"/>
                    </a:solidFill>
                  </a:tcPr>
                </a:tc>
              </a:tr>
              <a:tr h="370840">
                <a:tc>
                  <a:txBody>
                    <a:bodyPr/>
                    <a:p>
                      <a:pPr>
                        <a:defRPr/>
                      </a:pPr>
                      <a:r>
                        <a:rPr lang="ru-RU"/>
                        <a:t>6</a:t>
                      </a:r>
                      <a:r>
                        <a:rPr lang="ru-RU"/>
                        <a:t>-8месяцев</a:t>
                      </a:r>
                      <a:endParaRPr lang="ru-RU"/>
                    </a:p>
                  </a:txBody>
                  <a:tcPr>
                    <a:solidFill>
                      <a:schemeClr val="bg1"/>
                    </a:solidFill>
                  </a:tcPr>
                </a:tc>
                <a:tc>
                  <a:txBody>
                    <a:bodyPr/>
                    <a:p>
                      <a:pPr>
                        <a:defRPr/>
                      </a:pPr>
                      <a:r>
                        <a:rPr lang="ru-RU"/>
                        <a:t>Разработка</a:t>
                      </a:r>
                      <a:r>
                        <a:rPr lang="ru-RU"/>
                        <a:t> продукта который планируется продавать</a:t>
                      </a:r>
                      <a:r>
                        <a:rPr lang="ru-RU"/>
                        <a:t>(Настройка</a:t>
                      </a:r>
                      <a:r>
                        <a:rPr lang="ru-RU"/>
                        <a:t>, стабилизация)</a:t>
                      </a:r>
                      <a:endParaRPr lang="ru-RU"/>
                    </a:p>
                  </a:txBody>
                  <a:tcPr>
                    <a:solidFill>
                      <a:schemeClr val="bg1"/>
                    </a:solidFill>
                  </a:tcPr>
                </a:tc>
              </a:tr>
              <a:tr h="370840">
                <a:tc>
                  <a:txBody>
                    <a:bodyPr/>
                    <a:p>
                      <a:pPr>
                        <a:defRPr/>
                      </a:pPr>
                      <a:r>
                        <a:rPr lang="ru-RU"/>
                        <a:t>1-1,5 год</a:t>
                      </a:r>
                      <a:endParaRPr lang="ru-RU"/>
                    </a:p>
                  </a:txBody>
                  <a:tcPr>
                    <a:solidFill>
                      <a:schemeClr val="bg1"/>
                    </a:solidFill>
                  </a:tcPr>
                </a:tc>
                <a:tc>
                  <a:txBody>
                    <a:bodyPr/>
                    <a:p>
                      <a:pPr>
                        <a:defRPr/>
                      </a:pPr>
                      <a:r>
                        <a:rPr lang="ru-RU"/>
                        <a:t>Испытания</a:t>
                      </a:r>
                      <a:r>
                        <a:rPr lang="ru-RU"/>
                        <a:t> созданного продукта(Проверка стабильной работы продукта, пробный взлет </a:t>
                      </a:r>
                      <a:r>
                        <a:rPr lang="ru-RU"/>
                        <a:t>коптера</a:t>
                      </a:r>
                      <a:r>
                        <a:rPr lang="ru-RU"/>
                        <a:t> и безопасное сбрасывание груза, доработка)</a:t>
                      </a:r>
                      <a:endParaRPr lang="ru-RU"/>
                    </a:p>
                  </a:txBody>
                  <a:tcPr>
                    <a:solidFill>
                      <a:schemeClr val="bg1"/>
                    </a:solidFill>
                  </a:tcPr>
                </a:tc>
              </a:tr>
              <a:tr h="370840">
                <a:tc>
                  <a:txBody>
                    <a:bodyPr/>
                    <a:p>
                      <a:pPr>
                        <a:defRPr/>
                      </a:pPr>
                      <a:r>
                        <a:rPr lang="ru-RU"/>
                        <a:t>1</a:t>
                      </a:r>
                      <a:r>
                        <a:rPr lang="ru-RU"/>
                        <a:t> год</a:t>
                      </a:r>
                      <a:endParaRPr lang="ru-RU"/>
                    </a:p>
                  </a:txBody>
                  <a:tcPr>
                    <a:solidFill>
                      <a:schemeClr val="bg1"/>
                    </a:solidFill>
                  </a:tcPr>
                </a:tc>
                <a:tc>
                  <a:txBody>
                    <a:bodyPr/>
                    <a:p>
                      <a:pPr>
                        <a:defRPr/>
                      </a:pPr>
                      <a:r>
                        <a:rPr lang="ru-RU"/>
                        <a:t>Внедрение продукта на рынок продаж,</a:t>
                      </a:r>
                      <a:r>
                        <a:rPr lang="ru-RU"/>
                        <a:t> массовое производство)</a:t>
                      </a:r>
                      <a:endParaRPr lang="ru-RU"/>
                    </a:p>
                  </a:txBody>
                  <a:tcPr>
                    <a:solidFill>
                      <a:schemeClr val="bg1"/>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p:txBody>
          <a:bodyPr/>
          <a:lstStyle/>
          <a:p>
            <a:pPr>
              <a:defRPr/>
            </a:pPr>
            <a:fld id="{A01BE76D-E181-4177-862E-40D97C82BFEB}" type="slidenum">
              <a:rPr lang="ru-RU"/>
              <a:t/>
            </a:fld>
            <a:endParaRPr lang="ru-RU"/>
          </a:p>
        </p:txBody>
      </p:sp>
      <p:sp>
        <p:nvSpPr>
          <p:cNvPr id="4" name="Заголовок 3"/>
          <p:cNvSpPr>
            <a:spLocks noGrp="1"/>
          </p:cNvSpPr>
          <p:nvPr>
            <p:ph type="title"/>
          </p:nvPr>
        </p:nvSpPr>
        <p:spPr bwMode="auto"/>
        <p:txBody>
          <a:bodyPr/>
          <a:lstStyle/>
          <a:p>
            <a:pPr>
              <a:defRPr/>
            </a:pPr>
            <a:r>
              <a:rPr lang="ru-RU"/>
              <a:t>Команда</a:t>
            </a:r>
            <a:endParaRPr/>
          </a:p>
        </p:txBody>
      </p:sp>
      <p:pic>
        <p:nvPicPr>
          <p:cNvPr id="6" name="Рисунок 5"/>
          <p:cNvPicPr>
            <a:picLocks noChangeAspect="1"/>
          </p:cNvPicPr>
          <p:nvPr/>
        </p:nvPicPr>
        <p:blipFill>
          <a:blip r:embed="rId2"/>
          <a:stretch/>
        </p:blipFill>
        <p:spPr bwMode="auto">
          <a:xfrm>
            <a:off x="2476847" y="1753985"/>
            <a:ext cx="1837459" cy="2552007"/>
          </a:xfrm>
          <a:prstGeom prst="rect">
            <a:avLst/>
          </a:prstGeom>
        </p:spPr>
      </p:pic>
      <p:pic>
        <p:nvPicPr>
          <p:cNvPr id="7" name="Рисунок 6"/>
          <p:cNvPicPr>
            <a:picLocks noChangeAspect="1"/>
          </p:cNvPicPr>
          <p:nvPr/>
        </p:nvPicPr>
        <p:blipFill>
          <a:blip r:embed="rId3"/>
          <a:stretch/>
        </p:blipFill>
        <p:spPr bwMode="auto">
          <a:xfrm>
            <a:off x="4582406" y="1753985"/>
            <a:ext cx="1892074" cy="2552007"/>
          </a:xfrm>
          <a:prstGeom prst="rect">
            <a:avLst/>
          </a:prstGeom>
        </p:spPr>
      </p:pic>
      <p:pic>
        <p:nvPicPr>
          <p:cNvPr id="8" name="Рисунок 7"/>
          <p:cNvPicPr>
            <a:picLocks noChangeAspect="1"/>
          </p:cNvPicPr>
          <p:nvPr/>
        </p:nvPicPr>
        <p:blipFill>
          <a:blip r:embed="rId4"/>
          <a:stretch/>
        </p:blipFill>
        <p:spPr bwMode="auto">
          <a:xfrm>
            <a:off x="6640482" y="1753985"/>
            <a:ext cx="2054631" cy="2552007"/>
          </a:xfrm>
          <a:prstGeom prst="rect">
            <a:avLst/>
          </a:prstGeom>
        </p:spPr>
      </p:pic>
      <p:pic>
        <p:nvPicPr>
          <p:cNvPr id="9" name="Рисунок 8"/>
          <p:cNvPicPr>
            <a:picLocks noChangeAspect="1"/>
          </p:cNvPicPr>
          <p:nvPr/>
        </p:nvPicPr>
        <p:blipFill>
          <a:blip r:embed="rId5"/>
          <a:stretch/>
        </p:blipFill>
        <p:spPr bwMode="auto">
          <a:xfrm>
            <a:off x="249382" y="1753986"/>
            <a:ext cx="2019993" cy="2552006"/>
          </a:xfrm>
          <a:prstGeom prst="rect">
            <a:avLst/>
          </a:prstGeom>
        </p:spPr>
      </p:pic>
      <p:sp>
        <p:nvSpPr>
          <p:cNvPr id="16" name="TextBox 15"/>
          <p:cNvSpPr txBox="1"/>
          <p:nvPr/>
        </p:nvSpPr>
        <p:spPr bwMode="auto">
          <a:xfrm>
            <a:off x="307571" y="4505498"/>
            <a:ext cx="1895302" cy="1200329"/>
          </a:xfrm>
          <a:prstGeom prst="rect">
            <a:avLst/>
          </a:prstGeom>
          <a:noFill/>
        </p:spPr>
        <p:txBody>
          <a:bodyPr wrap="square" rtlCol="0">
            <a:spAutoFit/>
          </a:bodyPr>
          <a:lstStyle/>
          <a:p>
            <a:pPr>
              <a:defRPr/>
            </a:pPr>
            <a:r>
              <a:rPr lang="ru-RU"/>
              <a:t>Попов Константин Вадимов</a:t>
            </a:r>
            <a:endParaRPr/>
          </a:p>
          <a:p>
            <a:pPr>
              <a:defRPr/>
            </a:pPr>
            <a:r>
              <a:rPr lang="ru-RU"/>
              <a:t>(Лидер)</a:t>
            </a:r>
            <a:endParaRPr lang="ru-RU"/>
          </a:p>
        </p:txBody>
      </p:sp>
      <p:sp>
        <p:nvSpPr>
          <p:cNvPr id="17" name="TextBox 16"/>
          <p:cNvSpPr txBox="1"/>
          <p:nvPr/>
        </p:nvSpPr>
        <p:spPr bwMode="auto">
          <a:xfrm>
            <a:off x="2476847" y="4466751"/>
            <a:ext cx="1645920" cy="1477328"/>
          </a:xfrm>
          <a:prstGeom prst="rect">
            <a:avLst/>
          </a:prstGeom>
          <a:noFill/>
        </p:spPr>
        <p:txBody>
          <a:bodyPr wrap="square" rtlCol="0">
            <a:spAutoFit/>
          </a:bodyPr>
          <a:lstStyle/>
          <a:p>
            <a:pPr>
              <a:defRPr/>
            </a:pPr>
            <a:r>
              <a:rPr lang="ru-RU"/>
              <a:t>Петров Евгений Сергеевич</a:t>
            </a:r>
            <a:endParaRPr/>
          </a:p>
          <a:p>
            <a:pPr>
              <a:defRPr/>
            </a:pPr>
            <a:r>
              <a:rPr lang="ru-RU"/>
              <a:t>(Главный технолог)</a:t>
            </a:r>
            <a:endParaRPr lang="ru-RU"/>
          </a:p>
        </p:txBody>
      </p:sp>
      <p:sp>
        <p:nvSpPr>
          <p:cNvPr id="18" name="TextBox 17"/>
          <p:cNvSpPr txBox="1"/>
          <p:nvPr/>
        </p:nvSpPr>
        <p:spPr bwMode="auto">
          <a:xfrm>
            <a:off x="4582406" y="4523771"/>
            <a:ext cx="1729048" cy="1200329"/>
          </a:xfrm>
          <a:prstGeom prst="rect">
            <a:avLst/>
          </a:prstGeom>
          <a:noFill/>
        </p:spPr>
        <p:txBody>
          <a:bodyPr wrap="square" rtlCol="0">
            <a:spAutoFit/>
          </a:bodyPr>
          <a:lstStyle/>
          <a:p>
            <a:pPr>
              <a:defRPr/>
            </a:pPr>
            <a:r>
              <a:rPr lang="ru-RU"/>
              <a:t>Федоров Константин Олегович</a:t>
            </a:r>
            <a:endParaRPr/>
          </a:p>
          <a:p>
            <a:pPr>
              <a:defRPr/>
            </a:pPr>
            <a:r>
              <a:rPr lang="ru-RU"/>
              <a:t>(Дизайнер)</a:t>
            </a:r>
            <a:endParaRPr lang="ru-RU"/>
          </a:p>
        </p:txBody>
      </p:sp>
      <p:sp>
        <p:nvSpPr>
          <p:cNvPr id="19" name="TextBox 18"/>
          <p:cNvSpPr txBox="1"/>
          <p:nvPr/>
        </p:nvSpPr>
        <p:spPr bwMode="auto">
          <a:xfrm>
            <a:off x="6640482" y="4523771"/>
            <a:ext cx="1886989" cy="1200329"/>
          </a:xfrm>
          <a:prstGeom prst="rect">
            <a:avLst/>
          </a:prstGeom>
          <a:noFill/>
        </p:spPr>
        <p:txBody>
          <a:bodyPr wrap="square" rtlCol="0">
            <a:spAutoFit/>
          </a:bodyPr>
          <a:lstStyle/>
          <a:p>
            <a:pPr>
              <a:defRPr/>
            </a:pPr>
            <a:r>
              <a:rPr lang="ru-RU"/>
              <a:t>Рузибоев</a:t>
            </a:r>
            <a:r>
              <a:rPr lang="ru-RU"/>
              <a:t> </a:t>
            </a:r>
            <a:r>
              <a:rPr lang="ru-RU"/>
              <a:t>Дилшоджон</a:t>
            </a:r>
            <a:r>
              <a:rPr lang="ru-RU"/>
              <a:t> </a:t>
            </a:r>
            <a:r>
              <a:rPr lang="ru-RU"/>
              <a:t>Шералиевич</a:t>
            </a:r>
            <a:endParaRPr lang="ru-RU"/>
          </a:p>
          <a:p>
            <a:pPr>
              <a:defRPr/>
            </a:pPr>
            <a:r>
              <a:rPr lang="ru-RU"/>
              <a:t>(Технолог)</a:t>
            </a:r>
            <a:endParaRPr lang="ru-RU"/>
          </a:p>
        </p:txBody>
      </p:sp>
      <p:sp>
        <p:nvSpPr>
          <p:cNvPr id="20" name="TextBox 19"/>
          <p:cNvSpPr txBox="1"/>
          <p:nvPr/>
        </p:nvSpPr>
        <p:spPr bwMode="auto">
          <a:xfrm>
            <a:off x="8527471" y="4605250"/>
            <a:ext cx="2186248" cy="1200329"/>
          </a:xfrm>
          <a:prstGeom prst="rect">
            <a:avLst/>
          </a:prstGeom>
          <a:noFill/>
        </p:spPr>
        <p:txBody>
          <a:bodyPr wrap="square" rtlCol="0">
            <a:spAutoFit/>
          </a:bodyPr>
          <a:lstStyle/>
          <a:p>
            <a:pPr>
              <a:defRPr/>
            </a:pPr>
            <a:r>
              <a:rPr lang="ru-RU"/>
              <a:t>Яндрайкин</a:t>
            </a:r>
            <a:r>
              <a:rPr lang="ru-RU"/>
              <a:t> Константин Валерьевич (Испытатель)</a:t>
            </a:r>
            <a:endParaRPr lang="ru-RU"/>
          </a:p>
        </p:txBody>
      </p:sp>
      <p:sp>
        <p:nvSpPr>
          <p:cNvPr id="21" name="TextBox 20"/>
          <p:cNvSpPr txBox="1"/>
          <p:nvPr/>
        </p:nvSpPr>
        <p:spPr bwMode="auto">
          <a:xfrm>
            <a:off x="10282843" y="4605250"/>
            <a:ext cx="2078182" cy="1200329"/>
          </a:xfrm>
          <a:prstGeom prst="rect">
            <a:avLst/>
          </a:prstGeom>
          <a:noFill/>
        </p:spPr>
        <p:txBody>
          <a:bodyPr wrap="square" rtlCol="0">
            <a:spAutoFit/>
          </a:bodyPr>
          <a:lstStyle/>
          <a:p>
            <a:pPr>
              <a:defRPr/>
            </a:pPr>
            <a:r>
              <a:rPr lang="ru-RU"/>
              <a:t>Калинин Кирилл Александрович(Испытатель)</a:t>
            </a:r>
            <a:endParaRPr lang="ru-RU"/>
          </a:p>
        </p:txBody>
      </p:sp>
      <p:pic>
        <p:nvPicPr>
          <p:cNvPr id="1515724108" name=""/>
          <p:cNvPicPr>
            <a:picLocks noChangeAspect="1"/>
          </p:cNvPicPr>
          <p:nvPr/>
        </p:nvPicPr>
        <p:blipFill>
          <a:blip r:embed="rId6"/>
          <a:stretch/>
        </p:blipFill>
        <p:spPr bwMode="auto">
          <a:xfrm flipH="0" flipV="0">
            <a:off x="10543355" y="1753985"/>
            <a:ext cx="1557155" cy="255200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cxnSp>
        <p:nvCxnSpPr>
          <p:cNvPr id="4" name="Прямая соединительная линия 3"/>
          <p:cNvCxnSpPr>
            <a:cxnSpLocks/>
          </p:cNvCxnSpPr>
          <p:nvPr/>
        </p:nvCxnSpPr>
        <p:spPr bwMode="auto">
          <a:xfrm>
            <a:off x="0" y="0"/>
            <a:ext cx="914400" cy="0"/>
          </a:xfrm>
          <a:prstGeom prst="line">
            <a:avLst/>
          </a:prstGeom>
          <a:ln w="0" cap="flat" cmpd="sng" algn="ctr">
            <a:solidFill>
              <a:srgbClr val="FBFFFF"/>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bwMode="auto"/>
        <p:txBody>
          <a:bodyPr/>
          <a:lstStyle/>
          <a:p>
            <a:pPr>
              <a:defRPr/>
            </a:pPr>
            <a:r>
              <a:rPr lang="ru-RU"/>
              <a:t>Спасибо за внимание </a:t>
            </a:r>
            <a:endParaRPr/>
          </a:p>
        </p:txBody>
      </p:sp>
      <p:sp>
        <p:nvSpPr>
          <p:cNvPr id="3" name="Подзаголовок 2"/>
          <p:cNvSpPr>
            <a:spLocks noGrp="1"/>
          </p:cNvSpPr>
          <p:nvPr>
            <p:ph type="subTitle" idx="1"/>
          </p:nvPr>
        </p:nvSpPr>
        <p:spPr bwMode="auto"/>
        <p:txBody>
          <a:bodyPr>
            <a:normAutofit fontScale="62500" lnSpcReduction="20000"/>
          </a:bodyPr>
          <a:lstStyle/>
          <a:p>
            <a:pPr>
              <a:defRPr/>
            </a:pPr>
            <a:r>
              <a:rPr lang="ru-RU"/>
              <a:t>К</a:t>
            </a:r>
            <a:r>
              <a:rPr lang="ru-RU"/>
              <a:t>онтактные данные:</a:t>
            </a:r>
            <a:endParaRPr lang="en-US"/>
          </a:p>
          <a:p>
            <a:pPr>
              <a:defRPr/>
            </a:pPr>
            <a:r>
              <a:rPr lang="en-US" u="sng">
                <a:hlinkClick r:id="rId2" tooltip="mailto:kostapopov435@gamil.com"/>
              </a:rPr>
              <a:t>kostapopov435@gamil.com</a:t>
            </a:r>
            <a:endParaRPr lang="en-US"/>
          </a:p>
          <a:p>
            <a:pPr>
              <a:defRPr/>
            </a:pPr>
            <a:r>
              <a:rPr lang="en-US"/>
              <a:t>+7 908 309 92 78</a:t>
            </a:r>
            <a:endParaRPr lang="ru-RU"/>
          </a:p>
          <a:p>
            <a:pPr>
              <a:defRPr/>
            </a:pPr>
            <a:r>
              <a:rPr lang="ru-RU"/>
              <a:t>Группа 241 Ч031</a:t>
            </a: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Arial"/>
        <a:cs typeface="Arial"/>
      </a:majorFont>
      <a:minorFont>
        <a:latin typeface="Verdana"/>
        <a:ea typeface="Arial"/>
        <a:cs typeface="Arial"/>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Shablon_Moscow_Poly_v3_red</Template>
  <TotalTime>0</TotalTime>
  <Words>0</Words>
  <Application>R7-Office/2024.1.1.375</Application>
  <DocSecurity>0</DocSecurity>
  <PresentationFormat>Произвольный</PresentationFormat>
  <Paragraphs>0</Paragraphs>
  <Slides>10</Slides>
  <Notes>10</Notes>
  <HiddenSlides>0</HiddenSlides>
  <MMClips>2</MMClips>
  <ScaleCrop>0</ScaleCrop>
  <HeadingPairs>
    <vt:vector size="4" baseType="variant">
      <vt:variant>
        <vt:lpstr>Theme</vt:lpstr>
      </vt:variant>
      <vt:variant>
        <vt:i4>1</vt:i4>
      </vt:variant>
      <vt:variant>
        <vt:lpstr>Slide Titles</vt:lpstr>
      </vt:variant>
      <vt:variant>
        <vt:i4>10</vt:i4>
      </vt:variant>
    </vt:vector>
  </HeadingPairs>
  <TitlesOfParts>
    <vt:vector size="11" baseType="lpstr">
      <vt:lpstr>Theme 1</vt:lpstr>
      <vt:lpstr>Slide 1</vt:lpstr>
      <vt:lpstr>Slide 2</vt:lpstr>
      <vt:lpstr>Slide 3</vt:lpstr>
      <vt:lpstr>Slide 4</vt:lpstr>
      <vt:lpstr>Slide 5</vt:lpstr>
      <vt:lpstr>Slide 6</vt:lpstr>
      <vt:lpstr>Slide 7</vt:lpstr>
      <vt:lpstr>Slide 8</vt:lpstr>
      <vt:lpstr>Slide 9</vt:lpstr>
      <vt:lpstr>Slide 10</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Professional</dc:creator>
  <cp:keywords/>
  <dc:description/>
  <dc:identifier/>
  <dc:language/>
  <cp:lastModifiedBy>kostya Popov</cp:lastModifiedBy>
  <cp:revision>62</cp:revision>
  <dcterms:created xsi:type="dcterms:W3CDTF">2024-01-25T17:19:34Z</dcterms:created>
  <dcterms:modified xsi:type="dcterms:W3CDTF">2024-11-30T16:51:30Z</dcterms:modified>
  <cp:category/>
  <cp:contentStatus/>
  <cp:version/>
</cp:coreProperties>
</file>