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gGCbp38ax+1B0w/zlxcy5Jtt+x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2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22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24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.xml"/><Relationship Id="rId10" Type="http://schemas.openxmlformats.org/officeDocument/2006/relationships/slideLayout" Target="../slideLayouts/slideLayout5.xml"/><Relationship Id="rId1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7.xml"/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slideLayout" Target="../slideLayouts/slideLayout4.xml"/><Relationship Id="rId14" Type="http://schemas.openxmlformats.org/officeDocument/2006/relationships/theme" Target="../theme/theme1.xml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42" name="Google Shape;4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161691" y="2123087"/>
            <a:ext cx="8820600" cy="17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en-US" sz="3638">
                <a:solidFill>
                  <a:srgbClr val="FFFFFF"/>
                </a:solidFill>
              </a:rPr>
              <a:t>СОЧИ</a:t>
            </a:r>
            <a:br>
              <a:rPr b="1" lang="en-US" sz="3638">
                <a:solidFill>
                  <a:srgbClr val="FFFFFF"/>
                </a:solidFill>
              </a:rPr>
            </a:br>
            <a:r>
              <a:rPr b="1" lang="en-US" sz="3638">
                <a:solidFill>
                  <a:srgbClr val="FFFFFF"/>
                </a:solidFill>
              </a:rPr>
              <a:t>НЕДВИЖИМОСТЬ ОТ СОБСТВЕННИКОВ</a:t>
            </a:r>
            <a:endParaRPr b="0" i="0" sz="36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"/>
          <p:cNvSpPr txBox="1"/>
          <p:nvPr/>
        </p:nvSpPr>
        <p:spPr>
          <a:xfrm>
            <a:off x="1024300" y="1743325"/>
            <a:ext cx="3052500" cy="8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" name="Google Shape;5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050" y="923449"/>
            <a:ext cx="4035200" cy="40352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"/>
          <p:cNvSpPr txBox="1"/>
          <p:nvPr/>
        </p:nvSpPr>
        <p:spPr>
          <a:xfrm>
            <a:off x="5310550" y="1099350"/>
            <a:ext cx="4741500" cy="36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“Фонарь” на рынке недвижимости Сочи - рекламное объявление с заниженной стоимостью, нацеленное на сбор контактов потенциальных покупателей недвижимости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"/>
          <p:cNvSpPr txBox="1"/>
          <p:nvPr/>
        </p:nvSpPr>
        <p:spPr>
          <a:xfrm>
            <a:off x="360053" y="982625"/>
            <a:ext cx="6687900" cy="38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0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E1032"/>
                </a:solidFill>
              </a:rPr>
              <a:t>для покупателя упрощает:</a:t>
            </a:r>
            <a:endParaRPr b="1" sz="2800">
              <a:solidFill>
                <a:srgbClr val="1E103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E1032"/>
                </a:solidFill>
              </a:rPr>
              <a:t>а) аналитику цен;</a:t>
            </a:r>
            <a:endParaRPr b="1" sz="2800">
              <a:solidFill>
                <a:srgbClr val="1E103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E1032"/>
                </a:solidFill>
              </a:rPr>
              <a:t>б) сбор данных об объектах</a:t>
            </a:r>
            <a:endParaRPr b="1" sz="2800">
              <a:solidFill>
                <a:srgbClr val="1E103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E1032"/>
                </a:solidFill>
              </a:rPr>
              <a:t>в) проведение переговоров с собственником</a:t>
            </a:r>
            <a:endParaRPr b="1" sz="2800">
              <a:solidFill>
                <a:srgbClr val="1E103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1E103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E1032"/>
                </a:solidFill>
              </a:rPr>
              <a:t>для продавца:</a:t>
            </a:r>
            <a:endParaRPr b="1" sz="2800">
              <a:solidFill>
                <a:srgbClr val="1E103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E1032"/>
                </a:solidFill>
              </a:rPr>
              <a:t>а) инструмент-продвижение;</a:t>
            </a:r>
            <a:endParaRPr b="1" sz="2800">
              <a:solidFill>
                <a:srgbClr val="1E103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E1032"/>
                </a:solidFill>
              </a:rPr>
              <a:t>б) упрощает поиск покупателя</a:t>
            </a:r>
            <a:endParaRPr b="1" sz="2800">
              <a:solidFill>
                <a:srgbClr val="1E1032"/>
              </a:solidFill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pic>
        <p:nvPicPr>
          <p:cNvPr id="61" name="Google Shape;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0452" y="1882549"/>
            <a:ext cx="3946583" cy="236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pic>
        <p:nvPicPr>
          <p:cNvPr id="68" name="Google Shape;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 txBox="1"/>
          <p:nvPr/>
        </p:nvSpPr>
        <p:spPr>
          <a:xfrm>
            <a:off x="474825" y="1275275"/>
            <a:ext cx="4945200" cy="3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Информационный ресурс с проверенными объявлениями о продаже недвижимости</a:t>
            </a:r>
            <a:endParaRPr sz="3000"/>
          </a:p>
        </p:txBody>
      </p:sp>
      <p:pic>
        <p:nvPicPr>
          <p:cNvPr id="70" name="Google Shape;7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525" y="190847"/>
            <a:ext cx="48768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РЫНОК</a:t>
            </a:r>
            <a:endParaRPr/>
          </a:p>
        </p:txBody>
      </p:sp>
      <p:pic>
        <p:nvPicPr>
          <p:cNvPr id="76" name="Google Shape;7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6"/>
          <p:cNvSpPr txBox="1"/>
          <p:nvPr/>
        </p:nvSpPr>
        <p:spPr>
          <a:xfrm>
            <a:off x="495175" y="970025"/>
            <a:ext cx="3785100" cy="39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Кол-во объявлений в экспозиции: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arenR"/>
            </a:pPr>
            <a:r>
              <a:rPr lang="en-US" sz="2500"/>
              <a:t>“Авито” - 23 тыс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arenR"/>
            </a:pPr>
            <a:r>
              <a:rPr lang="en-US" sz="2500"/>
              <a:t>“Циан” - 17 тыс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Примерно 3/10 объявлений - реальны</a:t>
            </a:r>
            <a:endParaRPr sz="2500"/>
          </a:p>
        </p:txBody>
      </p:sp>
      <p:pic>
        <p:nvPicPr>
          <p:cNvPr id="78" name="Google Shape;7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675" y="984497"/>
            <a:ext cx="5715000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БИЗНЕС-МОДЕЛЬ</a:t>
            </a:r>
            <a:endParaRPr/>
          </a:p>
        </p:txBody>
      </p:sp>
      <p:pic>
        <p:nvPicPr>
          <p:cNvPr id="84" name="Google Shape;8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5"/>
          <p:cNvSpPr txBox="1"/>
          <p:nvPr/>
        </p:nvSpPr>
        <p:spPr>
          <a:xfrm>
            <a:off x="373075" y="1031075"/>
            <a:ext cx="5942400" cy="41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US" sz="2400"/>
              <a:t>создание удобной системы верификации реальных объявлений и собственников, запуск платформы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US" sz="2400"/>
              <a:t>потенциальные клиенты: продавцы (оплата за размиещение), покупатели (оплата за подключение)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US" sz="2400"/>
              <a:t>поиск каналов реализации</a:t>
            </a:r>
            <a:endParaRPr sz="2400"/>
          </a:p>
        </p:txBody>
      </p:sp>
      <p:pic>
        <p:nvPicPr>
          <p:cNvPr id="86" name="Google Shape;8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7875" y="984500"/>
            <a:ext cx="4731499" cy="2841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/>
          <p:nvPr/>
        </p:nvSpPr>
        <p:spPr>
          <a:xfrm>
            <a:off x="365055" y="980725"/>
            <a:ext cx="50955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075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032"/>
              </a:buClr>
              <a:buSzPts val="2800"/>
              <a:buFont typeface="Arial"/>
              <a:buChar char="●"/>
            </a:pPr>
            <a:r>
              <a:rPr lang="en-US" sz="2400"/>
              <a:t>проведение интервьюирования продавцов на рынке недвижимости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сбор данных о количестве реальных объектах на рынке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выявление потребности в предлагаемом информационном проекте на рынке</a:t>
            </a:r>
            <a:endParaRPr sz="2400"/>
          </a:p>
        </p:txBody>
      </p:sp>
      <p:sp>
        <p:nvSpPr>
          <p:cNvPr id="92" name="Google Shape;9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/>
          </a:p>
        </p:txBody>
      </p:sp>
      <p:pic>
        <p:nvPicPr>
          <p:cNvPr id="93" name="Google Shape;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pic>
        <p:nvPicPr>
          <p:cNvPr id="99" name="Google Shape;9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84501"/>
            <a:ext cx="10334700" cy="37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/>
          </a:p>
        </p:txBody>
      </p:sp>
      <p:pic>
        <p:nvPicPr>
          <p:cNvPr id="106" name="Google Shape;10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9"/>
          <p:cNvSpPr txBox="1"/>
          <p:nvPr/>
        </p:nvSpPr>
        <p:spPr>
          <a:xfrm>
            <a:off x="515525" y="1214225"/>
            <a:ext cx="9536400" cy="29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arenR"/>
            </a:pPr>
            <a:r>
              <a:rPr lang="en-US" sz="3600"/>
              <a:t>создание системы верификации достоверности объявления 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arenR"/>
            </a:pPr>
            <a:r>
              <a:rPr lang="en-US" sz="3600"/>
              <a:t>создание колл-центра, написание скриптов для специалистов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arenR"/>
            </a:pPr>
            <a:r>
              <a:rPr lang="en-US" sz="3600"/>
              <a:t>создание макета объявления и системы навигации в телеграм-канале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arenR"/>
            </a:pPr>
            <a:r>
              <a:rPr lang="en-US" sz="3600"/>
              <a:t>поиск клиентов-продавцов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arenR"/>
            </a:pPr>
            <a:r>
              <a:rPr lang="en-US" sz="3600"/>
              <a:t>поиск</a:t>
            </a:r>
            <a:r>
              <a:rPr lang="en-US" sz="3600"/>
              <a:t> клиентов-покупателей</a:t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0"/>
          <p:cNvSpPr txBox="1"/>
          <p:nvPr/>
        </p:nvSpPr>
        <p:spPr>
          <a:xfrm>
            <a:off x="3157184" y="404419"/>
            <a:ext cx="4831200" cy="45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1B1B1B"/>
                </a:solidFill>
              </a:rPr>
              <a:t>8</a:t>
            </a: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>
                <a:solidFill>
                  <a:srgbClr val="1B1B1B"/>
                </a:solidFill>
              </a:rPr>
              <a:t>989</a:t>
            </a: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>
                <a:solidFill>
                  <a:srgbClr val="1B1B1B"/>
                </a:solidFill>
              </a:rPr>
              <a:t>169</a:t>
            </a: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>
                <a:solidFill>
                  <a:srgbClr val="1B1B1B"/>
                </a:solidFill>
              </a:rPr>
              <a:t>10</a:t>
            </a: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>
                <a:solidFill>
                  <a:srgbClr val="1B1B1B"/>
                </a:solidFill>
              </a:rPr>
              <a:t>39</a:t>
            </a: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 insi</a:t>
            </a:r>
            <a:r>
              <a:rPr lang="en-US" sz="2300">
                <a:solidFill>
                  <a:srgbClr val="1B1B1B"/>
                </a:solidFill>
              </a:rPr>
              <a:t>eme-25@yandex.ru</a:t>
            </a:r>
            <a:endParaRPr/>
          </a:p>
        </p:txBody>
      </p:sp>
      <p:pic>
        <p:nvPicPr>
          <p:cNvPr id="122" name="Google Shape;122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2022-11-28T09:29:04Z</dcterms:created>
  <dc:creator>Mikely</dc:creator>
</cp:coreProperties>
</file>