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4" r:id="rId4"/>
    <p:sldId id="283" r:id="rId5"/>
    <p:sldId id="282" r:id="rId6"/>
    <p:sldId id="276" r:id="rId7"/>
    <p:sldId id="277" r:id="rId8"/>
    <p:sldId id="281" r:id="rId9"/>
    <p:sldId id="278" r:id="rId10"/>
    <p:sldId id="28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8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4.png"/><Relationship Id="rId7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080234" cy="2178775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SmartStudy</a:t>
            </a:r>
            <a:r>
              <a:rPr 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телеграмм-бот для помощи студентам </a:t>
            </a:r>
            <a:r>
              <a:rPr 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sz="2800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92" y="1541920"/>
            <a:ext cx="9155716" cy="4786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1" y="1638299"/>
            <a:ext cx="8862885" cy="39975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-37058"/>
            <a:ext cx="7218362" cy="1076324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Нехватки времени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(поиск решений забирает ценное время)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2" y="1638300"/>
            <a:ext cx="8004506" cy="4223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 проблемы</a:t>
            </a:r>
          </a:p>
          <a:p>
            <a:r>
              <a:rPr lang="ru-RU" sz="1400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(инструмент оптимизации учебного процесса буквально в руке)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18329" y="1641231"/>
            <a:ext cx="8247062" cy="381952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данный момент в Telegram существует более 10,000 образовательных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чат-ботов. Это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число продолжает расти с увеличением интереса к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обучению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помощи студентам.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Вот некоторая статистика: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29" y="3463126"/>
            <a:ext cx="5672327" cy="2754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240" y="3463127"/>
            <a:ext cx="4644323" cy="2754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1263" y="906129"/>
            <a:ext cx="7218362" cy="1076324"/>
          </a:xfrm>
        </p:spPr>
        <p:txBody>
          <a:bodyPr>
            <a:noAutofit/>
          </a:bodyPr>
          <a:lstStyle/>
          <a:p>
            <a:r>
              <a:rPr lang="ru-RU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Подписка </a:t>
            </a:r>
            <a:r>
              <a:rPr lang="ru-RU" b="1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(стоимость и разновидности)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29" y="1444291"/>
            <a:ext cx="2686425" cy="23434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3" r="11816"/>
          <a:stretch/>
        </p:blipFill>
        <p:spPr>
          <a:xfrm>
            <a:off x="690539" y="4587829"/>
            <a:ext cx="2545030" cy="10955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329" y="3616143"/>
            <a:ext cx="2800741" cy="971686"/>
          </a:xfrm>
          <a:prstGeom prst="rect">
            <a:avLst/>
          </a:prstGeom>
        </p:spPr>
      </p:pic>
      <p:sp>
        <p:nvSpPr>
          <p:cNvPr id="9" name="Текст 5"/>
          <p:cNvSpPr>
            <a:spLocks noGrp="1"/>
          </p:cNvSpPr>
          <p:nvPr>
            <p:ph type="body" sz="half" idx="2"/>
          </p:nvPr>
        </p:nvSpPr>
        <p:spPr>
          <a:xfrm>
            <a:off x="3481754" y="3103685"/>
            <a:ext cx="5145698" cy="3165230"/>
          </a:xfrm>
        </p:spPr>
        <p:txBody>
          <a:bodyPr/>
          <a:lstStyle/>
          <a:p>
            <a:r>
              <a:rPr lang="ru-RU" dirty="0" smtClean="0">
                <a:latin typeface="Source Sans Pro Light" panose="020B0403030403020204" pitchFamily="34" charset="0"/>
                <a:ea typeface="Source Sans Pro Light" panose="020B0403030403020204" pitchFamily="34" charset="0"/>
                <a:cs typeface="Tahoma" panose="020B0604030504040204" pitchFamily="34" charset="0"/>
              </a:rPr>
              <a:t>Общий доступ к материалам и инструментам бота </a:t>
            </a:r>
          </a:p>
          <a:p>
            <a:r>
              <a:rPr lang="ru-RU" dirty="0" smtClean="0">
                <a:latin typeface="Source Sans Pro Light" panose="020B0403030403020204" pitchFamily="34" charset="0"/>
                <a:ea typeface="Source Sans Pro Light" panose="020B0403030403020204" pitchFamily="34" charset="0"/>
                <a:cs typeface="Tahoma" panose="020B0604030504040204" pitchFamily="34" charset="0"/>
              </a:rPr>
              <a:t> </a:t>
            </a:r>
          </a:p>
          <a:p>
            <a:endParaRPr lang="ru-RU" dirty="0">
              <a:latin typeface="Source Sans Pro Light" panose="020B0403030403020204" pitchFamily="34" charset="0"/>
              <a:ea typeface="Source Sans Pro Light" panose="020B040303040302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Source Sans Pro Light" panose="020B0403030403020204" pitchFamily="34" charset="0"/>
                <a:ea typeface="Source Sans Pro Light" panose="020B0403030403020204" pitchFamily="34" charset="0"/>
                <a:cs typeface="Tahoma" panose="020B0604030504040204" pitchFamily="34" charset="0"/>
              </a:rPr>
              <a:t>Доступ к 4 инструментам на выбор, доступ к материалам по темам </a:t>
            </a:r>
          </a:p>
          <a:p>
            <a:endParaRPr lang="ru-RU" dirty="0">
              <a:latin typeface="Source Sans Pro Light" panose="020B0403030403020204" pitchFamily="34" charset="0"/>
              <a:ea typeface="Source Sans Pro Light" panose="020B040303040302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Source Sans Pro Light" panose="020B0403030403020204" pitchFamily="34" charset="0"/>
                <a:ea typeface="Source Sans Pro Light" panose="020B0403030403020204" pitchFamily="34" charset="0"/>
                <a:cs typeface="Tahoma" panose="020B0604030504040204" pitchFamily="34" charset="0"/>
              </a:rPr>
              <a:t>Возможность делиться подпиской, доступ ко всем инструментам и функциям бота, расширенная база поиска информации по темам </a:t>
            </a:r>
          </a:p>
        </p:txBody>
      </p:sp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42124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</a:t>
            </a:r>
            <a:r>
              <a:rPr lang="ru-RU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12" y="1638300"/>
            <a:ext cx="8473438" cy="4727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6" y="1955348"/>
            <a:ext cx="10017744" cy="334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359259" y="348721"/>
            <a:ext cx="7218362" cy="1076324"/>
          </a:xfrm>
        </p:spPr>
        <p:txBody>
          <a:bodyPr>
            <a:noAutofit/>
          </a:bodyPr>
          <a:lstStyle/>
          <a:p>
            <a:r>
              <a:rPr lang="ru-RU" b="1" cap="al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6716" y="3192070"/>
            <a:ext cx="1943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Федоров Дмитрий</a:t>
            </a:r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 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1279" y="3221619"/>
            <a:ext cx="2375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Стефаненко Матвей</a:t>
            </a:r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дизайнер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283" y="5840274"/>
            <a:ext cx="1859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Дубровская Анна </a:t>
            </a: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тестировщик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67099" y="5813491"/>
            <a:ext cx="2240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Герасимов </a:t>
            </a: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Артем</a:t>
            </a:r>
          </a:p>
          <a:p>
            <a:pPr algn="ctr"/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реклама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9554" y="5813491"/>
            <a:ext cx="2727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Воздвиженский Владимир </a:t>
            </a:r>
          </a:p>
          <a:p>
            <a:pPr algn="ctr"/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аналитик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2600" y="3174321"/>
            <a:ext cx="2373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Когут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Екатерина 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лидер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проекта 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4" y="1348803"/>
            <a:ext cx="1825633" cy="1825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84"/>
          <a:stretch/>
        </p:blipFill>
        <p:spPr>
          <a:xfrm>
            <a:off x="2890367" y="1262616"/>
            <a:ext cx="1917823" cy="19590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564"/>
          <a:stretch/>
        </p:blipFill>
        <p:spPr>
          <a:xfrm>
            <a:off x="5573009" y="1287121"/>
            <a:ext cx="1949165" cy="1882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" t="9872" r="228" b="30640"/>
          <a:stretch/>
        </p:blipFill>
        <p:spPr>
          <a:xfrm>
            <a:off x="4212299" y="3683539"/>
            <a:ext cx="2005774" cy="21212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59" y="3802605"/>
            <a:ext cx="2067620" cy="19799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62"/>
          <a:stretch/>
        </p:blipFill>
        <p:spPr>
          <a:xfrm>
            <a:off x="7093188" y="3585271"/>
            <a:ext cx="2114119" cy="2197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82" y="1577452"/>
            <a:ext cx="3082828" cy="308282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81830" y="4429447"/>
            <a:ext cx="4625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</a:t>
            </a: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775" y="1398700"/>
            <a:ext cx="3261578" cy="3261578"/>
          </a:xfrm>
          <a:prstGeom prst="rect">
            <a:avLst/>
          </a:prstGeom>
        </p:spPr>
      </p:pic>
      <p:sp>
        <p:nvSpPr>
          <p:cNvPr id="20" name="Заголовок 18"/>
          <p:cNvSpPr>
            <a:spLocks noGrp="1"/>
          </p:cNvSpPr>
          <p:nvPr>
            <p:ph type="title"/>
          </p:nvPr>
        </p:nvSpPr>
        <p:spPr>
          <a:xfrm>
            <a:off x="6767804" y="4387719"/>
            <a:ext cx="2237520" cy="5015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Связь с нами </a:t>
            </a: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545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116</Words>
  <Application>Microsoft Office PowerPoint</Application>
  <PresentationFormat>Широкоэкранный</PresentationFormat>
  <Paragraphs>32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Source Sans Pro Light</vt:lpstr>
      <vt:lpstr>Tahoma</vt:lpstr>
      <vt:lpstr>Тема Office</vt:lpstr>
      <vt:lpstr>SmartStudy+ телеграмм-бот для помощи студентам  </vt:lpstr>
      <vt:lpstr>Актуальность проекта </vt:lpstr>
      <vt:lpstr>ПРОБЛЕМА Нехватки времени (поиск решений забирает ценное время)</vt:lpstr>
      <vt:lpstr>Презентация PowerPoint</vt:lpstr>
      <vt:lpstr>РЫНОК </vt:lpstr>
      <vt:lpstr>Подписка  (стоимость и разновидности)  </vt:lpstr>
      <vt:lpstr>Презентация PowerPoint</vt:lpstr>
      <vt:lpstr>Презентация PowerPoint</vt:lpstr>
      <vt:lpstr>КОМАНДА </vt:lpstr>
      <vt:lpstr>Связь с нами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Матвей Стефаненко</cp:lastModifiedBy>
  <cp:revision>34</cp:revision>
  <dcterms:created xsi:type="dcterms:W3CDTF">2024-10-28T15:31:12Z</dcterms:created>
  <dcterms:modified xsi:type="dcterms:W3CDTF">2024-11-24T16:24:06Z</dcterms:modified>
</cp:coreProperties>
</file>