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8" r:id="rId9"/>
    <p:sldId id="305" r:id="rId10"/>
    <p:sldId id="299" r:id="rId11"/>
    <p:sldId id="300" r:id="rId12"/>
    <p:sldId id="302" r:id="rId13"/>
    <p:sldId id="301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69" d="100"/>
          <a:sy n="69" d="100"/>
        </p:scale>
        <p:origin x="8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РЯБЕНКО И ЕГО ПАРТНЕРЫ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Введение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266248" cy="7554912"/>
          </a:xfrm>
        </p:spPr>
        <p:txBody>
          <a:bodyPr/>
          <a:lstStyle/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 осуществляем широкий спектр услуг, включая консультации и психологическую помощь в кризисных ситуациях, поддержку в принятии важных решений, помощь в развитии личности и повышении самооценки, работу с тревожностью и стрессом, снятие психосоматических симптомов, избавление от зависимостей и многие другие.</a:t>
            </a:r>
            <a:endParaRPr lang="ru-RU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Наша команда состоит из высококвалифицированных специалистов, которые работают индивидуально с каждым клиентом, учитывая его индивидуальные особенности и потребности. Мы стремимся к тому, чтобы каждый, кто обратился к нам, получил профессиональную помощь и поддержку.</a:t>
            </a:r>
            <a:endParaRPr lang="ru-RU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 убеждены, что каждый человек заслуживает счастливой и полноценной жизни, поэтому будем рады помочь вам на этом пути!</a:t>
            </a:r>
            <a:endParaRPr lang="ru-RU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917412" cy="7554912"/>
          </a:xfrm>
        </p:spPr>
        <p:txBody>
          <a:bodyPr/>
          <a:lstStyle/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Несмотря на позитивные предпосылки для бизнеса психоаналитика частной практики, следует отметить и факторы риска. Они заключаются в следующем:</a:t>
            </a:r>
            <a:endParaRPr lang="ru-RU" sz="24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начинающий психоаналитик может потерпеть фиаско в ряде сложных случаев с клиентами, в результате чего его репутация как эффективного специалиста будет подорвана;</a:t>
            </a:r>
            <a:endParaRPr lang="ru-RU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клиенты могут посчитать, что плата за консультации завышена, что затруднит формирование клиентской базы и выход на рентабельную работу;</a:t>
            </a:r>
            <a:endParaRPr lang="ru-RU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конкурирующие психоаналитики и психологи составят слишком высокую конкуренцию новому игроку рынка, оттягивая клиентов на себя за счет факторов авторитета, имиджа, ценовой политики, рекламы, пиара, деловой репутации.</a:t>
            </a:r>
            <a:endParaRPr lang="ru-RU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Оценив данные факторы риска как реально существующие и достаточно важные, мы все же решили начать операции по открытию собственного бизнеса, нейтрализуя риски собственными конкурентными преимуществами.</a:t>
            </a:r>
            <a:endParaRPr lang="ru-RU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426464"/>
            <a:ext cx="18432491" cy="9070848"/>
          </a:xfrm>
        </p:spPr>
        <p:txBody>
          <a:bodyPr/>
          <a:lstStyle/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Целевая аудитория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психологического центра включает людей, которые сталкиваются с психическими проблемами, стрессом, тревогой, депрессией, проблемами в отношениях, а также людей, которые стремятся к самосовершенствованию и личностному росту. В частности, такой центр может быть полезен для: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Людей, страдающих психическими заболеваниями, такими как депрессия, биполярное расстройство, аутизм и т.д.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Людей, испытывающих стресс, беспокойство, панические атаки, фобии, сонные расстройства и т.п.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Людей, имеющих проблемы в личных отношениях, такие как проблемы в браке, разводы, конфликты в семье и т.д.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Людей, желающих развивать свои личностные качества, такие как уверенность в себе, эмоциональная стабильность, лидерские качества и т.д.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Помимо этого, психологический центр может быть интересен и тем, кто просто хочет получить новые знания в области психологии и научиться применять их на практике.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Типичными клиентами и потребителями консалтинговых услуг будут:</a:t>
            </a:r>
            <a:endParaRPr lang="ru-RU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для рынков освобождения от зависимостей – молодые мужчины и женщины в возрасте 17-35 лет с уровнем семейного дохода выше среднего;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для рынков психологии бизнеса, обучения и тренингов – малые и средние предприятия, акционерные общества, вузы и прочие организации, в практике которых имеется традиция постоянно повышать квалификацию своих сотрудников и проводить корпоративное обучение;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для сегмента взаимоотношений в семье – девушки и женщины с доходами, несколько выше средних. Обычными заказчиками в этой рыночной категории являются женщины (до 90%). Мужчины становятся клиентами психоаналитиков на данном рынке значительно реже, но их численность имеет тенденцию к увеличению;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для сегмента помощи подросткам и детям  клиентами выступают чаще всего женщины (в 85% случаев).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32C9484-4593-4B49-A23A-BE2B76C6B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Анализ конкурентов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4B9F3C9-4B96-4DC1-B012-B2EAC2DB0D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Прямыми конкурентами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кабинета частной практики можно считать 125-130 специалистов, практикующих на постоянной основе в Ижевске. Причем примерно 25 психотерапевтов и психоаналитиков являются высококлассными профессионалами, использующих в своей повседневной работе как психоанализ, так 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гештатьт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-психологию, нейролингвистическое программирование (НЛП),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эрикссоновский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гипноз. У большей части указанных специалистов имеется собственная клиентская база и различная деловая репутация.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 масштаб их противодействия и уровень возможной конкуренции до конца не ясны. Не исключено, что прямой и косвенной конкуренции удастся избежать за счет взаимной договоренности и работы в различных рыночных нишах.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Типичными клиентами и потребителями консалтинговых услуг будут:</a:t>
            </a:r>
            <a:endParaRPr lang="ru-RU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для рынков освобождения от зависимостей – молодые мужчины и женщины в возрасте 17-35 лет с уровнем семейного дохода выше среднего;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для рынков психологии бизнеса, обучения и тренингов – малые и средние предприятия, акционерные общества, вузы и прочие организации, в практике которых имеется традиция постоянно повышать квалификацию своих сотрудников и проводить корпоративное обучение;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для сегмента взаимоотношений в семье – девушки и женщины с доходами, несколько выше средних. Обычными заказчиками в этой рыночной категории являются женщины (до 90%). Мужчины становятся клиентами психоаналитиков на данном рынке значительно реже, но их численность имеет тенденцию к увеличению;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для сегмента помощи подросткам и детям  клиентами выступают чаще всего женщины (в 85% случаев).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652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Концепция проекта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828800"/>
            <a:ext cx="18424652" cy="8668512"/>
          </a:xfrm>
        </p:spPr>
        <p:txBody>
          <a:bodyPr/>
          <a:lstStyle/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 предпринимательской деятельности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оказание услуг по снятию зависимостей, депрессий, смягчению психологических травм, консультации по карьере и бизнесу, конфликтам и семейным отношениям.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Частная практика будет осуществляться на базе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специально оборудованного кабинета психоаналитика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хотя не исключены консультации на дому клиента. Кроме того, в перспективе планируется консалтинг через интернет с использованием сервиса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Discord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Консультации будут проводиться, в основном, индивидуально, но возможны и групповые или семейные сессии.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направления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 которым планируется прием клиентов – это проблемы бизнес-взаимоотношений, психологического здоровья, личные, супружеские и семейные проблемы. Как показывает предыдущая статистика, клиенты чаще всего жалуются на:</a:t>
            </a: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Одиночество;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Апатию;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Депрессия;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Негативные эмоции и переживания по поводу перспектив бизнеса;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Страхи, фобии;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Навязчивые состояния;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Нарушение пищевого поведения;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Бессонницу;</a:t>
            </a:r>
            <a:endParaRPr lang="ru-RU" sz="1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Переживание потерь и тяжелых заболеваний;</a:t>
            </a:r>
            <a:endParaRPr lang="ru-RU" sz="1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 всех типов;</a:t>
            </a:r>
            <a:endParaRPr lang="ru-RU" sz="1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Неудовлетворенность половым партнером или браком;</a:t>
            </a:r>
            <a:endParaRPr lang="ru-RU" sz="1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Измена супруга;</a:t>
            </a:r>
            <a:endParaRPr lang="ru-RU" sz="1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Развод и расставание;</a:t>
            </a:r>
            <a:endParaRPr lang="ru-RU" sz="1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01625" indent="-285750"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Потеря контакта с ребенком и конфликты в семье.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Производственный план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078182"/>
            <a:ext cx="18432491" cy="8419130"/>
          </a:xfrm>
        </p:spPr>
        <p:txBody>
          <a:bodyPr/>
          <a:lstStyle/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Организация приема клиентов.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 предоставляем услуги индивидуальных консультаций, психотерапии, групповых занятий и тренингов. Необходимо обеспечить доступность и удобство приема клиентов, подготовить комфортные и оборудованные кабинеты для проведения консультаций.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Разработка индивидуальных программ для клиентов.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Каждый клиент имеет свои особенности и потребности, поэтому мы предлагаем индивидуальный подход к каждому из них. Это требует разработки программ работы с клиентом, определения целей и задач, выбора методов и техник психологической помощи.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Набор профессиональных психологов и психотерапевтов.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 стремимся нанимать высококвалифицированных специалистов с опытом работы в области психологии и психотерапии. Набор персонала должен осуществляться с учетом специализации, опыта и профессиональных качеств.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Продвижение на рынке.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 продвигать нашу деятельность на рынке, чтобы привлекать больше клиентов. Это может включать в себя размещение рекламы в социальных сетях, создание сайта, участие в конференциях и выставках, достижение хороших отзывов клиентов.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Мониторинг качества услуг.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Нам важно обеспечить высокое качество предоставляемых услуг. Для этого необходимо проводить мониторинг работы специалистов, организовывать обратную связь с клиентами, совершенствовать методы работы и улучшать условия предоставления услуг.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Финансовый план.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 разработать финансовый план, определяющий расходы на аренду помещений, оплату труда персонала, закупку оборудования и материалов, рекламу и продвижение на рынке. Также нужно определить цены на услуги, чтобы обеспечивать прибыльность деятельности психологического центра.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Маркетинг и реклама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792721" cy="7554912"/>
          </a:xfrm>
        </p:spPr>
        <p:txBody>
          <a:bodyPr/>
          <a:lstStyle/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Создание логотипа и фирменного стиля.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Логотип должен быть запоминающимся и передавать основные принципы работы. Фирменный стиль должен быть единообразным и привлекательным.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Разработаем сайт и будем продвигать его поисковыми системами.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Наш сайт должен быть информативным и удобным для пользователей. Он должен содержать информацию о нашем центре, услугах, ценах, отзывы и контакты.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Используем социальные сети для продвижения.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Создадим группы и страницы вашего центра в популярных соцсетях, например, в Telegram,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Instagram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VK. Будем размещать информацию о своих услугах, новостях центра, полезные статьи по теме психологии.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Будем рекламировать свои услуги в онлайн- и офлайн- СМИ.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Размещать информацию о своем центре в местных газетах, журналах и на рекламных щитах. 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Будем проводить мероприятия и конференции.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Организуем встречи с психологами, проведем мастер-классы, тренинги, примем участие в конференциях и выставках.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44500" algn="just">
              <a:lnSpc>
                <a:spcPct val="150000"/>
              </a:lnSpc>
              <a:spcBef>
                <a:spcPts val="120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Создадим программу лояльности для своих клиентов.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Предоставим скидки, бонусы, подарки постоянным клиентам.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дизайна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соц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сетей, логотипа, дизайн рекламных постов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Гребнева Александра Александровна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дизайна интерьера</a:t>
            </a:r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Рожина Дарья Васильевна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210800" y="7261819"/>
            <a:ext cx="4317492" cy="2103120"/>
          </a:xfrm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Написание текста для рекламы и постов, составление сценариев роликов </a:t>
            </a:r>
            <a:endParaRPr lang="ru-RU" dirty="0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210800" y="6621739"/>
            <a:ext cx="4317492" cy="438912"/>
          </a:xfrm>
        </p:spPr>
        <p:txBody>
          <a:bodyPr/>
          <a:lstStyle/>
          <a:p>
            <a:r>
              <a:rPr lang="ru-RU" sz="1800" dirty="0" err="1"/>
              <a:t>Вотякова</a:t>
            </a:r>
            <a:r>
              <a:rPr lang="ru-RU" sz="1800" dirty="0"/>
              <a:t> Карина Романовна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рекламы, продвижение ведение соц. сетей. 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Рябенко Александр Сергеевич</a:t>
            </a:r>
            <a:endParaRPr lang="ru-RU" dirty="0"/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AEFB4C9E-9ED9-482D-8834-F96603065970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8B57BC69-BDF1-45C6-94FE-A012976BE397}"/>
              </a:ext>
            </a:extLst>
          </p:cNvPr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0" b="997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6D1FDE63-CED9-4F67-80EC-782F629C2E56}"/>
              </a:ext>
            </a:extLst>
          </p:cNvPr>
          <p:cNvPicPr>
            <a:picLocks noGrp="1" noChangeAspect="1" noChangeArrowheads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>
            <a:extLst>
              <a:ext uri="{FF2B5EF4-FFF2-40B4-BE49-F238E27FC236}">
                <a16:creationId xmlns:a16="http://schemas.microsoft.com/office/drawing/2014/main" id="{DF3BBC65-BF29-4496-8C09-1B6B75BA7991}"/>
              </a:ext>
            </a:extLst>
          </p:cNvPr>
          <p:cNvPicPr>
            <a:picLocks noGrp="1" noChangeAspect="1" noChangeArrowheads="1"/>
          </p:cNvPicPr>
          <p:nvPr>
            <p:ph type="pic" sz="quarter" idx="2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912) 764-91-36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Grebneva.Alexandra@gmail.com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3725</TotalTime>
  <Words>1427</Words>
  <Application>Microsoft Office PowerPoint</Application>
  <PresentationFormat>Произвольный</PresentationFormat>
  <Paragraphs>79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ОБЛОЖКИ</vt:lpstr>
      <vt:lpstr>РАЗДЕЛИТЕЛИ</vt:lpstr>
      <vt:lpstr>РЯБЕНКО И ЕГО ПАРТНЕРЫ</vt:lpstr>
      <vt:lpstr>Введение</vt:lpstr>
      <vt:lpstr>Проблема</vt:lpstr>
      <vt:lpstr>Рынок</vt:lpstr>
      <vt:lpstr>Анализ конкурентов</vt:lpstr>
      <vt:lpstr>Концепция проекта</vt:lpstr>
      <vt:lpstr>Производственный план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Артем Воробьев</cp:lastModifiedBy>
  <cp:revision>220</cp:revision>
  <dcterms:created xsi:type="dcterms:W3CDTF">2021-03-01T12:07:13Z</dcterms:created>
  <dcterms:modified xsi:type="dcterms:W3CDTF">2023-11-24T07:22:24Z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