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8" r:id="rId2"/>
    <p:sldId id="290" r:id="rId3"/>
    <p:sldId id="291" r:id="rId4"/>
    <p:sldId id="292" r:id="rId5"/>
    <p:sldId id="264" r:id="rId6"/>
    <p:sldId id="293" r:id="rId7"/>
    <p:sldId id="294" r:id="rId8"/>
    <p:sldId id="295" r:id="rId9"/>
    <p:sldId id="268" r:id="rId10"/>
    <p:sldId id="269" r:id="rId11"/>
    <p:sldId id="272" r:id="rId12"/>
    <p:sldId id="274" r:id="rId13"/>
    <p:sldId id="275" r:id="rId14"/>
    <p:sldId id="276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438"/>
  </p:normalViewPr>
  <p:slideViewPr>
    <p:cSldViewPr snapToGrid="0" snapToObjects="1">
      <p:cViewPr varScale="1">
        <p:scale>
          <a:sx n="60" d="100"/>
          <a:sy n="60" d="100"/>
        </p:scale>
        <p:origin x="25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Лист1!$A$8:$F$8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Лист1!$A$9:$F$9</c:f>
              <c:numCache>
                <c:formatCode>General</c:formatCode>
                <c:ptCount val="6"/>
                <c:pt idx="0">
                  <c:v>603.08000000000004</c:v>
                </c:pt>
                <c:pt idx="1">
                  <c:v>667.65</c:v>
                </c:pt>
                <c:pt idx="2">
                  <c:v>716.9</c:v>
                </c:pt>
                <c:pt idx="3">
                  <c:v>765.39</c:v>
                </c:pt>
                <c:pt idx="4">
                  <c:v>880.13</c:v>
                </c:pt>
                <c:pt idx="5">
                  <c:v>980.5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3-CF49-AE2D-E17AF239D52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963048399"/>
        <c:axId val="962147999"/>
      </c:barChart>
      <c:catAx>
        <c:axId val="96304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2147999"/>
        <c:crosses val="autoZero"/>
        <c:auto val="1"/>
        <c:lblAlgn val="ctr"/>
        <c:lblOffset val="100"/>
        <c:noMultiLvlLbl val="0"/>
      </c:catAx>
      <c:valAx>
        <c:axId val="9621479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3048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8BC64-E083-0441-B09F-B046C32211D4}" type="doc">
      <dgm:prSet loTypeId="urn:microsoft.com/office/officeart/2005/8/layout/hierarchy5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CAC24B8-173B-6944-9160-0062E4F86823}">
      <dgm:prSet phldrT="[Текст]"/>
      <dgm:spPr/>
      <dgm:t>
        <a:bodyPr/>
        <a:lstStyle/>
        <a:p>
          <a:r>
            <a:rPr lang="ru-RU" dirty="0"/>
            <a:t>Бизнес модель</a:t>
          </a:r>
        </a:p>
      </dgm:t>
    </dgm:pt>
    <dgm:pt modelId="{F40CF2CB-F658-AA42-AB4E-EE49105149BD}" type="parTrans" cxnId="{0C6CE575-9F79-B746-8C12-5E461E9B19E0}">
      <dgm:prSet/>
      <dgm:spPr/>
      <dgm:t>
        <a:bodyPr/>
        <a:lstStyle/>
        <a:p>
          <a:endParaRPr lang="ru-RU"/>
        </a:p>
      </dgm:t>
    </dgm:pt>
    <dgm:pt modelId="{F2366A40-57C3-CB46-ABF7-1D11AB069C6E}" type="sibTrans" cxnId="{0C6CE575-9F79-B746-8C12-5E461E9B19E0}">
      <dgm:prSet/>
      <dgm:spPr/>
      <dgm:t>
        <a:bodyPr/>
        <a:lstStyle/>
        <a:p>
          <a:endParaRPr lang="ru-RU"/>
        </a:p>
      </dgm:t>
    </dgm:pt>
    <dgm:pt modelId="{DF8DCAFD-B958-844E-A430-1178EAD63D6C}">
      <dgm:prSet phldrT="[Текст]"/>
      <dgm:spPr/>
      <dgm:t>
        <a:bodyPr/>
        <a:lstStyle/>
        <a:p>
          <a:r>
            <a:rPr lang="ru-RU" dirty="0"/>
            <a:t>Продажа на онлайн площадках</a:t>
          </a:r>
        </a:p>
      </dgm:t>
    </dgm:pt>
    <dgm:pt modelId="{6C25D4F4-C741-1D43-A0C4-1D070F0DC572}" type="parTrans" cxnId="{D3BE99F9-C378-9C49-AD5D-40BC1A1A9178}">
      <dgm:prSet/>
      <dgm:spPr/>
      <dgm:t>
        <a:bodyPr/>
        <a:lstStyle/>
        <a:p>
          <a:endParaRPr lang="ru-RU"/>
        </a:p>
      </dgm:t>
    </dgm:pt>
    <dgm:pt modelId="{7EE477E9-AF0D-934A-94D4-44B78CEFCD2F}" type="sibTrans" cxnId="{D3BE99F9-C378-9C49-AD5D-40BC1A1A9178}">
      <dgm:prSet/>
      <dgm:spPr/>
      <dgm:t>
        <a:bodyPr/>
        <a:lstStyle/>
        <a:p>
          <a:endParaRPr lang="ru-RU"/>
        </a:p>
      </dgm:t>
    </dgm:pt>
    <dgm:pt modelId="{F0D74705-92E5-7D46-B21A-476F43D71218}">
      <dgm:prSet phldrT="[Текст]"/>
      <dgm:spPr/>
      <dgm:t>
        <a:bodyPr/>
        <a:lstStyle/>
        <a:p>
          <a:r>
            <a:rPr lang="en-AU" dirty="0"/>
            <a:t>Ozon, </a:t>
          </a:r>
          <a:r>
            <a:rPr lang="en-AU" dirty="0" err="1"/>
            <a:t>Wildberries</a:t>
          </a:r>
          <a:endParaRPr lang="ru-RU" dirty="0"/>
        </a:p>
      </dgm:t>
    </dgm:pt>
    <dgm:pt modelId="{2F90BA92-437A-5343-8D90-432B78A53025}" type="parTrans" cxnId="{490AD609-DEB9-D740-B15F-2B8031A2B15C}">
      <dgm:prSet/>
      <dgm:spPr/>
      <dgm:t>
        <a:bodyPr/>
        <a:lstStyle/>
        <a:p>
          <a:endParaRPr lang="ru-RU"/>
        </a:p>
      </dgm:t>
    </dgm:pt>
    <dgm:pt modelId="{3C3793D1-F9DB-9F40-A6F6-7EFD3FCEAFDE}" type="sibTrans" cxnId="{490AD609-DEB9-D740-B15F-2B8031A2B15C}">
      <dgm:prSet/>
      <dgm:spPr/>
      <dgm:t>
        <a:bodyPr/>
        <a:lstStyle/>
        <a:p>
          <a:endParaRPr lang="ru-RU"/>
        </a:p>
      </dgm:t>
    </dgm:pt>
    <dgm:pt modelId="{20FE2219-DC45-9C43-A7B6-8D9DAE5475BB}">
      <dgm:prSet phldrT="[Текст]"/>
      <dgm:spPr/>
      <dgm:t>
        <a:bodyPr/>
        <a:lstStyle/>
        <a:p>
          <a:r>
            <a:rPr lang="ru-RU" dirty="0"/>
            <a:t>Аккаунт в социальных сетях</a:t>
          </a:r>
        </a:p>
      </dgm:t>
    </dgm:pt>
    <dgm:pt modelId="{E66FC2D8-72FE-9D4D-B200-198F06D9D65C}" type="parTrans" cxnId="{19CBC165-FD35-0B4E-B8D5-78E7B6DB4EDF}">
      <dgm:prSet/>
      <dgm:spPr/>
      <dgm:t>
        <a:bodyPr/>
        <a:lstStyle/>
        <a:p>
          <a:endParaRPr lang="ru-RU"/>
        </a:p>
      </dgm:t>
    </dgm:pt>
    <dgm:pt modelId="{09249DF9-906F-CE40-848A-F3886C018691}" type="sibTrans" cxnId="{19CBC165-FD35-0B4E-B8D5-78E7B6DB4EDF}">
      <dgm:prSet/>
      <dgm:spPr/>
      <dgm:t>
        <a:bodyPr/>
        <a:lstStyle/>
        <a:p>
          <a:endParaRPr lang="ru-RU"/>
        </a:p>
      </dgm:t>
    </dgm:pt>
    <dgm:pt modelId="{6E6F7E47-568D-044F-9298-E45FC3539455}">
      <dgm:prSet phldrT="[Текст]"/>
      <dgm:spPr/>
      <dgm:t>
        <a:bodyPr/>
        <a:lstStyle/>
        <a:p>
          <a:r>
            <a:rPr lang="ru-RU" dirty="0"/>
            <a:t>Оформление подписки</a:t>
          </a:r>
        </a:p>
      </dgm:t>
    </dgm:pt>
    <dgm:pt modelId="{1C2C7F68-5CD1-D243-BCAC-111E26116132}" type="parTrans" cxnId="{9C76D0E3-A4AF-5A45-8031-F0F4B1058AFC}">
      <dgm:prSet/>
      <dgm:spPr/>
      <dgm:t>
        <a:bodyPr/>
        <a:lstStyle/>
        <a:p>
          <a:endParaRPr lang="ru-RU"/>
        </a:p>
      </dgm:t>
    </dgm:pt>
    <dgm:pt modelId="{523E70B0-72A5-354A-8281-ED5FA4598172}" type="sibTrans" cxnId="{9C76D0E3-A4AF-5A45-8031-F0F4B1058AFC}">
      <dgm:prSet/>
      <dgm:spPr/>
      <dgm:t>
        <a:bodyPr/>
        <a:lstStyle/>
        <a:p>
          <a:endParaRPr lang="ru-RU"/>
        </a:p>
      </dgm:t>
    </dgm:pt>
    <dgm:pt modelId="{AD070202-C655-0D44-B642-DA86FD59EEC0}">
      <dgm:prSet phldrT="[Текст]"/>
      <dgm:spPr/>
      <dgm:t>
        <a:bodyPr/>
        <a:lstStyle/>
        <a:p>
          <a:r>
            <a:rPr lang="ru-RU" dirty="0"/>
            <a:t>Регулярная доставка крема ( 1 раз в 2 месяца)</a:t>
          </a:r>
        </a:p>
      </dgm:t>
    </dgm:pt>
    <dgm:pt modelId="{8C9F905C-1530-ED4A-AEFD-12A4FCAFA79B}" type="parTrans" cxnId="{AF55E2DE-76D8-9C4D-9228-105EA8B39C1F}">
      <dgm:prSet/>
      <dgm:spPr/>
      <dgm:t>
        <a:bodyPr/>
        <a:lstStyle/>
        <a:p>
          <a:endParaRPr lang="ru-RU"/>
        </a:p>
      </dgm:t>
    </dgm:pt>
    <dgm:pt modelId="{AF49E19B-13AC-1B42-ADAF-B99FCBE94F1A}" type="sibTrans" cxnId="{AF55E2DE-76D8-9C4D-9228-105EA8B39C1F}">
      <dgm:prSet/>
      <dgm:spPr/>
      <dgm:t>
        <a:bodyPr/>
        <a:lstStyle/>
        <a:p>
          <a:endParaRPr lang="ru-RU"/>
        </a:p>
      </dgm:t>
    </dgm:pt>
    <dgm:pt modelId="{FCD1637A-B280-DB45-86DF-5014462112EF}">
      <dgm:prSet phldrT="[Текст]"/>
      <dgm:spPr/>
      <dgm:t>
        <a:bodyPr/>
        <a:lstStyle/>
        <a:p>
          <a:endParaRPr lang="ru-RU" dirty="0"/>
        </a:p>
      </dgm:t>
    </dgm:pt>
    <dgm:pt modelId="{7702F0F7-CAF4-FB41-8819-0E9E71CF4C6F}" type="parTrans" cxnId="{4DA96775-8CD3-5D4E-A358-D1B100EEB23D}">
      <dgm:prSet/>
      <dgm:spPr/>
      <dgm:t>
        <a:bodyPr/>
        <a:lstStyle/>
        <a:p>
          <a:endParaRPr lang="ru-RU"/>
        </a:p>
      </dgm:t>
    </dgm:pt>
    <dgm:pt modelId="{72F411BE-A1DA-0544-BA0E-419112B17633}" type="sibTrans" cxnId="{4DA96775-8CD3-5D4E-A358-D1B100EEB23D}">
      <dgm:prSet/>
      <dgm:spPr/>
      <dgm:t>
        <a:bodyPr/>
        <a:lstStyle/>
        <a:p>
          <a:endParaRPr lang="ru-RU"/>
        </a:p>
      </dgm:t>
    </dgm:pt>
    <dgm:pt modelId="{A97329F4-1642-FC42-8F57-DE3D9475CC33}">
      <dgm:prSet/>
      <dgm:spPr/>
      <dgm:t>
        <a:bodyPr/>
        <a:lstStyle/>
        <a:p>
          <a:r>
            <a:rPr lang="ru-RU" dirty="0"/>
            <a:t>Продажа офлайн</a:t>
          </a:r>
        </a:p>
      </dgm:t>
    </dgm:pt>
    <dgm:pt modelId="{0B98ECAD-BC12-2646-AACF-E5BF4E809105}" type="parTrans" cxnId="{4FFC077F-0405-144E-8209-6214D684DDF9}">
      <dgm:prSet/>
      <dgm:spPr/>
      <dgm:t>
        <a:bodyPr/>
        <a:lstStyle/>
        <a:p>
          <a:endParaRPr lang="ru-RU"/>
        </a:p>
      </dgm:t>
    </dgm:pt>
    <dgm:pt modelId="{FB76E00E-22CB-F746-9A17-ED0A84769933}" type="sibTrans" cxnId="{4FFC077F-0405-144E-8209-6214D684DDF9}">
      <dgm:prSet/>
      <dgm:spPr/>
      <dgm:t>
        <a:bodyPr/>
        <a:lstStyle/>
        <a:p>
          <a:endParaRPr lang="ru-RU"/>
        </a:p>
      </dgm:t>
    </dgm:pt>
    <dgm:pt modelId="{241533C2-1AF9-3C4E-9EDD-3CC40F58BA1A}">
      <dgm:prSet/>
      <dgm:spPr/>
      <dgm:t>
        <a:bodyPr/>
        <a:lstStyle/>
        <a:p>
          <a:r>
            <a:rPr lang="ru-RU" dirty="0"/>
            <a:t>Золотое яблоко, </a:t>
          </a:r>
          <a:r>
            <a:rPr lang="ru-RU" dirty="0" err="1"/>
            <a:t>Лэтуаль</a:t>
          </a:r>
          <a:r>
            <a:rPr lang="ru-RU" dirty="0"/>
            <a:t>, </a:t>
          </a:r>
          <a:r>
            <a:rPr lang="ru-RU" dirty="0" err="1"/>
            <a:t>РивГош</a:t>
          </a:r>
          <a:endParaRPr lang="ru-RU" dirty="0"/>
        </a:p>
      </dgm:t>
    </dgm:pt>
    <dgm:pt modelId="{CEE20DEE-6148-4F48-B56F-5F1B35C79548}" type="parTrans" cxnId="{B6B4B32C-82B6-954D-8101-F58CD5A70A66}">
      <dgm:prSet/>
      <dgm:spPr/>
      <dgm:t>
        <a:bodyPr/>
        <a:lstStyle/>
        <a:p>
          <a:endParaRPr lang="ru-RU"/>
        </a:p>
      </dgm:t>
    </dgm:pt>
    <dgm:pt modelId="{9BD4289D-ADAA-384A-8C57-8EDCEBCFAFB1}" type="sibTrans" cxnId="{B6B4B32C-82B6-954D-8101-F58CD5A70A66}">
      <dgm:prSet/>
      <dgm:spPr/>
      <dgm:t>
        <a:bodyPr/>
        <a:lstStyle/>
        <a:p>
          <a:endParaRPr lang="ru-RU"/>
        </a:p>
      </dgm:t>
    </dgm:pt>
    <dgm:pt modelId="{1428A997-E2D6-EA48-B9E2-AF5B531A18CE}">
      <dgm:prSet phldrT="[Текст]"/>
      <dgm:spPr/>
      <dgm:t>
        <a:bodyPr/>
        <a:lstStyle/>
        <a:p>
          <a:endParaRPr lang="ru-RU" dirty="0">
            <a:solidFill>
              <a:schemeClr val="accent2">
                <a:lumMod val="40000"/>
                <a:lumOff val="60000"/>
              </a:schemeClr>
            </a:solidFill>
          </a:endParaRPr>
        </a:p>
      </dgm:t>
    </dgm:pt>
    <dgm:pt modelId="{FDE0DEE0-18E8-2940-AFE4-8FEB6FF0109B}" type="sibTrans" cxnId="{2B722AA4-25A5-2946-A508-97758D41A741}">
      <dgm:prSet/>
      <dgm:spPr/>
      <dgm:t>
        <a:bodyPr/>
        <a:lstStyle/>
        <a:p>
          <a:endParaRPr lang="ru-RU"/>
        </a:p>
      </dgm:t>
    </dgm:pt>
    <dgm:pt modelId="{0F8B4F6E-79C3-2B43-9B20-FBB7AED45664}" type="parTrans" cxnId="{2B722AA4-25A5-2946-A508-97758D41A741}">
      <dgm:prSet/>
      <dgm:spPr/>
      <dgm:t>
        <a:bodyPr/>
        <a:lstStyle/>
        <a:p>
          <a:endParaRPr lang="ru-RU"/>
        </a:p>
      </dgm:t>
    </dgm:pt>
    <dgm:pt modelId="{D7F0D98E-C9B3-1142-B2AE-BBFA863F40D0}">
      <dgm:prSet phldrT="[Текст]"/>
      <dgm:spPr/>
      <dgm:t>
        <a:bodyPr/>
        <a:lstStyle/>
        <a:p>
          <a:endParaRPr lang="ru-RU" dirty="0"/>
        </a:p>
      </dgm:t>
    </dgm:pt>
    <dgm:pt modelId="{59617F40-EEEB-694C-9234-8B0667E880B8}" type="sibTrans" cxnId="{C6F073F9-0A0F-3944-8F56-C9B0CED5584E}">
      <dgm:prSet/>
      <dgm:spPr/>
      <dgm:t>
        <a:bodyPr/>
        <a:lstStyle/>
        <a:p>
          <a:endParaRPr lang="ru-RU"/>
        </a:p>
      </dgm:t>
    </dgm:pt>
    <dgm:pt modelId="{AEC6B599-D4AE-F643-B624-F3B9CA6A6647}" type="parTrans" cxnId="{C6F073F9-0A0F-3944-8F56-C9B0CED5584E}">
      <dgm:prSet/>
      <dgm:spPr/>
      <dgm:t>
        <a:bodyPr/>
        <a:lstStyle/>
        <a:p>
          <a:endParaRPr lang="ru-RU"/>
        </a:p>
      </dgm:t>
    </dgm:pt>
    <dgm:pt modelId="{9A13FBF3-E6C6-4A49-8DC1-4ECC4F07822A}" type="pres">
      <dgm:prSet presAssocID="{C0A8BC64-E083-0441-B09F-B046C32211D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2280278-5F31-AB40-B8D5-9D9C9A441F36}" type="pres">
      <dgm:prSet presAssocID="{C0A8BC64-E083-0441-B09F-B046C32211D4}" presName="hierFlow" presStyleCnt="0"/>
      <dgm:spPr/>
    </dgm:pt>
    <dgm:pt modelId="{D5E308A8-79D7-FB4A-ACD4-909DE386A825}" type="pres">
      <dgm:prSet presAssocID="{C0A8BC64-E083-0441-B09F-B046C32211D4}" presName="firstBuf" presStyleCnt="0"/>
      <dgm:spPr/>
    </dgm:pt>
    <dgm:pt modelId="{53205A43-B486-B444-9FB5-483485F7C94C}" type="pres">
      <dgm:prSet presAssocID="{C0A8BC64-E083-0441-B09F-B046C32211D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D101068-5398-D64C-86F8-531E8F93C2B1}" type="pres">
      <dgm:prSet presAssocID="{FCAC24B8-173B-6944-9160-0062E4F86823}" presName="Name17" presStyleCnt="0"/>
      <dgm:spPr/>
    </dgm:pt>
    <dgm:pt modelId="{991727CC-9400-C042-AA85-008E40F48CB1}" type="pres">
      <dgm:prSet presAssocID="{FCAC24B8-173B-6944-9160-0062E4F86823}" presName="level1Shape" presStyleLbl="node0" presStyleIdx="0" presStyleCnt="1">
        <dgm:presLayoutVars>
          <dgm:chPref val="3"/>
        </dgm:presLayoutVars>
      </dgm:prSet>
      <dgm:spPr/>
    </dgm:pt>
    <dgm:pt modelId="{60D34D60-EE13-DA4C-A4AD-50887983C123}" type="pres">
      <dgm:prSet presAssocID="{FCAC24B8-173B-6944-9160-0062E4F86823}" presName="hierChild2" presStyleCnt="0"/>
      <dgm:spPr/>
    </dgm:pt>
    <dgm:pt modelId="{88048B64-FD71-C34A-BCF2-77D62BDFFF35}" type="pres">
      <dgm:prSet presAssocID="{6C25D4F4-C741-1D43-A0C4-1D070F0DC572}" presName="Name25" presStyleLbl="parChTrans1D2" presStyleIdx="0" presStyleCnt="3"/>
      <dgm:spPr/>
    </dgm:pt>
    <dgm:pt modelId="{8C56092C-D4E0-4E48-882A-250C085E9F2B}" type="pres">
      <dgm:prSet presAssocID="{6C25D4F4-C741-1D43-A0C4-1D070F0DC572}" presName="connTx" presStyleLbl="parChTrans1D2" presStyleIdx="0" presStyleCnt="3"/>
      <dgm:spPr/>
    </dgm:pt>
    <dgm:pt modelId="{19DC8A77-323D-F54B-9ECF-1E37E2179C6C}" type="pres">
      <dgm:prSet presAssocID="{DF8DCAFD-B958-844E-A430-1178EAD63D6C}" presName="Name30" presStyleCnt="0"/>
      <dgm:spPr/>
    </dgm:pt>
    <dgm:pt modelId="{453A3C5C-1C8D-7B42-8419-9758C7B9094D}" type="pres">
      <dgm:prSet presAssocID="{DF8DCAFD-B958-844E-A430-1178EAD63D6C}" presName="level2Shape" presStyleLbl="node2" presStyleIdx="0" presStyleCnt="3"/>
      <dgm:spPr/>
    </dgm:pt>
    <dgm:pt modelId="{608B7758-AD2A-3F49-A947-024FD521B5CB}" type="pres">
      <dgm:prSet presAssocID="{DF8DCAFD-B958-844E-A430-1178EAD63D6C}" presName="hierChild3" presStyleCnt="0"/>
      <dgm:spPr/>
    </dgm:pt>
    <dgm:pt modelId="{78FB4B98-1B8D-4E4E-BF62-B53038E696F6}" type="pres">
      <dgm:prSet presAssocID="{2F90BA92-437A-5343-8D90-432B78A53025}" presName="Name25" presStyleLbl="parChTrans1D3" presStyleIdx="0" presStyleCnt="4"/>
      <dgm:spPr/>
    </dgm:pt>
    <dgm:pt modelId="{C1DA2CB7-2F50-4E42-ABB8-82F2EF537BE6}" type="pres">
      <dgm:prSet presAssocID="{2F90BA92-437A-5343-8D90-432B78A53025}" presName="connTx" presStyleLbl="parChTrans1D3" presStyleIdx="0" presStyleCnt="4"/>
      <dgm:spPr/>
    </dgm:pt>
    <dgm:pt modelId="{51EF44D7-7B1B-4140-9096-C6E7380414D4}" type="pres">
      <dgm:prSet presAssocID="{F0D74705-92E5-7D46-B21A-476F43D71218}" presName="Name30" presStyleCnt="0"/>
      <dgm:spPr/>
    </dgm:pt>
    <dgm:pt modelId="{A6D94738-3A6E-BB4A-AA5D-DAA141605579}" type="pres">
      <dgm:prSet presAssocID="{F0D74705-92E5-7D46-B21A-476F43D71218}" presName="level2Shape" presStyleLbl="node3" presStyleIdx="0" presStyleCnt="4"/>
      <dgm:spPr/>
    </dgm:pt>
    <dgm:pt modelId="{41CD6A5D-EB7F-084C-AA38-22101D1E91D5}" type="pres">
      <dgm:prSet presAssocID="{F0D74705-92E5-7D46-B21A-476F43D71218}" presName="hierChild3" presStyleCnt="0"/>
      <dgm:spPr/>
    </dgm:pt>
    <dgm:pt modelId="{C226C72C-7367-2F48-89F3-56CD803C3707}" type="pres">
      <dgm:prSet presAssocID="{E66FC2D8-72FE-9D4D-B200-198F06D9D65C}" presName="Name25" presStyleLbl="parChTrans1D3" presStyleIdx="1" presStyleCnt="4"/>
      <dgm:spPr/>
    </dgm:pt>
    <dgm:pt modelId="{513294B6-F765-2A4E-9AFC-436319ADCAF9}" type="pres">
      <dgm:prSet presAssocID="{E66FC2D8-72FE-9D4D-B200-198F06D9D65C}" presName="connTx" presStyleLbl="parChTrans1D3" presStyleIdx="1" presStyleCnt="4"/>
      <dgm:spPr/>
    </dgm:pt>
    <dgm:pt modelId="{0327DD0B-9B86-DB4E-9585-C66D482D0574}" type="pres">
      <dgm:prSet presAssocID="{20FE2219-DC45-9C43-A7B6-8D9DAE5475BB}" presName="Name30" presStyleCnt="0"/>
      <dgm:spPr/>
    </dgm:pt>
    <dgm:pt modelId="{8CE495D3-B806-D44B-A229-F3AB47F1AB6A}" type="pres">
      <dgm:prSet presAssocID="{20FE2219-DC45-9C43-A7B6-8D9DAE5475BB}" presName="level2Shape" presStyleLbl="node3" presStyleIdx="1" presStyleCnt="4"/>
      <dgm:spPr/>
    </dgm:pt>
    <dgm:pt modelId="{89A59B32-C946-D946-B5D0-DC13D59E2FCF}" type="pres">
      <dgm:prSet presAssocID="{20FE2219-DC45-9C43-A7B6-8D9DAE5475BB}" presName="hierChild3" presStyleCnt="0"/>
      <dgm:spPr/>
    </dgm:pt>
    <dgm:pt modelId="{3BCD4C1B-19C3-F342-8628-8E04D8B0D855}" type="pres">
      <dgm:prSet presAssocID="{0B98ECAD-BC12-2646-AACF-E5BF4E809105}" presName="Name25" presStyleLbl="parChTrans1D2" presStyleIdx="1" presStyleCnt="3"/>
      <dgm:spPr/>
    </dgm:pt>
    <dgm:pt modelId="{7047882D-72C3-9A45-9BBD-4DAC04C54B9C}" type="pres">
      <dgm:prSet presAssocID="{0B98ECAD-BC12-2646-AACF-E5BF4E809105}" presName="connTx" presStyleLbl="parChTrans1D2" presStyleIdx="1" presStyleCnt="3"/>
      <dgm:spPr/>
    </dgm:pt>
    <dgm:pt modelId="{ACBC56FE-F2F8-454F-A1C3-6BB00440D007}" type="pres">
      <dgm:prSet presAssocID="{A97329F4-1642-FC42-8F57-DE3D9475CC33}" presName="Name30" presStyleCnt="0"/>
      <dgm:spPr/>
    </dgm:pt>
    <dgm:pt modelId="{5CADF311-4CAE-F443-8130-13F3D52845F8}" type="pres">
      <dgm:prSet presAssocID="{A97329F4-1642-FC42-8F57-DE3D9475CC33}" presName="level2Shape" presStyleLbl="node2" presStyleIdx="1" presStyleCnt="3"/>
      <dgm:spPr/>
    </dgm:pt>
    <dgm:pt modelId="{C95E8004-3DAE-0145-AA9E-1F553C986244}" type="pres">
      <dgm:prSet presAssocID="{A97329F4-1642-FC42-8F57-DE3D9475CC33}" presName="hierChild3" presStyleCnt="0"/>
      <dgm:spPr/>
    </dgm:pt>
    <dgm:pt modelId="{B30A8B0B-6A54-3C40-86B9-003600921C7A}" type="pres">
      <dgm:prSet presAssocID="{CEE20DEE-6148-4F48-B56F-5F1B35C79548}" presName="Name25" presStyleLbl="parChTrans1D3" presStyleIdx="2" presStyleCnt="4"/>
      <dgm:spPr/>
    </dgm:pt>
    <dgm:pt modelId="{9D00F589-2BBA-C74E-975D-B0BD172633CB}" type="pres">
      <dgm:prSet presAssocID="{CEE20DEE-6148-4F48-B56F-5F1B35C79548}" presName="connTx" presStyleLbl="parChTrans1D3" presStyleIdx="2" presStyleCnt="4"/>
      <dgm:spPr/>
    </dgm:pt>
    <dgm:pt modelId="{7867D7CB-5B44-1B46-9F83-350EB7274564}" type="pres">
      <dgm:prSet presAssocID="{241533C2-1AF9-3C4E-9EDD-3CC40F58BA1A}" presName="Name30" presStyleCnt="0"/>
      <dgm:spPr/>
    </dgm:pt>
    <dgm:pt modelId="{6E167872-A319-A34D-BED1-9FA2A27B4F85}" type="pres">
      <dgm:prSet presAssocID="{241533C2-1AF9-3C4E-9EDD-3CC40F58BA1A}" presName="level2Shape" presStyleLbl="node3" presStyleIdx="2" presStyleCnt="4"/>
      <dgm:spPr/>
    </dgm:pt>
    <dgm:pt modelId="{C4928A99-D297-0A4E-B033-6B0B09BAB6D4}" type="pres">
      <dgm:prSet presAssocID="{241533C2-1AF9-3C4E-9EDD-3CC40F58BA1A}" presName="hierChild3" presStyleCnt="0"/>
      <dgm:spPr/>
    </dgm:pt>
    <dgm:pt modelId="{6AE2FE92-7421-7A47-8E53-ADA076C7BFCE}" type="pres">
      <dgm:prSet presAssocID="{1C2C7F68-5CD1-D243-BCAC-111E26116132}" presName="Name25" presStyleLbl="parChTrans1D2" presStyleIdx="2" presStyleCnt="3"/>
      <dgm:spPr/>
    </dgm:pt>
    <dgm:pt modelId="{45432D8F-2162-AB46-9C25-626CE8DF1D9D}" type="pres">
      <dgm:prSet presAssocID="{1C2C7F68-5CD1-D243-BCAC-111E26116132}" presName="connTx" presStyleLbl="parChTrans1D2" presStyleIdx="2" presStyleCnt="3"/>
      <dgm:spPr/>
    </dgm:pt>
    <dgm:pt modelId="{D0071F2F-222B-A44F-AC93-A7A23435B7CE}" type="pres">
      <dgm:prSet presAssocID="{6E6F7E47-568D-044F-9298-E45FC3539455}" presName="Name30" presStyleCnt="0"/>
      <dgm:spPr/>
    </dgm:pt>
    <dgm:pt modelId="{8D07B124-FE5B-4747-A61E-70C9AE538D85}" type="pres">
      <dgm:prSet presAssocID="{6E6F7E47-568D-044F-9298-E45FC3539455}" presName="level2Shape" presStyleLbl="node2" presStyleIdx="2" presStyleCnt="3"/>
      <dgm:spPr/>
    </dgm:pt>
    <dgm:pt modelId="{0745B2CE-A597-C046-95A6-30D47EDBEAD6}" type="pres">
      <dgm:prSet presAssocID="{6E6F7E47-568D-044F-9298-E45FC3539455}" presName="hierChild3" presStyleCnt="0"/>
      <dgm:spPr/>
    </dgm:pt>
    <dgm:pt modelId="{6D4C9F57-D1D1-5545-B475-468BB1A01878}" type="pres">
      <dgm:prSet presAssocID="{8C9F905C-1530-ED4A-AEFD-12A4FCAFA79B}" presName="Name25" presStyleLbl="parChTrans1D3" presStyleIdx="3" presStyleCnt="4"/>
      <dgm:spPr/>
    </dgm:pt>
    <dgm:pt modelId="{C12F05EE-E08B-C642-8146-07A6FB13262E}" type="pres">
      <dgm:prSet presAssocID="{8C9F905C-1530-ED4A-AEFD-12A4FCAFA79B}" presName="connTx" presStyleLbl="parChTrans1D3" presStyleIdx="3" presStyleCnt="4"/>
      <dgm:spPr/>
    </dgm:pt>
    <dgm:pt modelId="{974DCCA3-03D0-C943-A1EF-FACF65327800}" type="pres">
      <dgm:prSet presAssocID="{AD070202-C655-0D44-B642-DA86FD59EEC0}" presName="Name30" presStyleCnt="0"/>
      <dgm:spPr/>
    </dgm:pt>
    <dgm:pt modelId="{D6526BB7-1ADE-F54E-BF90-22CA277ABA67}" type="pres">
      <dgm:prSet presAssocID="{AD070202-C655-0D44-B642-DA86FD59EEC0}" presName="level2Shape" presStyleLbl="node3" presStyleIdx="3" presStyleCnt="4"/>
      <dgm:spPr/>
    </dgm:pt>
    <dgm:pt modelId="{FDC09481-C28E-AB41-8CEA-73D52FFEB5BB}" type="pres">
      <dgm:prSet presAssocID="{AD070202-C655-0D44-B642-DA86FD59EEC0}" presName="hierChild3" presStyleCnt="0"/>
      <dgm:spPr/>
    </dgm:pt>
    <dgm:pt modelId="{66A6740A-5791-6F4C-8556-58932B705239}" type="pres">
      <dgm:prSet presAssocID="{C0A8BC64-E083-0441-B09F-B046C32211D4}" presName="bgShapesFlow" presStyleCnt="0"/>
      <dgm:spPr/>
    </dgm:pt>
    <dgm:pt modelId="{F359249D-4C55-A748-84A6-480E818DCE53}" type="pres">
      <dgm:prSet presAssocID="{1428A997-E2D6-EA48-B9E2-AF5B531A18CE}" presName="rectComp" presStyleCnt="0"/>
      <dgm:spPr/>
    </dgm:pt>
    <dgm:pt modelId="{504AB0BE-6620-974E-9150-D47C860B33D9}" type="pres">
      <dgm:prSet presAssocID="{1428A997-E2D6-EA48-B9E2-AF5B531A18CE}" presName="bgRect" presStyleLbl="bgShp" presStyleIdx="0" presStyleCnt="3"/>
      <dgm:spPr/>
    </dgm:pt>
    <dgm:pt modelId="{8CA05E85-C5B6-A44C-8935-FC0BB66777A2}" type="pres">
      <dgm:prSet presAssocID="{1428A997-E2D6-EA48-B9E2-AF5B531A18CE}" presName="bgRectTx" presStyleLbl="bgShp" presStyleIdx="0" presStyleCnt="3">
        <dgm:presLayoutVars>
          <dgm:bulletEnabled val="1"/>
        </dgm:presLayoutVars>
      </dgm:prSet>
      <dgm:spPr/>
    </dgm:pt>
    <dgm:pt modelId="{CC717CE7-AC8A-444B-A509-633627BC69E4}" type="pres">
      <dgm:prSet presAssocID="{1428A997-E2D6-EA48-B9E2-AF5B531A18CE}" presName="spComp" presStyleCnt="0"/>
      <dgm:spPr/>
    </dgm:pt>
    <dgm:pt modelId="{C48FCD03-8A66-C644-A2E1-763F79003927}" type="pres">
      <dgm:prSet presAssocID="{1428A997-E2D6-EA48-B9E2-AF5B531A18CE}" presName="hSp" presStyleCnt="0"/>
      <dgm:spPr/>
    </dgm:pt>
    <dgm:pt modelId="{A813CB4D-EE6F-474A-9516-58C00507537C}" type="pres">
      <dgm:prSet presAssocID="{D7F0D98E-C9B3-1142-B2AE-BBFA863F40D0}" presName="rectComp" presStyleCnt="0"/>
      <dgm:spPr/>
    </dgm:pt>
    <dgm:pt modelId="{EF12559E-7E2D-1640-80B1-C54183BCE769}" type="pres">
      <dgm:prSet presAssocID="{D7F0D98E-C9B3-1142-B2AE-BBFA863F40D0}" presName="bgRect" presStyleLbl="bgShp" presStyleIdx="1" presStyleCnt="3"/>
      <dgm:spPr/>
    </dgm:pt>
    <dgm:pt modelId="{60DA481E-1B4C-8242-91F0-5D0D5D87CA56}" type="pres">
      <dgm:prSet presAssocID="{D7F0D98E-C9B3-1142-B2AE-BBFA863F40D0}" presName="bgRectTx" presStyleLbl="bgShp" presStyleIdx="1" presStyleCnt="3">
        <dgm:presLayoutVars>
          <dgm:bulletEnabled val="1"/>
        </dgm:presLayoutVars>
      </dgm:prSet>
      <dgm:spPr/>
    </dgm:pt>
    <dgm:pt modelId="{C5C1A894-A705-F14F-AD15-15F0C7791B70}" type="pres">
      <dgm:prSet presAssocID="{D7F0D98E-C9B3-1142-B2AE-BBFA863F40D0}" presName="spComp" presStyleCnt="0"/>
      <dgm:spPr/>
    </dgm:pt>
    <dgm:pt modelId="{4D3991E4-84C0-6E42-8C35-D4CCBB16EBCC}" type="pres">
      <dgm:prSet presAssocID="{D7F0D98E-C9B3-1142-B2AE-BBFA863F40D0}" presName="hSp" presStyleCnt="0"/>
      <dgm:spPr/>
    </dgm:pt>
    <dgm:pt modelId="{8B76A2A4-A639-404C-93C4-5A82DF28D817}" type="pres">
      <dgm:prSet presAssocID="{FCD1637A-B280-DB45-86DF-5014462112EF}" presName="rectComp" presStyleCnt="0"/>
      <dgm:spPr/>
    </dgm:pt>
    <dgm:pt modelId="{8F225E77-667A-1B4B-B61A-10E4399C85A6}" type="pres">
      <dgm:prSet presAssocID="{FCD1637A-B280-DB45-86DF-5014462112EF}" presName="bgRect" presStyleLbl="bgShp" presStyleIdx="2" presStyleCnt="3"/>
      <dgm:spPr/>
    </dgm:pt>
    <dgm:pt modelId="{73E1E828-F6C6-D241-9514-0CC80E6B9DE5}" type="pres">
      <dgm:prSet presAssocID="{FCD1637A-B280-DB45-86DF-5014462112EF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E6EB7E04-EC11-E248-847F-35668F3CE260}" type="presOf" srcId="{8C9F905C-1530-ED4A-AEFD-12A4FCAFA79B}" destId="{6D4C9F57-D1D1-5545-B475-468BB1A01878}" srcOrd="0" destOrd="0" presId="urn:microsoft.com/office/officeart/2005/8/layout/hierarchy5"/>
    <dgm:cxn modelId="{490AD609-DEB9-D740-B15F-2B8031A2B15C}" srcId="{DF8DCAFD-B958-844E-A430-1178EAD63D6C}" destId="{F0D74705-92E5-7D46-B21A-476F43D71218}" srcOrd="0" destOrd="0" parTransId="{2F90BA92-437A-5343-8D90-432B78A53025}" sibTransId="{3C3793D1-F9DB-9F40-A6F6-7EFD3FCEAFDE}"/>
    <dgm:cxn modelId="{D088D00F-C98B-AF4F-806D-DAC843373308}" type="presOf" srcId="{1428A997-E2D6-EA48-B9E2-AF5B531A18CE}" destId="{504AB0BE-6620-974E-9150-D47C860B33D9}" srcOrd="0" destOrd="0" presId="urn:microsoft.com/office/officeart/2005/8/layout/hierarchy5"/>
    <dgm:cxn modelId="{C89F4611-698A-F644-8AE2-299CCBB0DC2A}" type="presOf" srcId="{D7F0D98E-C9B3-1142-B2AE-BBFA863F40D0}" destId="{EF12559E-7E2D-1640-80B1-C54183BCE769}" srcOrd="0" destOrd="0" presId="urn:microsoft.com/office/officeart/2005/8/layout/hierarchy5"/>
    <dgm:cxn modelId="{27968618-DC93-6643-B950-8784322C68C5}" type="presOf" srcId="{A97329F4-1642-FC42-8F57-DE3D9475CC33}" destId="{5CADF311-4CAE-F443-8130-13F3D52845F8}" srcOrd="0" destOrd="0" presId="urn:microsoft.com/office/officeart/2005/8/layout/hierarchy5"/>
    <dgm:cxn modelId="{1641941C-3865-C344-A70F-8C5EDF42D06A}" type="presOf" srcId="{1428A997-E2D6-EA48-B9E2-AF5B531A18CE}" destId="{8CA05E85-C5B6-A44C-8935-FC0BB66777A2}" srcOrd="1" destOrd="0" presId="urn:microsoft.com/office/officeart/2005/8/layout/hierarchy5"/>
    <dgm:cxn modelId="{B6B4B32C-82B6-954D-8101-F58CD5A70A66}" srcId="{A97329F4-1642-FC42-8F57-DE3D9475CC33}" destId="{241533C2-1AF9-3C4E-9EDD-3CC40F58BA1A}" srcOrd="0" destOrd="0" parTransId="{CEE20DEE-6148-4F48-B56F-5F1B35C79548}" sibTransId="{9BD4289D-ADAA-384A-8C57-8EDCEBCFAFB1}"/>
    <dgm:cxn modelId="{81E8DA34-C895-3D4D-957E-5792B7102AE0}" type="presOf" srcId="{6E6F7E47-568D-044F-9298-E45FC3539455}" destId="{8D07B124-FE5B-4747-A61E-70C9AE538D85}" srcOrd="0" destOrd="0" presId="urn:microsoft.com/office/officeart/2005/8/layout/hierarchy5"/>
    <dgm:cxn modelId="{8C7E8D38-C3C8-FC49-84EC-94B1D5BD0F83}" type="presOf" srcId="{2F90BA92-437A-5343-8D90-432B78A53025}" destId="{78FB4B98-1B8D-4E4E-BF62-B53038E696F6}" srcOrd="0" destOrd="0" presId="urn:microsoft.com/office/officeart/2005/8/layout/hierarchy5"/>
    <dgm:cxn modelId="{0329A54C-D9C0-0644-9250-5A2ADF5AC66E}" type="presOf" srcId="{FCD1637A-B280-DB45-86DF-5014462112EF}" destId="{73E1E828-F6C6-D241-9514-0CC80E6B9DE5}" srcOrd="1" destOrd="0" presId="urn:microsoft.com/office/officeart/2005/8/layout/hierarchy5"/>
    <dgm:cxn modelId="{C656B055-08D7-6349-A8FC-375F9819870C}" type="presOf" srcId="{E66FC2D8-72FE-9D4D-B200-198F06D9D65C}" destId="{513294B6-F765-2A4E-9AFC-436319ADCAF9}" srcOrd="1" destOrd="0" presId="urn:microsoft.com/office/officeart/2005/8/layout/hierarchy5"/>
    <dgm:cxn modelId="{709B3860-990D-574F-B936-7D8FAF9B7714}" type="presOf" srcId="{F0D74705-92E5-7D46-B21A-476F43D71218}" destId="{A6D94738-3A6E-BB4A-AA5D-DAA141605579}" srcOrd="0" destOrd="0" presId="urn:microsoft.com/office/officeart/2005/8/layout/hierarchy5"/>
    <dgm:cxn modelId="{8FC1DE60-A7BA-124E-9229-A2769DCCFF85}" type="presOf" srcId="{2F90BA92-437A-5343-8D90-432B78A53025}" destId="{C1DA2CB7-2F50-4E42-ABB8-82F2EF537BE6}" srcOrd="1" destOrd="0" presId="urn:microsoft.com/office/officeart/2005/8/layout/hierarchy5"/>
    <dgm:cxn modelId="{BACF0562-C830-0347-8182-4C7197C06F7C}" type="presOf" srcId="{241533C2-1AF9-3C4E-9EDD-3CC40F58BA1A}" destId="{6E167872-A319-A34D-BED1-9FA2A27B4F85}" srcOrd="0" destOrd="0" presId="urn:microsoft.com/office/officeart/2005/8/layout/hierarchy5"/>
    <dgm:cxn modelId="{19CBC165-FD35-0B4E-B8D5-78E7B6DB4EDF}" srcId="{DF8DCAFD-B958-844E-A430-1178EAD63D6C}" destId="{20FE2219-DC45-9C43-A7B6-8D9DAE5475BB}" srcOrd="1" destOrd="0" parTransId="{E66FC2D8-72FE-9D4D-B200-198F06D9D65C}" sibTransId="{09249DF9-906F-CE40-848A-F3886C018691}"/>
    <dgm:cxn modelId="{A0CBF36A-90E8-5C47-B620-58EDEE058FF4}" type="presOf" srcId="{D7F0D98E-C9B3-1142-B2AE-BBFA863F40D0}" destId="{60DA481E-1B4C-8242-91F0-5D0D5D87CA56}" srcOrd="1" destOrd="0" presId="urn:microsoft.com/office/officeart/2005/8/layout/hierarchy5"/>
    <dgm:cxn modelId="{E707EF6B-63F1-9749-825C-750E10873C03}" type="presOf" srcId="{FCD1637A-B280-DB45-86DF-5014462112EF}" destId="{8F225E77-667A-1B4B-B61A-10E4399C85A6}" srcOrd="0" destOrd="0" presId="urn:microsoft.com/office/officeart/2005/8/layout/hierarchy5"/>
    <dgm:cxn modelId="{CBBEED6E-F94D-F440-B605-11F7771DC933}" type="presOf" srcId="{AD070202-C655-0D44-B642-DA86FD59EEC0}" destId="{D6526BB7-1ADE-F54E-BF90-22CA277ABA67}" srcOrd="0" destOrd="0" presId="urn:microsoft.com/office/officeart/2005/8/layout/hierarchy5"/>
    <dgm:cxn modelId="{4DA96775-8CD3-5D4E-A358-D1B100EEB23D}" srcId="{C0A8BC64-E083-0441-B09F-B046C32211D4}" destId="{FCD1637A-B280-DB45-86DF-5014462112EF}" srcOrd="3" destOrd="0" parTransId="{7702F0F7-CAF4-FB41-8819-0E9E71CF4C6F}" sibTransId="{72F411BE-A1DA-0544-BA0E-419112B17633}"/>
    <dgm:cxn modelId="{0C6CE575-9F79-B746-8C12-5E461E9B19E0}" srcId="{C0A8BC64-E083-0441-B09F-B046C32211D4}" destId="{FCAC24B8-173B-6944-9160-0062E4F86823}" srcOrd="0" destOrd="0" parTransId="{F40CF2CB-F658-AA42-AB4E-EE49105149BD}" sibTransId="{F2366A40-57C3-CB46-ABF7-1D11AB069C6E}"/>
    <dgm:cxn modelId="{14721B76-C87A-EF4A-A399-96C841FE800F}" type="presOf" srcId="{0B98ECAD-BC12-2646-AACF-E5BF4E809105}" destId="{7047882D-72C3-9A45-9BBD-4DAC04C54B9C}" srcOrd="1" destOrd="0" presId="urn:microsoft.com/office/officeart/2005/8/layout/hierarchy5"/>
    <dgm:cxn modelId="{E2BBFE79-78A2-494F-AF97-2A564CC633B2}" type="presOf" srcId="{0B98ECAD-BC12-2646-AACF-E5BF4E809105}" destId="{3BCD4C1B-19C3-F342-8628-8E04D8B0D855}" srcOrd="0" destOrd="0" presId="urn:microsoft.com/office/officeart/2005/8/layout/hierarchy5"/>
    <dgm:cxn modelId="{02A3627E-5056-A145-BF0D-5264174AB319}" type="presOf" srcId="{6C25D4F4-C741-1D43-A0C4-1D070F0DC572}" destId="{88048B64-FD71-C34A-BCF2-77D62BDFFF35}" srcOrd="0" destOrd="0" presId="urn:microsoft.com/office/officeart/2005/8/layout/hierarchy5"/>
    <dgm:cxn modelId="{4FFC077F-0405-144E-8209-6214D684DDF9}" srcId="{FCAC24B8-173B-6944-9160-0062E4F86823}" destId="{A97329F4-1642-FC42-8F57-DE3D9475CC33}" srcOrd="1" destOrd="0" parTransId="{0B98ECAD-BC12-2646-AACF-E5BF4E809105}" sibTransId="{FB76E00E-22CB-F746-9A17-ED0A84769933}"/>
    <dgm:cxn modelId="{AAF45981-9A1C-4941-9AD1-211B485F045E}" type="presOf" srcId="{FCAC24B8-173B-6944-9160-0062E4F86823}" destId="{991727CC-9400-C042-AA85-008E40F48CB1}" srcOrd="0" destOrd="0" presId="urn:microsoft.com/office/officeart/2005/8/layout/hierarchy5"/>
    <dgm:cxn modelId="{2B722AA4-25A5-2946-A508-97758D41A741}" srcId="{C0A8BC64-E083-0441-B09F-B046C32211D4}" destId="{1428A997-E2D6-EA48-B9E2-AF5B531A18CE}" srcOrd="1" destOrd="0" parTransId="{0F8B4F6E-79C3-2B43-9B20-FBB7AED45664}" sibTransId="{FDE0DEE0-18E8-2940-AFE4-8FEB6FF0109B}"/>
    <dgm:cxn modelId="{4B51BDA9-399D-F544-AC86-B0E34BE74AA0}" type="presOf" srcId="{20FE2219-DC45-9C43-A7B6-8D9DAE5475BB}" destId="{8CE495D3-B806-D44B-A229-F3AB47F1AB6A}" srcOrd="0" destOrd="0" presId="urn:microsoft.com/office/officeart/2005/8/layout/hierarchy5"/>
    <dgm:cxn modelId="{AAD2A5AA-40C0-074F-9A5A-DC3A81EAABA7}" type="presOf" srcId="{DF8DCAFD-B958-844E-A430-1178EAD63D6C}" destId="{453A3C5C-1C8D-7B42-8419-9758C7B9094D}" srcOrd="0" destOrd="0" presId="urn:microsoft.com/office/officeart/2005/8/layout/hierarchy5"/>
    <dgm:cxn modelId="{F9B3CBB5-2AA2-9D4B-A2C3-666190062439}" type="presOf" srcId="{CEE20DEE-6148-4F48-B56F-5F1B35C79548}" destId="{9D00F589-2BBA-C74E-975D-B0BD172633CB}" srcOrd="1" destOrd="0" presId="urn:microsoft.com/office/officeart/2005/8/layout/hierarchy5"/>
    <dgm:cxn modelId="{3BCE74C3-4EBB-EB43-9D7A-FEF0C85869F4}" type="presOf" srcId="{1C2C7F68-5CD1-D243-BCAC-111E26116132}" destId="{45432D8F-2162-AB46-9C25-626CE8DF1D9D}" srcOrd="1" destOrd="0" presId="urn:microsoft.com/office/officeart/2005/8/layout/hierarchy5"/>
    <dgm:cxn modelId="{89703FCE-FF3A-3348-8B7D-3C3A7667678F}" type="presOf" srcId="{E66FC2D8-72FE-9D4D-B200-198F06D9D65C}" destId="{C226C72C-7367-2F48-89F3-56CD803C3707}" srcOrd="0" destOrd="0" presId="urn:microsoft.com/office/officeart/2005/8/layout/hierarchy5"/>
    <dgm:cxn modelId="{F23FD7D4-9D70-CE46-9E2F-DB3F48AF8F77}" type="presOf" srcId="{8C9F905C-1530-ED4A-AEFD-12A4FCAFA79B}" destId="{C12F05EE-E08B-C642-8146-07A6FB13262E}" srcOrd="1" destOrd="0" presId="urn:microsoft.com/office/officeart/2005/8/layout/hierarchy5"/>
    <dgm:cxn modelId="{AF55E2DE-76D8-9C4D-9228-105EA8B39C1F}" srcId="{6E6F7E47-568D-044F-9298-E45FC3539455}" destId="{AD070202-C655-0D44-B642-DA86FD59EEC0}" srcOrd="0" destOrd="0" parTransId="{8C9F905C-1530-ED4A-AEFD-12A4FCAFA79B}" sibTransId="{AF49E19B-13AC-1B42-ADAF-B99FCBE94F1A}"/>
    <dgm:cxn modelId="{96E4F2E0-DB42-8146-81F2-AF8994F8BF20}" type="presOf" srcId="{1C2C7F68-5CD1-D243-BCAC-111E26116132}" destId="{6AE2FE92-7421-7A47-8E53-ADA076C7BFCE}" srcOrd="0" destOrd="0" presId="urn:microsoft.com/office/officeart/2005/8/layout/hierarchy5"/>
    <dgm:cxn modelId="{9C76D0E3-A4AF-5A45-8031-F0F4B1058AFC}" srcId="{FCAC24B8-173B-6944-9160-0062E4F86823}" destId="{6E6F7E47-568D-044F-9298-E45FC3539455}" srcOrd="2" destOrd="0" parTransId="{1C2C7F68-5CD1-D243-BCAC-111E26116132}" sibTransId="{523E70B0-72A5-354A-8281-ED5FA4598172}"/>
    <dgm:cxn modelId="{7971E8E5-1917-AC47-9123-0EF4DE48C48E}" type="presOf" srcId="{CEE20DEE-6148-4F48-B56F-5F1B35C79548}" destId="{B30A8B0B-6A54-3C40-86B9-003600921C7A}" srcOrd="0" destOrd="0" presId="urn:microsoft.com/office/officeart/2005/8/layout/hierarchy5"/>
    <dgm:cxn modelId="{8148EEF1-7C2B-9F4A-95EB-FAD9739BB696}" type="presOf" srcId="{6C25D4F4-C741-1D43-A0C4-1D070F0DC572}" destId="{8C56092C-D4E0-4E48-882A-250C085E9F2B}" srcOrd="1" destOrd="0" presId="urn:microsoft.com/office/officeart/2005/8/layout/hierarchy5"/>
    <dgm:cxn modelId="{C6F073F9-0A0F-3944-8F56-C9B0CED5584E}" srcId="{C0A8BC64-E083-0441-B09F-B046C32211D4}" destId="{D7F0D98E-C9B3-1142-B2AE-BBFA863F40D0}" srcOrd="2" destOrd="0" parTransId="{AEC6B599-D4AE-F643-B624-F3B9CA6A6647}" sibTransId="{59617F40-EEEB-694C-9234-8B0667E880B8}"/>
    <dgm:cxn modelId="{D3BE99F9-C378-9C49-AD5D-40BC1A1A9178}" srcId="{FCAC24B8-173B-6944-9160-0062E4F86823}" destId="{DF8DCAFD-B958-844E-A430-1178EAD63D6C}" srcOrd="0" destOrd="0" parTransId="{6C25D4F4-C741-1D43-A0C4-1D070F0DC572}" sibTransId="{7EE477E9-AF0D-934A-94D4-44B78CEFCD2F}"/>
    <dgm:cxn modelId="{5BAB43FB-2AE1-5946-B18E-BA22180F901F}" type="presOf" srcId="{C0A8BC64-E083-0441-B09F-B046C32211D4}" destId="{9A13FBF3-E6C6-4A49-8DC1-4ECC4F07822A}" srcOrd="0" destOrd="0" presId="urn:microsoft.com/office/officeart/2005/8/layout/hierarchy5"/>
    <dgm:cxn modelId="{D9907D10-8FF4-CA4A-A58F-01BB69AF531D}" type="presParOf" srcId="{9A13FBF3-E6C6-4A49-8DC1-4ECC4F07822A}" destId="{62280278-5F31-AB40-B8D5-9D9C9A441F36}" srcOrd="0" destOrd="0" presId="urn:microsoft.com/office/officeart/2005/8/layout/hierarchy5"/>
    <dgm:cxn modelId="{AEECFB3A-F3BD-9D43-A047-9077D700F986}" type="presParOf" srcId="{62280278-5F31-AB40-B8D5-9D9C9A441F36}" destId="{D5E308A8-79D7-FB4A-ACD4-909DE386A825}" srcOrd="0" destOrd="0" presId="urn:microsoft.com/office/officeart/2005/8/layout/hierarchy5"/>
    <dgm:cxn modelId="{7D964FDA-EFF1-7A4B-96FD-D9D803B39F64}" type="presParOf" srcId="{62280278-5F31-AB40-B8D5-9D9C9A441F36}" destId="{53205A43-B486-B444-9FB5-483485F7C94C}" srcOrd="1" destOrd="0" presId="urn:microsoft.com/office/officeart/2005/8/layout/hierarchy5"/>
    <dgm:cxn modelId="{3D4B3797-0F28-6D40-ABF2-1D491A3FF0CF}" type="presParOf" srcId="{53205A43-B486-B444-9FB5-483485F7C94C}" destId="{6D101068-5398-D64C-86F8-531E8F93C2B1}" srcOrd="0" destOrd="0" presId="urn:microsoft.com/office/officeart/2005/8/layout/hierarchy5"/>
    <dgm:cxn modelId="{7727F79C-73AB-8B4F-A7A6-DC5DF28FB570}" type="presParOf" srcId="{6D101068-5398-D64C-86F8-531E8F93C2B1}" destId="{991727CC-9400-C042-AA85-008E40F48CB1}" srcOrd="0" destOrd="0" presId="urn:microsoft.com/office/officeart/2005/8/layout/hierarchy5"/>
    <dgm:cxn modelId="{F4233BA8-55E5-5A45-8953-1FD9F9ABE690}" type="presParOf" srcId="{6D101068-5398-D64C-86F8-531E8F93C2B1}" destId="{60D34D60-EE13-DA4C-A4AD-50887983C123}" srcOrd="1" destOrd="0" presId="urn:microsoft.com/office/officeart/2005/8/layout/hierarchy5"/>
    <dgm:cxn modelId="{C3C4A852-7323-AD45-847F-0DDA6F5E78E5}" type="presParOf" srcId="{60D34D60-EE13-DA4C-A4AD-50887983C123}" destId="{88048B64-FD71-C34A-BCF2-77D62BDFFF35}" srcOrd="0" destOrd="0" presId="urn:microsoft.com/office/officeart/2005/8/layout/hierarchy5"/>
    <dgm:cxn modelId="{F85A150D-5CA1-6845-8201-45BC49B8C694}" type="presParOf" srcId="{88048B64-FD71-C34A-BCF2-77D62BDFFF35}" destId="{8C56092C-D4E0-4E48-882A-250C085E9F2B}" srcOrd="0" destOrd="0" presId="urn:microsoft.com/office/officeart/2005/8/layout/hierarchy5"/>
    <dgm:cxn modelId="{87736FC5-441F-7146-BBE7-8BEE8201C875}" type="presParOf" srcId="{60D34D60-EE13-DA4C-A4AD-50887983C123}" destId="{19DC8A77-323D-F54B-9ECF-1E37E2179C6C}" srcOrd="1" destOrd="0" presId="urn:microsoft.com/office/officeart/2005/8/layout/hierarchy5"/>
    <dgm:cxn modelId="{A85AF09D-CF23-464E-8D84-93AAC782C5E4}" type="presParOf" srcId="{19DC8A77-323D-F54B-9ECF-1E37E2179C6C}" destId="{453A3C5C-1C8D-7B42-8419-9758C7B9094D}" srcOrd="0" destOrd="0" presId="urn:microsoft.com/office/officeart/2005/8/layout/hierarchy5"/>
    <dgm:cxn modelId="{EA88F852-E80E-9E4A-A95B-833EF71C3D3E}" type="presParOf" srcId="{19DC8A77-323D-F54B-9ECF-1E37E2179C6C}" destId="{608B7758-AD2A-3F49-A947-024FD521B5CB}" srcOrd="1" destOrd="0" presId="urn:microsoft.com/office/officeart/2005/8/layout/hierarchy5"/>
    <dgm:cxn modelId="{270B312B-BFD5-184C-A8E1-5A7E2F2BF142}" type="presParOf" srcId="{608B7758-AD2A-3F49-A947-024FD521B5CB}" destId="{78FB4B98-1B8D-4E4E-BF62-B53038E696F6}" srcOrd="0" destOrd="0" presId="urn:microsoft.com/office/officeart/2005/8/layout/hierarchy5"/>
    <dgm:cxn modelId="{0F253792-3A17-1F4E-B693-6B922F4157C9}" type="presParOf" srcId="{78FB4B98-1B8D-4E4E-BF62-B53038E696F6}" destId="{C1DA2CB7-2F50-4E42-ABB8-82F2EF537BE6}" srcOrd="0" destOrd="0" presId="urn:microsoft.com/office/officeart/2005/8/layout/hierarchy5"/>
    <dgm:cxn modelId="{04C259F5-DDD2-F245-806F-9722EDEFCC2F}" type="presParOf" srcId="{608B7758-AD2A-3F49-A947-024FD521B5CB}" destId="{51EF44D7-7B1B-4140-9096-C6E7380414D4}" srcOrd="1" destOrd="0" presId="urn:microsoft.com/office/officeart/2005/8/layout/hierarchy5"/>
    <dgm:cxn modelId="{0FFCBB34-374C-EE42-9952-44B1B4721AFE}" type="presParOf" srcId="{51EF44D7-7B1B-4140-9096-C6E7380414D4}" destId="{A6D94738-3A6E-BB4A-AA5D-DAA141605579}" srcOrd="0" destOrd="0" presId="urn:microsoft.com/office/officeart/2005/8/layout/hierarchy5"/>
    <dgm:cxn modelId="{C0556B35-A892-2342-9DDD-B5FF6C89D566}" type="presParOf" srcId="{51EF44D7-7B1B-4140-9096-C6E7380414D4}" destId="{41CD6A5D-EB7F-084C-AA38-22101D1E91D5}" srcOrd="1" destOrd="0" presId="urn:microsoft.com/office/officeart/2005/8/layout/hierarchy5"/>
    <dgm:cxn modelId="{DE0402D7-1A0D-C04B-8E47-39327EBAA590}" type="presParOf" srcId="{608B7758-AD2A-3F49-A947-024FD521B5CB}" destId="{C226C72C-7367-2F48-89F3-56CD803C3707}" srcOrd="2" destOrd="0" presId="urn:microsoft.com/office/officeart/2005/8/layout/hierarchy5"/>
    <dgm:cxn modelId="{F95B9D76-5AE0-3C45-A213-CBD60CB680B7}" type="presParOf" srcId="{C226C72C-7367-2F48-89F3-56CD803C3707}" destId="{513294B6-F765-2A4E-9AFC-436319ADCAF9}" srcOrd="0" destOrd="0" presId="urn:microsoft.com/office/officeart/2005/8/layout/hierarchy5"/>
    <dgm:cxn modelId="{E297D6EE-C026-FD4A-8D1B-198770ACAD16}" type="presParOf" srcId="{608B7758-AD2A-3F49-A947-024FD521B5CB}" destId="{0327DD0B-9B86-DB4E-9585-C66D482D0574}" srcOrd="3" destOrd="0" presId="urn:microsoft.com/office/officeart/2005/8/layout/hierarchy5"/>
    <dgm:cxn modelId="{73373007-C9A5-F940-B03D-8CEC0A703728}" type="presParOf" srcId="{0327DD0B-9B86-DB4E-9585-C66D482D0574}" destId="{8CE495D3-B806-D44B-A229-F3AB47F1AB6A}" srcOrd="0" destOrd="0" presId="urn:microsoft.com/office/officeart/2005/8/layout/hierarchy5"/>
    <dgm:cxn modelId="{C88FF8DC-0117-0D45-87CD-95D08AC84316}" type="presParOf" srcId="{0327DD0B-9B86-DB4E-9585-C66D482D0574}" destId="{89A59B32-C946-D946-B5D0-DC13D59E2FCF}" srcOrd="1" destOrd="0" presId="urn:microsoft.com/office/officeart/2005/8/layout/hierarchy5"/>
    <dgm:cxn modelId="{5470CFDF-1E43-4B43-90CF-8ACB489F8B5A}" type="presParOf" srcId="{60D34D60-EE13-DA4C-A4AD-50887983C123}" destId="{3BCD4C1B-19C3-F342-8628-8E04D8B0D855}" srcOrd="2" destOrd="0" presId="urn:microsoft.com/office/officeart/2005/8/layout/hierarchy5"/>
    <dgm:cxn modelId="{DB89175B-A823-B548-A2DA-F27D3AC8F3DA}" type="presParOf" srcId="{3BCD4C1B-19C3-F342-8628-8E04D8B0D855}" destId="{7047882D-72C3-9A45-9BBD-4DAC04C54B9C}" srcOrd="0" destOrd="0" presId="urn:microsoft.com/office/officeart/2005/8/layout/hierarchy5"/>
    <dgm:cxn modelId="{92660F57-9435-A14F-87E7-87DEDA530933}" type="presParOf" srcId="{60D34D60-EE13-DA4C-A4AD-50887983C123}" destId="{ACBC56FE-F2F8-454F-A1C3-6BB00440D007}" srcOrd="3" destOrd="0" presId="urn:microsoft.com/office/officeart/2005/8/layout/hierarchy5"/>
    <dgm:cxn modelId="{C1E4C4B9-E3CF-6D4A-8141-11C9D8033E76}" type="presParOf" srcId="{ACBC56FE-F2F8-454F-A1C3-6BB00440D007}" destId="{5CADF311-4CAE-F443-8130-13F3D52845F8}" srcOrd="0" destOrd="0" presId="urn:microsoft.com/office/officeart/2005/8/layout/hierarchy5"/>
    <dgm:cxn modelId="{0936C612-B0DC-194A-A1CC-95B8FA629346}" type="presParOf" srcId="{ACBC56FE-F2F8-454F-A1C3-6BB00440D007}" destId="{C95E8004-3DAE-0145-AA9E-1F553C986244}" srcOrd="1" destOrd="0" presId="urn:microsoft.com/office/officeart/2005/8/layout/hierarchy5"/>
    <dgm:cxn modelId="{B9841674-FD66-C540-848F-67A20C70A881}" type="presParOf" srcId="{C95E8004-3DAE-0145-AA9E-1F553C986244}" destId="{B30A8B0B-6A54-3C40-86B9-003600921C7A}" srcOrd="0" destOrd="0" presId="urn:microsoft.com/office/officeart/2005/8/layout/hierarchy5"/>
    <dgm:cxn modelId="{E23A2FB4-898D-2146-9F05-341E8970BFC1}" type="presParOf" srcId="{B30A8B0B-6A54-3C40-86B9-003600921C7A}" destId="{9D00F589-2BBA-C74E-975D-B0BD172633CB}" srcOrd="0" destOrd="0" presId="urn:microsoft.com/office/officeart/2005/8/layout/hierarchy5"/>
    <dgm:cxn modelId="{187A3AFB-8A23-7140-99CC-02D1DD3D1EA5}" type="presParOf" srcId="{C95E8004-3DAE-0145-AA9E-1F553C986244}" destId="{7867D7CB-5B44-1B46-9F83-350EB7274564}" srcOrd="1" destOrd="0" presId="urn:microsoft.com/office/officeart/2005/8/layout/hierarchy5"/>
    <dgm:cxn modelId="{10B2C599-59D3-BE49-A43B-ED7950403BE0}" type="presParOf" srcId="{7867D7CB-5B44-1B46-9F83-350EB7274564}" destId="{6E167872-A319-A34D-BED1-9FA2A27B4F85}" srcOrd="0" destOrd="0" presId="urn:microsoft.com/office/officeart/2005/8/layout/hierarchy5"/>
    <dgm:cxn modelId="{4DC1011E-F91D-8447-B4C8-70A79610E333}" type="presParOf" srcId="{7867D7CB-5B44-1B46-9F83-350EB7274564}" destId="{C4928A99-D297-0A4E-B033-6B0B09BAB6D4}" srcOrd="1" destOrd="0" presId="urn:microsoft.com/office/officeart/2005/8/layout/hierarchy5"/>
    <dgm:cxn modelId="{40393EA1-D90E-C34E-8067-013A1445731F}" type="presParOf" srcId="{60D34D60-EE13-DA4C-A4AD-50887983C123}" destId="{6AE2FE92-7421-7A47-8E53-ADA076C7BFCE}" srcOrd="4" destOrd="0" presId="urn:microsoft.com/office/officeart/2005/8/layout/hierarchy5"/>
    <dgm:cxn modelId="{503393FF-35EB-BC4E-A77E-BE3517C2B60C}" type="presParOf" srcId="{6AE2FE92-7421-7A47-8E53-ADA076C7BFCE}" destId="{45432D8F-2162-AB46-9C25-626CE8DF1D9D}" srcOrd="0" destOrd="0" presId="urn:microsoft.com/office/officeart/2005/8/layout/hierarchy5"/>
    <dgm:cxn modelId="{98967998-3A24-1140-A339-56D63FBC8315}" type="presParOf" srcId="{60D34D60-EE13-DA4C-A4AD-50887983C123}" destId="{D0071F2F-222B-A44F-AC93-A7A23435B7CE}" srcOrd="5" destOrd="0" presId="urn:microsoft.com/office/officeart/2005/8/layout/hierarchy5"/>
    <dgm:cxn modelId="{83703ADC-B2F1-3E4F-BE6B-B18B76326067}" type="presParOf" srcId="{D0071F2F-222B-A44F-AC93-A7A23435B7CE}" destId="{8D07B124-FE5B-4747-A61E-70C9AE538D85}" srcOrd="0" destOrd="0" presId="urn:microsoft.com/office/officeart/2005/8/layout/hierarchy5"/>
    <dgm:cxn modelId="{743E0999-5931-C34D-A5B3-DBFEB327880B}" type="presParOf" srcId="{D0071F2F-222B-A44F-AC93-A7A23435B7CE}" destId="{0745B2CE-A597-C046-95A6-30D47EDBEAD6}" srcOrd="1" destOrd="0" presId="urn:microsoft.com/office/officeart/2005/8/layout/hierarchy5"/>
    <dgm:cxn modelId="{DC1857F4-BB44-A74B-B78D-6F26B23F338E}" type="presParOf" srcId="{0745B2CE-A597-C046-95A6-30D47EDBEAD6}" destId="{6D4C9F57-D1D1-5545-B475-468BB1A01878}" srcOrd="0" destOrd="0" presId="urn:microsoft.com/office/officeart/2005/8/layout/hierarchy5"/>
    <dgm:cxn modelId="{C52BC131-13D3-1B4D-875A-F7092D7CDE57}" type="presParOf" srcId="{6D4C9F57-D1D1-5545-B475-468BB1A01878}" destId="{C12F05EE-E08B-C642-8146-07A6FB13262E}" srcOrd="0" destOrd="0" presId="urn:microsoft.com/office/officeart/2005/8/layout/hierarchy5"/>
    <dgm:cxn modelId="{91E78C7E-013B-4D46-9C74-CBC96BF7B9A2}" type="presParOf" srcId="{0745B2CE-A597-C046-95A6-30D47EDBEAD6}" destId="{974DCCA3-03D0-C943-A1EF-FACF65327800}" srcOrd="1" destOrd="0" presId="urn:microsoft.com/office/officeart/2005/8/layout/hierarchy5"/>
    <dgm:cxn modelId="{A03BF916-4790-B840-8CBC-E09DDA0DDB1D}" type="presParOf" srcId="{974DCCA3-03D0-C943-A1EF-FACF65327800}" destId="{D6526BB7-1ADE-F54E-BF90-22CA277ABA67}" srcOrd="0" destOrd="0" presId="urn:microsoft.com/office/officeart/2005/8/layout/hierarchy5"/>
    <dgm:cxn modelId="{B6C1ABAE-2C0F-FB46-B9AD-5DB175C7CD1F}" type="presParOf" srcId="{974DCCA3-03D0-C943-A1EF-FACF65327800}" destId="{FDC09481-C28E-AB41-8CEA-73D52FFEB5BB}" srcOrd="1" destOrd="0" presId="urn:microsoft.com/office/officeart/2005/8/layout/hierarchy5"/>
    <dgm:cxn modelId="{0A22F245-5BDA-2442-8710-5F7FE710252F}" type="presParOf" srcId="{9A13FBF3-E6C6-4A49-8DC1-4ECC4F07822A}" destId="{66A6740A-5791-6F4C-8556-58932B705239}" srcOrd="1" destOrd="0" presId="urn:microsoft.com/office/officeart/2005/8/layout/hierarchy5"/>
    <dgm:cxn modelId="{3848B34D-35D4-7042-9CD4-9C60DA311F77}" type="presParOf" srcId="{66A6740A-5791-6F4C-8556-58932B705239}" destId="{F359249D-4C55-A748-84A6-480E818DCE53}" srcOrd="0" destOrd="0" presId="urn:microsoft.com/office/officeart/2005/8/layout/hierarchy5"/>
    <dgm:cxn modelId="{2797F818-A68B-A844-8FA5-908E7450B49C}" type="presParOf" srcId="{F359249D-4C55-A748-84A6-480E818DCE53}" destId="{504AB0BE-6620-974E-9150-D47C860B33D9}" srcOrd="0" destOrd="0" presId="urn:microsoft.com/office/officeart/2005/8/layout/hierarchy5"/>
    <dgm:cxn modelId="{4DDE3FD9-4463-C444-9317-E9C7F524766C}" type="presParOf" srcId="{F359249D-4C55-A748-84A6-480E818DCE53}" destId="{8CA05E85-C5B6-A44C-8935-FC0BB66777A2}" srcOrd="1" destOrd="0" presId="urn:microsoft.com/office/officeart/2005/8/layout/hierarchy5"/>
    <dgm:cxn modelId="{729658B9-DBC8-2147-8B1E-F4A21AA48BEB}" type="presParOf" srcId="{66A6740A-5791-6F4C-8556-58932B705239}" destId="{CC717CE7-AC8A-444B-A509-633627BC69E4}" srcOrd="1" destOrd="0" presId="urn:microsoft.com/office/officeart/2005/8/layout/hierarchy5"/>
    <dgm:cxn modelId="{81F91F8E-662E-7844-9115-2890130DF7F7}" type="presParOf" srcId="{CC717CE7-AC8A-444B-A509-633627BC69E4}" destId="{C48FCD03-8A66-C644-A2E1-763F79003927}" srcOrd="0" destOrd="0" presId="urn:microsoft.com/office/officeart/2005/8/layout/hierarchy5"/>
    <dgm:cxn modelId="{DD1D9C20-6794-B141-A427-1FFADB8EEA6C}" type="presParOf" srcId="{66A6740A-5791-6F4C-8556-58932B705239}" destId="{A813CB4D-EE6F-474A-9516-58C00507537C}" srcOrd="2" destOrd="0" presId="urn:microsoft.com/office/officeart/2005/8/layout/hierarchy5"/>
    <dgm:cxn modelId="{B287EB3F-16D2-974B-9E1E-860C7E835230}" type="presParOf" srcId="{A813CB4D-EE6F-474A-9516-58C00507537C}" destId="{EF12559E-7E2D-1640-80B1-C54183BCE769}" srcOrd="0" destOrd="0" presId="urn:microsoft.com/office/officeart/2005/8/layout/hierarchy5"/>
    <dgm:cxn modelId="{937407FE-ACC7-9945-877F-08C764DF9627}" type="presParOf" srcId="{A813CB4D-EE6F-474A-9516-58C00507537C}" destId="{60DA481E-1B4C-8242-91F0-5D0D5D87CA56}" srcOrd="1" destOrd="0" presId="urn:microsoft.com/office/officeart/2005/8/layout/hierarchy5"/>
    <dgm:cxn modelId="{742B7059-69BE-AE47-87AD-159AA7C128C7}" type="presParOf" srcId="{66A6740A-5791-6F4C-8556-58932B705239}" destId="{C5C1A894-A705-F14F-AD15-15F0C7791B70}" srcOrd="3" destOrd="0" presId="urn:microsoft.com/office/officeart/2005/8/layout/hierarchy5"/>
    <dgm:cxn modelId="{6400BB07-4CDB-214D-83EF-38C78FCC3763}" type="presParOf" srcId="{C5C1A894-A705-F14F-AD15-15F0C7791B70}" destId="{4D3991E4-84C0-6E42-8C35-D4CCBB16EBCC}" srcOrd="0" destOrd="0" presId="urn:microsoft.com/office/officeart/2005/8/layout/hierarchy5"/>
    <dgm:cxn modelId="{B0278C8F-85DA-F744-93F0-F0996B8BEAB0}" type="presParOf" srcId="{66A6740A-5791-6F4C-8556-58932B705239}" destId="{8B76A2A4-A639-404C-93C4-5A82DF28D817}" srcOrd="4" destOrd="0" presId="urn:microsoft.com/office/officeart/2005/8/layout/hierarchy5"/>
    <dgm:cxn modelId="{429A4C06-6A8B-2B4A-B18B-10830C77E375}" type="presParOf" srcId="{8B76A2A4-A639-404C-93C4-5A82DF28D817}" destId="{8F225E77-667A-1B4B-B61A-10E4399C85A6}" srcOrd="0" destOrd="0" presId="urn:microsoft.com/office/officeart/2005/8/layout/hierarchy5"/>
    <dgm:cxn modelId="{7486812A-5890-6440-9B0D-B1A8B4DEC090}" type="presParOf" srcId="{8B76A2A4-A639-404C-93C4-5A82DF28D817}" destId="{73E1E828-F6C6-D241-9514-0CC80E6B9DE5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BBDD5C-5DB8-3248-8675-4A32CA505035}" type="doc">
      <dgm:prSet loTypeId="urn:microsoft.com/office/officeart/2008/layout/HorizontalMultiLevelHierarchy" loCatId="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B6DCD61-8D62-C142-ACD4-93A77BEA3403}">
      <dgm:prSet phldrT="[Текст]"/>
      <dgm:spPr/>
      <dgm:t>
        <a:bodyPr/>
        <a:lstStyle/>
        <a:p>
          <a:r>
            <a:rPr lang="ru-RU" dirty="0"/>
            <a:t>Инвестиции </a:t>
          </a:r>
        </a:p>
      </dgm:t>
    </dgm:pt>
    <dgm:pt modelId="{BC4C63F5-EEF0-5940-9C12-B4B71C643E6A}" type="parTrans" cxnId="{E86FD54D-09B1-654C-A1E7-EAE0702DA910}">
      <dgm:prSet/>
      <dgm:spPr/>
      <dgm:t>
        <a:bodyPr/>
        <a:lstStyle/>
        <a:p>
          <a:endParaRPr lang="ru-RU"/>
        </a:p>
      </dgm:t>
    </dgm:pt>
    <dgm:pt modelId="{E06384F6-52BB-4C4F-9628-252B1F99758C}" type="sibTrans" cxnId="{E86FD54D-09B1-654C-A1E7-EAE0702DA910}">
      <dgm:prSet/>
      <dgm:spPr/>
      <dgm:t>
        <a:bodyPr/>
        <a:lstStyle/>
        <a:p>
          <a:endParaRPr lang="ru-RU"/>
        </a:p>
      </dgm:t>
    </dgm:pt>
    <dgm:pt modelId="{EADB76F7-3EA2-BE40-BC77-9690099DB711}" type="asst">
      <dgm:prSet phldrT="[Текст]"/>
      <dgm:spPr/>
      <dgm:t>
        <a:bodyPr/>
        <a:lstStyle/>
        <a:p>
          <a:r>
            <a:rPr lang="ru-RU" dirty="0"/>
            <a:t>Покупка оборудования </a:t>
          </a:r>
        </a:p>
      </dgm:t>
    </dgm:pt>
    <dgm:pt modelId="{BD11ACE0-6EFB-5F4F-B769-3687B1D343D2}" type="parTrans" cxnId="{B1CE52CE-C32B-3342-9326-43B8B03CB9A0}">
      <dgm:prSet/>
      <dgm:spPr/>
      <dgm:t>
        <a:bodyPr/>
        <a:lstStyle/>
        <a:p>
          <a:endParaRPr lang="ru-RU"/>
        </a:p>
      </dgm:t>
    </dgm:pt>
    <dgm:pt modelId="{DB6B2B88-9214-EF45-9483-527C6501ED00}" type="sibTrans" cxnId="{B1CE52CE-C32B-3342-9326-43B8B03CB9A0}">
      <dgm:prSet/>
      <dgm:spPr/>
      <dgm:t>
        <a:bodyPr/>
        <a:lstStyle/>
        <a:p>
          <a:endParaRPr lang="ru-RU"/>
        </a:p>
      </dgm:t>
    </dgm:pt>
    <dgm:pt modelId="{9837E7CE-BD50-8146-858A-FBD745271AE6}" type="asst">
      <dgm:prSet/>
      <dgm:spPr/>
      <dgm:t>
        <a:bodyPr/>
        <a:lstStyle/>
        <a:p>
          <a:r>
            <a:rPr lang="ru-RU" dirty="0"/>
            <a:t>Аренда производственного помещения </a:t>
          </a:r>
        </a:p>
      </dgm:t>
    </dgm:pt>
    <dgm:pt modelId="{A02AF7D4-72FB-CA44-9213-0E0D061EA905}" type="parTrans" cxnId="{88535343-D3EE-464D-9AD4-79D6340BB50A}">
      <dgm:prSet/>
      <dgm:spPr/>
      <dgm:t>
        <a:bodyPr/>
        <a:lstStyle/>
        <a:p>
          <a:endParaRPr lang="ru-RU"/>
        </a:p>
      </dgm:t>
    </dgm:pt>
    <dgm:pt modelId="{21CD662A-DB07-CA4D-9931-6E8ED3BA1F8A}" type="sibTrans" cxnId="{88535343-D3EE-464D-9AD4-79D6340BB50A}">
      <dgm:prSet/>
      <dgm:spPr/>
      <dgm:t>
        <a:bodyPr/>
        <a:lstStyle/>
        <a:p>
          <a:endParaRPr lang="ru-RU"/>
        </a:p>
      </dgm:t>
    </dgm:pt>
    <dgm:pt modelId="{FDE6FA0C-1820-8748-9860-F94698F3079F}" type="asst">
      <dgm:prSet/>
      <dgm:spPr/>
      <dgm:t>
        <a:bodyPr/>
        <a:lstStyle/>
        <a:p>
          <a:r>
            <a:rPr lang="ru-RU" dirty="0"/>
            <a:t>Затраты на рекламу </a:t>
          </a:r>
        </a:p>
      </dgm:t>
    </dgm:pt>
    <dgm:pt modelId="{87E3C0DC-E0E5-3E4A-8699-24FFEEC2B678}" type="parTrans" cxnId="{48B0AED5-77F9-F940-8587-47B961983581}">
      <dgm:prSet/>
      <dgm:spPr/>
      <dgm:t>
        <a:bodyPr/>
        <a:lstStyle/>
        <a:p>
          <a:endParaRPr lang="ru-RU"/>
        </a:p>
      </dgm:t>
    </dgm:pt>
    <dgm:pt modelId="{BEAFBA65-1766-9E47-9877-6BAB90257080}" type="sibTrans" cxnId="{48B0AED5-77F9-F940-8587-47B961983581}">
      <dgm:prSet/>
      <dgm:spPr/>
      <dgm:t>
        <a:bodyPr/>
        <a:lstStyle/>
        <a:p>
          <a:endParaRPr lang="ru-RU"/>
        </a:p>
      </dgm:t>
    </dgm:pt>
    <dgm:pt modelId="{42019CDA-B008-0F4B-9EC5-33711EFC4812}">
      <dgm:prSet/>
      <dgm:spPr/>
      <dgm:t>
        <a:bodyPr/>
        <a:lstStyle/>
        <a:p>
          <a:r>
            <a:rPr lang="ru-RU" dirty="0"/>
            <a:t>Зарплата сотрудников</a:t>
          </a:r>
        </a:p>
      </dgm:t>
    </dgm:pt>
    <dgm:pt modelId="{DBF38755-4828-E445-B2E2-19CFC83645B5}" type="parTrans" cxnId="{FD14A6EA-8CB2-504E-A61B-52D38E79C52D}">
      <dgm:prSet/>
      <dgm:spPr/>
      <dgm:t>
        <a:bodyPr/>
        <a:lstStyle/>
        <a:p>
          <a:endParaRPr lang="ru-RU"/>
        </a:p>
      </dgm:t>
    </dgm:pt>
    <dgm:pt modelId="{31A506F8-8430-4240-ADB3-17FAAD3E5659}" type="sibTrans" cxnId="{FD14A6EA-8CB2-504E-A61B-52D38E79C52D}">
      <dgm:prSet/>
      <dgm:spPr/>
      <dgm:t>
        <a:bodyPr/>
        <a:lstStyle/>
        <a:p>
          <a:endParaRPr lang="ru-RU"/>
        </a:p>
      </dgm:t>
    </dgm:pt>
    <dgm:pt modelId="{1395F2E4-7DF6-5846-9E84-B62ABC47F228}" type="asst">
      <dgm:prSet/>
      <dgm:spPr/>
      <dgm:t>
        <a:bodyPr/>
        <a:lstStyle/>
        <a:p>
          <a:r>
            <a:rPr lang="ru-RU" dirty="0"/>
            <a:t>Сырьё</a:t>
          </a:r>
        </a:p>
      </dgm:t>
    </dgm:pt>
    <dgm:pt modelId="{345B3759-646F-0249-8743-15A9324B86D1}" type="parTrans" cxnId="{C3345877-A844-2144-9AC3-09AD9B9D9490}">
      <dgm:prSet/>
      <dgm:spPr/>
      <dgm:t>
        <a:bodyPr/>
        <a:lstStyle/>
        <a:p>
          <a:endParaRPr lang="ru-RU"/>
        </a:p>
      </dgm:t>
    </dgm:pt>
    <dgm:pt modelId="{8221BA04-8CE0-564C-A8BF-5D761F28CFC3}" type="sibTrans" cxnId="{C3345877-A844-2144-9AC3-09AD9B9D9490}">
      <dgm:prSet/>
      <dgm:spPr/>
      <dgm:t>
        <a:bodyPr/>
        <a:lstStyle/>
        <a:p>
          <a:endParaRPr lang="ru-RU"/>
        </a:p>
      </dgm:t>
    </dgm:pt>
    <dgm:pt modelId="{F692D1F8-966A-7E43-AFE2-92F832F9535A}" type="pres">
      <dgm:prSet presAssocID="{C9BBDD5C-5DB8-3248-8675-4A32CA50503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FB7EB87-83B7-664B-ABB3-953B84107659}" type="pres">
      <dgm:prSet presAssocID="{AB6DCD61-8D62-C142-ACD4-93A77BEA3403}" presName="root1" presStyleCnt="0"/>
      <dgm:spPr/>
    </dgm:pt>
    <dgm:pt modelId="{B9E75F33-E6FB-E746-B3B0-5D5AB280AF15}" type="pres">
      <dgm:prSet presAssocID="{AB6DCD61-8D62-C142-ACD4-93A77BEA3403}" presName="LevelOneTextNode" presStyleLbl="node0" presStyleIdx="0" presStyleCnt="1">
        <dgm:presLayoutVars>
          <dgm:chPref val="3"/>
        </dgm:presLayoutVars>
      </dgm:prSet>
      <dgm:spPr/>
    </dgm:pt>
    <dgm:pt modelId="{C7BEF5DC-4387-F743-B860-C148F60A1174}" type="pres">
      <dgm:prSet presAssocID="{AB6DCD61-8D62-C142-ACD4-93A77BEA3403}" presName="level2hierChild" presStyleCnt="0"/>
      <dgm:spPr/>
    </dgm:pt>
    <dgm:pt modelId="{D67B83A9-1D35-874D-848F-7C449D6F59C0}" type="pres">
      <dgm:prSet presAssocID="{BD11ACE0-6EFB-5F4F-B769-3687B1D343D2}" presName="conn2-1" presStyleLbl="parChTrans1D2" presStyleIdx="0" presStyleCnt="5"/>
      <dgm:spPr/>
    </dgm:pt>
    <dgm:pt modelId="{927E7A0F-DB64-3744-9AC7-11A17B1E4AD8}" type="pres">
      <dgm:prSet presAssocID="{BD11ACE0-6EFB-5F4F-B769-3687B1D343D2}" presName="connTx" presStyleLbl="parChTrans1D2" presStyleIdx="0" presStyleCnt="5"/>
      <dgm:spPr/>
    </dgm:pt>
    <dgm:pt modelId="{CE4AFC72-30C8-C740-8F8E-A3022D65B0F3}" type="pres">
      <dgm:prSet presAssocID="{EADB76F7-3EA2-BE40-BC77-9690099DB711}" presName="root2" presStyleCnt="0"/>
      <dgm:spPr/>
    </dgm:pt>
    <dgm:pt modelId="{962EA9EF-6DFE-D94D-8A10-91A79C13E9D2}" type="pres">
      <dgm:prSet presAssocID="{EADB76F7-3EA2-BE40-BC77-9690099DB711}" presName="LevelTwoTextNode" presStyleLbl="asst1" presStyleIdx="0" presStyleCnt="4">
        <dgm:presLayoutVars>
          <dgm:chPref val="3"/>
        </dgm:presLayoutVars>
      </dgm:prSet>
      <dgm:spPr/>
    </dgm:pt>
    <dgm:pt modelId="{C9FF7846-011C-E441-8199-9EC1EA9046B6}" type="pres">
      <dgm:prSet presAssocID="{EADB76F7-3EA2-BE40-BC77-9690099DB711}" presName="level3hierChild" presStyleCnt="0"/>
      <dgm:spPr/>
    </dgm:pt>
    <dgm:pt modelId="{AF380F5F-C278-B542-A51E-135C34358936}" type="pres">
      <dgm:prSet presAssocID="{A02AF7D4-72FB-CA44-9213-0E0D061EA905}" presName="conn2-1" presStyleLbl="parChTrans1D2" presStyleIdx="1" presStyleCnt="5"/>
      <dgm:spPr/>
    </dgm:pt>
    <dgm:pt modelId="{8578F6CB-D97E-984E-B843-CB5147BC5163}" type="pres">
      <dgm:prSet presAssocID="{A02AF7D4-72FB-CA44-9213-0E0D061EA905}" presName="connTx" presStyleLbl="parChTrans1D2" presStyleIdx="1" presStyleCnt="5"/>
      <dgm:spPr/>
    </dgm:pt>
    <dgm:pt modelId="{E571B458-A2A3-884C-BDC9-77590CDFF8FB}" type="pres">
      <dgm:prSet presAssocID="{9837E7CE-BD50-8146-858A-FBD745271AE6}" presName="root2" presStyleCnt="0"/>
      <dgm:spPr/>
    </dgm:pt>
    <dgm:pt modelId="{3C182BD2-B250-5E4F-98CF-564B62535F05}" type="pres">
      <dgm:prSet presAssocID="{9837E7CE-BD50-8146-858A-FBD745271AE6}" presName="LevelTwoTextNode" presStyleLbl="asst1" presStyleIdx="1" presStyleCnt="4">
        <dgm:presLayoutVars>
          <dgm:chPref val="3"/>
        </dgm:presLayoutVars>
      </dgm:prSet>
      <dgm:spPr/>
    </dgm:pt>
    <dgm:pt modelId="{E5705D82-1B79-804F-981D-C952C626FD06}" type="pres">
      <dgm:prSet presAssocID="{9837E7CE-BD50-8146-858A-FBD745271AE6}" presName="level3hierChild" presStyleCnt="0"/>
      <dgm:spPr/>
    </dgm:pt>
    <dgm:pt modelId="{BA782F4F-C19F-4F4D-AB5B-F2880692AA59}" type="pres">
      <dgm:prSet presAssocID="{87E3C0DC-E0E5-3E4A-8699-24FFEEC2B678}" presName="conn2-1" presStyleLbl="parChTrans1D2" presStyleIdx="2" presStyleCnt="5"/>
      <dgm:spPr/>
    </dgm:pt>
    <dgm:pt modelId="{79DE5850-99F0-1549-86FE-747432EF8257}" type="pres">
      <dgm:prSet presAssocID="{87E3C0DC-E0E5-3E4A-8699-24FFEEC2B678}" presName="connTx" presStyleLbl="parChTrans1D2" presStyleIdx="2" presStyleCnt="5"/>
      <dgm:spPr/>
    </dgm:pt>
    <dgm:pt modelId="{A225769A-C367-F449-A155-8CD9486CE4B5}" type="pres">
      <dgm:prSet presAssocID="{FDE6FA0C-1820-8748-9860-F94698F3079F}" presName="root2" presStyleCnt="0"/>
      <dgm:spPr/>
    </dgm:pt>
    <dgm:pt modelId="{58DAFA0E-33C9-A949-821E-51D9C46508ED}" type="pres">
      <dgm:prSet presAssocID="{FDE6FA0C-1820-8748-9860-F94698F3079F}" presName="LevelTwoTextNode" presStyleLbl="asst1" presStyleIdx="2" presStyleCnt="4">
        <dgm:presLayoutVars>
          <dgm:chPref val="3"/>
        </dgm:presLayoutVars>
      </dgm:prSet>
      <dgm:spPr/>
    </dgm:pt>
    <dgm:pt modelId="{EBCE70B8-716A-2E43-B371-7F522EC8E565}" type="pres">
      <dgm:prSet presAssocID="{FDE6FA0C-1820-8748-9860-F94698F3079F}" presName="level3hierChild" presStyleCnt="0"/>
      <dgm:spPr/>
    </dgm:pt>
    <dgm:pt modelId="{6EC62AF8-6D66-9145-B8A9-BA09153A0702}" type="pres">
      <dgm:prSet presAssocID="{345B3759-646F-0249-8743-15A9324B86D1}" presName="conn2-1" presStyleLbl="parChTrans1D2" presStyleIdx="3" presStyleCnt="5"/>
      <dgm:spPr/>
    </dgm:pt>
    <dgm:pt modelId="{D951B9E7-C3F3-EC41-A194-5F5107ECC1FA}" type="pres">
      <dgm:prSet presAssocID="{345B3759-646F-0249-8743-15A9324B86D1}" presName="connTx" presStyleLbl="parChTrans1D2" presStyleIdx="3" presStyleCnt="5"/>
      <dgm:spPr/>
    </dgm:pt>
    <dgm:pt modelId="{DB8F530D-6CAF-A649-BE21-E3A541D6148C}" type="pres">
      <dgm:prSet presAssocID="{1395F2E4-7DF6-5846-9E84-B62ABC47F228}" presName="root2" presStyleCnt="0"/>
      <dgm:spPr/>
    </dgm:pt>
    <dgm:pt modelId="{EDA830EC-BC24-CC4C-A721-5D4A7195D560}" type="pres">
      <dgm:prSet presAssocID="{1395F2E4-7DF6-5846-9E84-B62ABC47F228}" presName="LevelTwoTextNode" presStyleLbl="asst1" presStyleIdx="3" presStyleCnt="4">
        <dgm:presLayoutVars>
          <dgm:chPref val="3"/>
        </dgm:presLayoutVars>
      </dgm:prSet>
      <dgm:spPr/>
    </dgm:pt>
    <dgm:pt modelId="{BD62193B-8AA9-1F4A-B3BE-AF0ECBCB64B9}" type="pres">
      <dgm:prSet presAssocID="{1395F2E4-7DF6-5846-9E84-B62ABC47F228}" presName="level3hierChild" presStyleCnt="0"/>
      <dgm:spPr/>
    </dgm:pt>
    <dgm:pt modelId="{88C6DE25-6D84-3C43-8C56-B9DEA312137F}" type="pres">
      <dgm:prSet presAssocID="{DBF38755-4828-E445-B2E2-19CFC83645B5}" presName="conn2-1" presStyleLbl="parChTrans1D2" presStyleIdx="4" presStyleCnt="5"/>
      <dgm:spPr/>
    </dgm:pt>
    <dgm:pt modelId="{1059071E-7C99-4040-B650-D15888270951}" type="pres">
      <dgm:prSet presAssocID="{DBF38755-4828-E445-B2E2-19CFC83645B5}" presName="connTx" presStyleLbl="parChTrans1D2" presStyleIdx="4" presStyleCnt="5"/>
      <dgm:spPr/>
    </dgm:pt>
    <dgm:pt modelId="{6227F373-E25F-874B-9819-50E5ECC19452}" type="pres">
      <dgm:prSet presAssocID="{42019CDA-B008-0F4B-9EC5-33711EFC4812}" presName="root2" presStyleCnt="0"/>
      <dgm:spPr/>
    </dgm:pt>
    <dgm:pt modelId="{BCC12036-E364-7641-A95B-128BBC3F39EF}" type="pres">
      <dgm:prSet presAssocID="{42019CDA-B008-0F4B-9EC5-33711EFC4812}" presName="LevelTwoTextNode" presStyleLbl="node2" presStyleIdx="0" presStyleCnt="1">
        <dgm:presLayoutVars>
          <dgm:chPref val="3"/>
        </dgm:presLayoutVars>
      </dgm:prSet>
      <dgm:spPr/>
    </dgm:pt>
    <dgm:pt modelId="{54EB4DB9-AF5B-8241-B0F1-A21D7069E827}" type="pres">
      <dgm:prSet presAssocID="{42019CDA-B008-0F4B-9EC5-33711EFC4812}" presName="level3hierChild" presStyleCnt="0"/>
      <dgm:spPr/>
    </dgm:pt>
  </dgm:ptLst>
  <dgm:cxnLst>
    <dgm:cxn modelId="{30A77301-1D56-E244-A925-F2FDFFFAA318}" type="presOf" srcId="{A02AF7D4-72FB-CA44-9213-0E0D061EA905}" destId="{AF380F5F-C278-B542-A51E-135C34358936}" srcOrd="0" destOrd="0" presId="urn:microsoft.com/office/officeart/2008/layout/HorizontalMultiLevelHierarchy"/>
    <dgm:cxn modelId="{17C0C917-E5B8-D749-BBB6-512A311D1983}" type="presOf" srcId="{A02AF7D4-72FB-CA44-9213-0E0D061EA905}" destId="{8578F6CB-D97E-984E-B843-CB5147BC5163}" srcOrd="1" destOrd="0" presId="urn:microsoft.com/office/officeart/2008/layout/HorizontalMultiLevelHierarchy"/>
    <dgm:cxn modelId="{177CC625-BD77-484C-BCBA-152BA10EA40C}" type="presOf" srcId="{345B3759-646F-0249-8743-15A9324B86D1}" destId="{6EC62AF8-6D66-9145-B8A9-BA09153A0702}" srcOrd="0" destOrd="0" presId="urn:microsoft.com/office/officeart/2008/layout/HorizontalMultiLevelHierarchy"/>
    <dgm:cxn modelId="{2BA7B02D-BB4A-D746-A022-53C2ABD32500}" type="presOf" srcId="{EADB76F7-3EA2-BE40-BC77-9690099DB711}" destId="{962EA9EF-6DFE-D94D-8A10-91A79C13E9D2}" srcOrd="0" destOrd="0" presId="urn:microsoft.com/office/officeart/2008/layout/HorizontalMultiLevelHierarchy"/>
    <dgm:cxn modelId="{88535343-D3EE-464D-9AD4-79D6340BB50A}" srcId="{AB6DCD61-8D62-C142-ACD4-93A77BEA3403}" destId="{9837E7CE-BD50-8146-858A-FBD745271AE6}" srcOrd="1" destOrd="0" parTransId="{A02AF7D4-72FB-CA44-9213-0E0D061EA905}" sibTransId="{21CD662A-DB07-CA4D-9931-6E8ED3BA1F8A}"/>
    <dgm:cxn modelId="{E86FD54D-09B1-654C-A1E7-EAE0702DA910}" srcId="{C9BBDD5C-5DB8-3248-8675-4A32CA505035}" destId="{AB6DCD61-8D62-C142-ACD4-93A77BEA3403}" srcOrd="0" destOrd="0" parTransId="{BC4C63F5-EEF0-5940-9C12-B4B71C643E6A}" sibTransId="{E06384F6-52BB-4C4F-9628-252B1F99758C}"/>
    <dgm:cxn modelId="{A8285563-5497-914E-8210-9EA8C823CCB5}" type="presOf" srcId="{9837E7CE-BD50-8146-858A-FBD745271AE6}" destId="{3C182BD2-B250-5E4F-98CF-564B62535F05}" srcOrd="0" destOrd="0" presId="urn:microsoft.com/office/officeart/2008/layout/HorizontalMultiLevelHierarchy"/>
    <dgm:cxn modelId="{88BAE264-2A7B-034C-8F75-633E3439529D}" type="presOf" srcId="{DBF38755-4828-E445-B2E2-19CFC83645B5}" destId="{88C6DE25-6D84-3C43-8C56-B9DEA312137F}" srcOrd="0" destOrd="0" presId="urn:microsoft.com/office/officeart/2008/layout/HorizontalMultiLevelHierarchy"/>
    <dgm:cxn modelId="{6FF10866-2B46-CE40-AADA-1B16F46F2566}" type="presOf" srcId="{FDE6FA0C-1820-8748-9860-F94698F3079F}" destId="{58DAFA0E-33C9-A949-821E-51D9C46508ED}" srcOrd="0" destOrd="0" presId="urn:microsoft.com/office/officeart/2008/layout/HorizontalMultiLevelHierarchy"/>
    <dgm:cxn modelId="{F268A372-2747-6045-96C0-F7455ACA4376}" type="presOf" srcId="{42019CDA-B008-0F4B-9EC5-33711EFC4812}" destId="{BCC12036-E364-7641-A95B-128BBC3F39EF}" srcOrd="0" destOrd="0" presId="urn:microsoft.com/office/officeart/2008/layout/HorizontalMultiLevelHierarchy"/>
    <dgm:cxn modelId="{C3345877-A844-2144-9AC3-09AD9B9D9490}" srcId="{AB6DCD61-8D62-C142-ACD4-93A77BEA3403}" destId="{1395F2E4-7DF6-5846-9E84-B62ABC47F228}" srcOrd="3" destOrd="0" parTransId="{345B3759-646F-0249-8743-15A9324B86D1}" sibTransId="{8221BA04-8CE0-564C-A8BF-5D761F28CFC3}"/>
    <dgm:cxn modelId="{BC870A87-2318-FA48-B495-A3B7BCECD9FE}" type="presOf" srcId="{BD11ACE0-6EFB-5F4F-B769-3687B1D343D2}" destId="{927E7A0F-DB64-3744-9AC7-11A17B1E4AD8}" srcOrd="1" destOrd="0" presId="urn:microsoft.com/office/officeart/2008/layout/HorizontalMultiLevelHierarchy"/>
    <dgm:cxn modelId="{E220768C-3AAF-DB4B-B86B-018A6B517669}" type="presOf" srcId="{87E3C0DC-E0E5-3E4A-8699-24FFEEC2B678}" destId="{BA782F4F-C19F-4F4D-AB5B-F2880692AA59}" srcOrd="0" destOrd="0" presId="urn:microsoft.com/office/officeart/2008/layout/HorizontalMultiLevelHierarchy"/>
    <dgm:cxn modelId="{77BCE996-4911-F648-9326-31141F708C86}" type="presOf" srcId="{DBF38755-4828-E445-B2E2-19CFC83645B5}" destId="{1059071E-7C99-4040-B650-D15888270951}" srcOrd="1" destOrd="0" presId="urn:microsoft.com/office/officeart/2008/layout/HorizontalMultiLevelHierarchy"/>
    <dgm:cxn modelId="{3ACD329D-9A05-A94E-B2C7-A3C3D1DBBFA7}" type="presOf" srcId="{AB6DCD61-8D62-C142-ACD4-93A77BEA3403}" destId="{B9E75F33-E6FB-E746-B3B0-5D5AB280AF15}" srcOrd="0" destOrd="0" presId="urn:microsoft.com/office/officeart/2008/layout/HorizontalMultiLevelHierarchy"/>
    <dgm:cxn modelId="{68526BBD-0D46-0941-AF64-2C8371CBCD8A}" type="presOf" srcId="{1395F2E4-7DF6-5846-9E84-B62ABC47F228}" destId="{EDA830EC-BC24-CC4C-A721-5D4A7195D560}" srcOrd="0" destOrd="0" presId="urn:microsoft.com/office/officeart/2008/layout/HorizontalMultiLevelHierarchy"/>
    <dgm:cxn modelId="{C93A0DC2-6423-8246-A18D-A80184D16F8A}" type="presOf" srcId="{87E3C0DC-E0E5-3E4A-8699-24FFEEC2B678}" destId="{79DE5850-99F0-1549-86FE-747432EF8257}" srcOrd="1" destOrd="0" presId="urn:microsoft.com/office/officeart/2008/layout/HorizontalMultiLevelHierarchy"/>
    <dgm:cxn modelId="{57B3F7C7-2A29-754B-817C-33A63DB0011C}" type="presOf" srcId="{345B3759-646F-0249-8743-15A9324B86D1}" destId="{D951B9E7-C3F3-EC41-A194-5F5107ECC1FA}" srcOrd="1" destOrd="0" presId="urn:microsoft.com/office/officeart/2008/layout/HorizontalMultiLevelHierarchy"/>
    <dgm:cxn modelId="{B1CE52CE-C32B-3342-9326-43B8B03CB9A0}" srcId="{AB6DCD61-8D62-C142-ACD4-93A77BEA3403}" destId="{EADB76F7-3EA2-BE40-BC77-9690099DB711}" srcOrd="0" destOrd="0" parTransId="{BD11ACE0-6EFB-5F4F-B769-3687B1D343D2}" sibTransId="{DB6B2B88-9214-EF45-9483-527C6501ED00}"/>
    <dgm:cxn modelId="{48B0AED5-77F9-F940-8587-47B961983581}" srcId="{AB6DCD61-8D62-C142-ACD4-93A77BEA3403}" destId="{FDE6FA0C-1820-8748-9860-F94698F3079F}" srcOrd="2" destOrd="0" parTransId="{87E3C0DC-E0E5-3E4A-8699-24FFEEC2B678}" sibTransId="{BEAFBA65-1766-9E47-9877-6BAB90257080}"/>
    <dgm:cxn modelId="{502D15D7-A69E-DE4C-9333-4615E4F86A95}" type="presOf" srcId="{BD11ACE0-6EFB-5F4F-B769-3687B1D343D2}" destId="{D67B83A9-1D35-874D-848F-7C449D6F59C0}" srcOrd="0" destOrd="0" presId="urn:microsoft.com/office/officeart/2008/layout/HorizontalMultiLevelHierarchy"/>
    <dgm:cxn modelId="{FD14A6EA-8CB2-504E-A61B-52D38E79C52D}" srcId="{AB6DCD61-8D62-C142-ACD4-93A77BEA3403}" destId="{42019CDA-B008-0F4B-9EC5-33711EFC4812}" srcOrd="4" destOrd="0" parTransId="{DBF38755-4828-E445-B2E2-19CFC83645B5}" sibTransId="{31A506F8-8430-4240-ADB3-17FAAD3E5659}"/>
    <dgm:cxn modelId="{AC5B3BFF-DD7C-5746-BFBC-8AB51249B1BE}" type="presOf" srcId="{C9BBDD5C-5DB8-3248-8675-4A32CA505035}" destId="{F692D1F8-966A-7E43-AFE2-92F832F9535A}" srcOrd="0" destOrd="0" presId="urn:microsoft.com/office/officeart/2008/layout/HorizontalMultiLevelHierarchy"/>
    <dgm:cxn modelId="{A20278EA-4EDB-654C-9857-2402EFB11DFB}" type="presParOf" srcId="{F692D1F8-966A-7E43-AFE2-92F832F9535A}" destId="{5FB7EB87-83B7-664B-ABB3-953B84107659}" srcOrd="0" destOrd="0" presId="urn:microsoft.com/office/officeart/2008/layout/HorizontalMultiLevelHierarchy"/>
    <dgm:cxn modelId="{9B4E28D4-D944-584E-9251-BF95DF752534}" type="presParOf" srcId="{5FB7EB87-83B7-664B-ABB3-953B84107659}" destId="{B9E75F33-E6FB-E746-B3B0-5D5AB280AF15}" srcOrd="0" destOrd="0" presId="urn:microsoft.com/office/officeart/2008/layout/HorizontalMultiLevelHierarchy"/>
    <dgm:cxn modelId="{8BB75524-45D3-FD4D-9235-20F33621344E}" type="presParOf" srcId="{5FB7EB87-83B7-664B-ABB3-953B84107659}" destId="{C7BEF5DC-4387-F743-B860-C148F60A1174}" srcOrd="1" destOrd="0" presId="urn:microsoft.com/office/officeart/2008/layout/HorizontalMultiLevelHierarchy"/>
    <dgm:cxn modelId="{5F980B4F-8FE1-9047-903E-465D0B3CE669}" type="presParOf" srcId="{C7BEF5DC-4387-F743-B860-C148F60A1174}" destId="{D67B83A9-1D35-874D-848F-7C449D6F59C0}" srcOrd="0" destOrd="0" presId="urn:microsoft.com/office/officeart/2008/layout/HorizontalMultiLevelHierarchy"/>
    <dgm:cxn modelId="{85B2B9E9-2E9D-594A-9BF8-4AE4CD2B4DEA}" type="presParOf" srcId="{D67B83A9-1D35-874D-848F-7C449D6F59C0}" destId="{927E7A0F-DB64-3744-9AC7-11A17B1E4AD8}" srcOrd="0" destOrd="0" presId="urn:microsoft.com/office/officeart/2008/layout/HorizontalMultiLevelHierarchy"/>
    <dgm:cxn modelId="{1FEEE298-4676-A24F-AF4D-8CDDBD8F8D2D}" type="presParOf" srcId="{C7BEF5DC-4387-F743-B860-C148F60A1174}" destId="{CE4AFC72-30C8-C740-8F8E-A3022D65B0F3}" srcOrd="1" destOrd="0" presId="urn:microsoft.com/office/officeart/2008/layout/HorizontalMultiLevelHierarchy"/>
    <dgm:cxn modelId="{85B22C95-F1B0-4C4D-94C0-A115ECDCAF85}" type="presParOf" srcId="{CE4AFC72-30C8-C740-8F8E-A3022D65B0F3}" destId="{962EA9EF-6DFE-D94D-8A10-91A79C13E9D2}" srcOrd="0" destOrd="0" presId="urn:microsoft.com/office/officeart/2008/layout/HorizontalMultiLevelHierarchy"/>
    <dgm:cxn modelId="{DAF88AEF-965F-4C42-A10C-63DA4092EF51}" type="presParOf" srcId="{CE4AFC72-30C8-C740-8F8E-A3022D65B0F3}" destId="{C9FF7846-011C-E441-8199-9EC1EA9046B6}" srcOrd="1" destOrd="0" presId="urn:microsoft.com/office/officeart/2008/layout/HorizontalMultiLevelHierarchy"/>
    <dgm:cxn modelId="{115F7206-94B7-3740-9E8B-54CDAE5514A6}" type="presParOf" srcId="{C7BEF5DC-4387-F743-B860-C148F60A1174}" destId="{AF380F5F-C278-B542-A51E-135C34358936}" srcOrd="2" destOrd="0" presId="urn:microsoft.com/office/officeart/2008/layout/HorizontalMultiLevelHierarchy"/>
    <dgm:cxn modelId="{797015D6-27E7-5F4A-A5AE-CD01762AD359}" type="presParOf" srcId="{AF380F5F-C278-B542-A51E-135C34358936}" destId="{8578F6CB-D97E-984E-B843-CB5147BC5163}" srcOrd="0" destOrd="0" presId="urn:microsoft.com/office/officeart/2008/layout/HorizontalMultiLevelHierarchy"/>
    <dgm:cxn modelId="{52115DA5-8269-FF49-B9C4-8F02F91B10B5}" type="presParOf" srcId="{C7BEF5DC-4387-F743-B860-C148F60A1174}" destId="{E571B458-A2A3-884C-BDC9-77590CDFF8FB}" srcOrd="3" destOrd="0" presId="urn:microsoft.com/office/officeart/2008/layout/HorizontalMultiLevelHierarchy"/>
    <dgm:cxn modelId="{76E4BBE5-C0B6-5247-AE88-C9EEE4559581}" type="presParOf" srcId="{E571B458-A2A3-884C-BDC9-77590CDFF8FB}" destId="{3C182BD2-B250-5E4F-98CF-564B62535F05}" srcOrd="0" destOrd="0" presId="urn:microsoft.com/office/officeart/2008/layout/HorizontalMultiLevelHierarchy"/>
    <dgm:cxn modelId="{E6462D24-3E1F-004E-AA86-B6EDAAFDD6CA}" type="presParOf" srcId="{E571B458-A2A3-884C-BDC9-77590CDFF8FB}" destId="{E5705D82-1B79-804F-981D-C952C626FD06}" srcOrd="1" destOrd="0" presId="urn:microsoft.com/office/officeart/2008/layout/HorizontalMultiLevelHierarchy"/>
    <dgm:cxn modelId="{09C81C5F-B235-DD4A-A658-A607D246AE9D}" type="presParOf" srcId="{C7BEF5DC-4387-F743-B860-C148F60A1174}" destId="{BA782F4F-C19F-4F4D-AB5B-F2880692AA59}" srcOrd="4" destOrd="0" presId="urn:microsoft.com/office/officeart/2008/layout/HorizontalMultiLevelHierarchy"/>
    <dgm:cxn modelId="{D73B41B0-E5C4-B843-9350-F8BC13EAB4CA}" type="presParOf" srcId="{BA782F4F-C19F-4F4D-AB5B-F2880692AA59}" destId="{79DE5850-99F0-1549-86FE-747432EF8257}" srcOrd="0" destOrd="0" presId="urn:microsoft.com/office/officeart/2008/layout/HorizontalMultiLevelHierarchy"/>
    <dgm:cxn modelId="{0A1D4EE2-A515-394F-BF42-87C657D295ED}" type="presParOf" srcId="{C7BEF5DC-4387-F743-B860-C148F60A1174}" destId="{A225769A-C367-F449-A155-8CD9486CE4B5}" srcOrd="5" destOrd="0" presId="urn:microsoft.com/office/officeart/2008/layout/HorizontalMultiLevelHierarchy"/>
    <dgm:cxn modelId="{EC1A6EB8-68AC-884A-BAFC-14B06BD90867}" type="presParOf" srcId="{A225769A-C367-F449-A155-8CD9486CE4B5}" destId="{58DAFA0E-33C9-A949-821E-51D9C46508ED}" srcOrd="0" destOrd="0" presId="urn:microsoft.com/office/officeart/2008/layout/HorizontalMultiLevelHierarchy"/>
    <dgm:cxn modelId="{98FEA2F9-3283-354C-81A4-D93AED93B26D}" type="presParOf" srcId="{A225769A-C367-F449-A155-8CD9486CE4B5}" destId="{EBCE70B8-716A-2E43-B371-7F522EC8E565}" srcOrd="1" destOrd="0" presId="urn:microsoft.com/office/officeart/2008/layout/HorizontalMultiLevelHierarchy"/>
    <dgm:cxn modelId="{C4E238E5-A33C-C841-A130-F94EA15B3057}" type="presParOf" srcId="{C7BEF5DC-4387-F743-B860-C148F60A1174}" destId="{6EC62AF8-6D66-9145-B8A9-BA09153A0702}" srcOrd="6" destOrd="0" presId="urn:microsoft.com/office/officeart/2008/layout/HorizontalMultiLevelHierarchy"/>
    <dgm:cxn modelId="{6EB5B8DA-0C2E-F448-BFB2-8D9657B023DA}" type="presParOf" srcId="{6EC62AF8-6D66-9145-B8A9-BA09153A0702}" destId="{D951B9E7-C3F3-EC41-A194-5F5107ECC1FA}" srcOrd="0" destOrd="0" presId="urn:microsoft.com/office/officeart/2008/layout/HorizontalMultiLevelHierarchy"/>
    <dgm:cxn modelId="{23A0CE19-9A3C-DE46-8ED1-67754E53D298}" type="presParOf" srcId="{C7BEF5DC-4387-F743-B860-C148F60A1174}" destId="{DB8F530D-6CAF-A649-BE21-E3A541D6148C}" srcOrd="7" destOrd="0" presId="urn:microsoft.com/office/officeart/2008/layout/HorizontalMultiLevelHierarchy"/>
    <dgm:cxn modelId="{39581FD8-041D-7943-A945-F5268BE9FD25}" type="presParOf" srcId="{DB8F530D-6CAF-A649-BE21-E3A541D6148C}" destId="{EDA830EC-BC24-CC4C-A721-5D4A7195D560}" srcOrd="0" destOrd="0" presId="urn:microsoft.com/office/officeart/2008/layout/HorizontalMultiLevelHierarchy"/>
    <dgm:cxn modelId="{4772BF2C-BAC9-F84F-94FA-BD8C919482C2}" type="presParOf" srcId="{DB8F530D-6CAF-A649-BE21-E3A541D6148C}" destId="{BD62193B-8AA9-1F4A-B3BE-AF0ECBCB64B9}" srcOrd="1" destOrd="0" presId="urn:microsoft.com/office/officeart/2008/layout/HorizontalMultiLevelHierarchy"/>
    <dgm:cxn modelId="{5AB08BB5-FFE6-C548-A726-0DCF3D8FD2EF}" type="presParOf" srcId="{C7BEF5DC-4387-F743-B860-C148F60A1174}" destId="{88C6DE25-6D84-3C43-8C56-B9DEA312137F}" srcOrd="8" destOrd="0" presId="urn:microsoft.com/office/officeart/2008/layout/HorizontalMultiLevelHierarchy"/>
    <dgm:cxn modelId="{F28F19E3-BEB5-464A-A121-788A9A661C4C}" type="presParOf" srcId="{88C6DE25-6D84-3C43-8C56-B9DEA312137F}" destId="{1059071E-7C99-4040-B650-D15888270951}" srcOrd="0" destOrd="0" presId="urn:microsoft.com/office/officeart/2008/layout/HorizontalMultiLevelHierarchy"/>
    <dgm:cxn modelId="{F246706B-6ADC-A347-8042-F1C0348D3B2C}" type="presParOf" srcId="{C7BEF5DC-4387-F743-B860-C148F60A1174}" destId="{6227F373-E25F-874B-9819-50E5ECC19452}" srcOrd="9" destOrd="0" presId="urn:microsoft.com/office/officeart/2008/layout/HorizontalMultiLevelHierarchy"/>
    <dgm:cxn modelId="{712F8D54-EE4B-E744-9147-643AB2D7D47E}" type="presParOf" srcId="{6227F373-E25F-874B-9819-50E5ECC19452}" destId="{BCC12036-E364-7641-A95B-128BBC3F39EF}" srcOrd="0" destOrd="0" presId="urn:microsoft.com/office/officeart/2008/layout/HorizontalMultiLevelHierarchy"/>
    <dgm:cxn modelId="{E7F07CDC-6449-3C49-99E4-FD2908485B03}" type="presParOf" srcId="{6227F373-E25F-874B-9819-50E5ECC19452}" destId="{54EB4DB9-AF5B-8241-B0F1-A21D7069E8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25E77-667A-1B4B-B61A-10E4399C85A6}">
      <dsp:nvSpPr>
        <dsp:cNvPr id="0" name=""/>
        <dsp:cNvSpPr/>
      </dsp:nvSpPr>
      <dsp:spPr>
        <a:xfrm>
          <a:off x="10697633" y="0"/>
          <a:ext cx="3854449" cy="108373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10697633" y="0"/>
        <a:ext cx="3854449" cy="3251199"/>
      </dsp:txXfrm>
    </dsp:sp>
    <dsp:sp modelId="{EF12559E-7E2D-1640-80B1-C54183BCE769}">
      <dsp:nvSpPr>
        <dsp:cNvPr id="0" name=""/>
        <dsp:cNvSpPr/>
      </dsp:nvSpPr>
      <dsp:spPr>
        <a:xfrm>
          <a:off x="6200775" y="0"/>
          <a:ext cx="3854449" cy="108373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6200775" y="0"/>
        <a:ext cx="3854449" cy="3251199"/>
      </dsp:txXfrm>
    </dsp:sp>
    <dsp:sp modelId="{504AB0BE-6620-974E-9150-D47C860B33D9}">
      <dsp:nvSpPr>
        <dsp:cNvPr id="0" name=""/>
        <dsp:cNvSpPr/>
      </dsp:nvSpPr>
      <dsp:spPr>
        <a:xfrm>
          <a:off x="1703916" y="0"/>
          <a:ext cx="3854449" cy="108373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solidFill>
              <a:schemeClr val="accent2">
                <a:lumMod val="40000"/>
                <a:lumOff val="60000"/>
              </a:schemeClr>
            </a:solidFill>
          </a:endParaRPr>
        </a:p>
      </dsp:txBody>
      <dsp:txXfrm>
        <a:off x="1703916" y="0"/>
        <a:ext cx="3854449" cy="3251199"/>
      </dsp:txXfrm>
    </dsp:sp>
    <dsp:sp modelId="{991727CC-9400-C042-AA85-008E40F48CB1}">
      <dsp:nvSpPr>
        <dsp:cNvPr id="0" name=""/>
        <dsp:cNvSpPr/>
      </dsp:nvSpPr>
      <dsp:spPr>
        <a:xfrm>
          <a:off x="2025121" y="6486240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Бизнес модель</a:t>
          </a:r>
        </a:p>
      </dsp:txBody>
      <dsp:txXfrm>
        <a:off x="2072160" y="6533279"/>
        <a:ext cx="3117963" cy="1511942"/>
      </dsp:txXfrm>
    </dsp:sp>
    <dsp:sp modelId="{88048B64-FD71-C34A-BCF2-77D62BDFFF35}">
      <dsp:nvSpPr>
        <dsp:cNvPr id="0" name=""/>
        <dsp:cNvSpPr/>
      </dsp:nvSpPr>
      <dsp:spPr>
        <a:xfrm rot="17945813">
          <a:off x="4558525" y="6121585"/>
          <a:ext cx="2642090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2642090" y="1333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5813518" y="6068871"/>
        <a:ext cx="132104" cy="132104"/>
      </dsp:txXfrm>
    </dsp:sp>
    <dsp:sp modelId="{453A3C5C-1C8D-7B42-8419-9758C7B9094D}">
      <dsp:nvSpPr>
        <dsp:cNvPr id="0" name=""/>
        <dsp:cNvSpPr/>
      </dsp:nvSpPr>
      <dsp:spPr>
        <a:xfrm>
          <a:off x="6521979" y="4177585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Продажа на онлайн площадках</a:t>
          </a:r>
        </a:p>
      </dsp:txBody>
      <dsp:txXfrm>
        <a:off x="6569018" y="4224624"/>
        <a:ext cx="3117963" cy="1511942"/>
      </dsp:txXfrm>
    </dsp:sp>
    <dsp:sp modelId="{78FB4B98-1B8D-4E4E-BF62-B53038E696F6}">
      <dsp:nvSpPr>
        <dsp:cNvPr id="0" name=""/>
        <dsp:cNvSpPr/>
      </dsp:nvSpPr>
      <dsp:spPr>
        <a:xfrm rot="19457599">
          <a:off x="9585300" y="4505527"/>
          <a:ext cx="158225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582256" y="1333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0336872" y="4479308"/>
        <a:ext cx="79112" cy="79112"/>
      </dsp:txXfrm>
    </dsp:sp>
    <dsp:sp modelId="{A6D94738-3A6E-BB4A-AA5D-DAA141605579}">
      <dsp:nvSpPr>
        <dsp:cNvPr id="0" name=""/>
        <dsp:cNvSpPr/>
      </dsp:nvSpPr>
      <dsp:spPr>
        <a:xfrm>
          <a:off x="11018837" y="3254123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/>
            <a:t>Ozon, </a:t>
          </a:r>
          <a:r>
            <a:rPr lang="en-AU" sz="3200" kern="1200" dirty="0" err="1"/>
            <a:t>Wildberries</a:t>
          </a:r>
          <a:endParaRPr lang="ru-RU" sz="3200" kern="1200" dirty="0"/>
        </a:p>
      </dsp:txBody>
      <dsp:txXfrm>
        <a:off x="11065876" y="3301162"/>
        <a:ext cx="3117963" cy="1511942"/>
      </dsp:txXfrm>
    </dsp:sp>
    <dsp:sp modelId="{C226C72C-7367-2F48-89F3-56CD803C3707}">
      <dsp:nvSpPr>
        <dsp:cNvPr id="0" name=""/>
        <dsp:cNvSpPr/>
      </dsp:nvSpPr>
      <dsp:spPr>
        <a:xfrm rot="2142401">
          <a:off x="9585300" y="5428989"/>
          <a:ext cx="158225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582256" y="1333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0336872" y="5402770"/>
        <a:ext cx="79112" cy="79112"/>
      </dsp:txXfrm>
    </dsp:sp>
    <dsp:sp modelId="{8CE495D3-B806-D44B-A229-F3AB47F1AB6A}">
      <dsp:nvSpPr>
        <dsp:cNvPr id="0" name=""/>
        <dsp:cNvSpPr/>
      </dsp:nvSpPr>
      <dsp:spPr>
        <a:xfrm>
          <a:off x="11018837" y="5101047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Аккаунт в социальных сетях</a:t>
          </a:r>
        </a:p>
      </dsp:txBody>
      <dsp:txXfrm>
        <a:off x="11065876" y="5148086"/>
        <a:ext cx="3117963" cy="1511942"/>
      </dsp:txXfrm>
    </dsp:sp>
    <dsp:sp modelId="{3BCD4C1B-19C3-F342-8628-8E04D8B0D855}">
      <dsp:nvSpPr>
        <dsp:cNvPr id="0" name=""/>
        <dsp:cNvSpPr/>
      </dsp:nvSpPr>
      <dsp:spPr>
        <a:xfrm rot="1186030">
          <a:off x="5196938" y="7506778"/>
          <a:ext cx="1365265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365265" y="1333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845439" y="7485984"/>
        <a:ext cx="68263" cy="68263"/>
      </dsp:txXfrm>
    </dsp:sp>
    <dsp:sp modelId="{5CADF311-4CAE-F443-8130-13F3D52845F8}">
      <dsp:nvSpPr>
        <dsp:cNvPr id="0" name=""/>
        <dsp:cNvSpPr/>
      </dsp:nvSpPr>
      <dsp:spPr>
        <a:xfrm>
          <a:off x="6521979" y="6947971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Продажа офлайн</a:t>
          </a:r>
        </a:p>
      </dsp:txBody>
      <dsp:txXfrm>
        <a:off x="6569018" y="6995010"/>
        <a:ext cx="3117963" cy="1511942"/>
      </dsp:txXfrm>
    </dsp:sp>
    <dsp:sp modelId="{B30A8B0B-6A54-3C40-86B9-003600921C7A}">
      <dsp:nvSpPr>
        <dsp:cNvPr id="0" name=""/>
        <dsp:cNvSpPr/>
      </dsp:nvSpPr>
      <dsp:spPr>
        <a:xfrm>
          <a:off x="9734020" y="7737644"/>
          <a:ext cx="128481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284816" y="1333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344308" y="7718861"/>
        <a:ext cx="64240" cy="64240"/>
      </dsp:txXfrm>
    </dsp:sp>
    <dsp:sp modelId="{6E167872-A319-A34D-BED1-9FA2A27B4F85}">
      <dsp:nvSpPr>
        <dsp:cNvPr id="0" name=""/>
        <dsp:cNvSpPr/>
      </dsp:nvSpPr>
      <dsp:spPr>
        <a:xfrm>
          <a:off x="11018837" y="6947971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Золотое яблоко, </a:t>
          </a:r>
          <a:r>
            <a:rPr lang="ru-RU" sz="3200" kern="1200" dirty="0" err="1"/>
            <a:t>Лэтуаль</a:t>
          </a:r>
          <a:r>
            <a:rPr lang="ru-RU" sz="3200" kern="1200" dirty="0"/>
            <a:t>, </a:t>
          </a:r>
          <a:r>
            <a:rPr lang="ru-RU" sz="3200" kern="1200" dirty="0" err="1"/>
            <a:t>РивГош</a:t>
          </a:r>
          <a:endParaRPr lang="ru-RU" sz="3200" kern="1200" dirty="0"/>
        </a:p>
      </dsp:txBody>
      <dsp:txXfrm>
        <a:off x="11065876" y="6995010"/>
        <a:ext cx="3117963" cy="1511942"/>
      </dsp:txXfrm>
    </dsp:sp>
    <dsp:sp modelId="{6AE2FE92-7421-7A47-8E53-ADA076C7BFCE}">
      <dsp:nvSpPr>
        <dsp:cNvPr id="0" name=""/>
        <dsp:cNvSpPr/>
      </dsp:nvSpPr>
      <dsp:spPr>
        <a:xfrm rot="3654187">
          <a:off x="4558525" y="8430240"/>
          <a:ext cx="2642090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2642090" y="1333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5813518" y="8377525"/>
        <a:ext cx="132104" cy="132104"/>
      </dsp:txXfrm>
    </dsp:sp>
    <dsp:sp modelId="{8D07B124-FE5B-4747-A61E-70C9AE538D85}">
      <dsp:nvSpPr>
        <dsp:cNvPr id="0" name=""/>
        <dsp:cNvSpPr/>
      </dsp:nvSpPr>
      <dsp:spPr>
        <a:xfrm>
          <a:off x="6521979" y="8794895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Оформление подписки</a:t>
          </a:r>
        </a:p>
      </dsp:txBody>
      <dsp:txXfrm>
        <a:off x="6569018" y="8841934"/>
        <a:ext cx="3117963" cy="1511942"/>
      </dsp:txXfrm>
    </dsp:sp>
    <dsp:sp modelId="{6D4C9F57-D1D1-5545-B475-468BB1A01878}">
      <dsp:nvSpPr>
        <dsp:cNvPr id="0" name=""/>
        <dsp:cNvSpPr/>
      </dsp:nvSpPr>
      <dsp:spPr>
        <a:xfrm>
          <a:off x="9734020" y="9584568"/>
          <a:ext cx="1284816" cy="26674"/>
        </a:xfrm>
        <a:custGeom>
          <a:avLst/>
          <a:gdLst/>
          <a:ahLst/>
          <a:cxnLst/>
          <a:rect l="0" t="0" r="0" b="0"/>
          <a:pathLst>
            <a:path>
              <a:moveTo>
                <a:pt x="0" y="13337"/>
              </a:moveTo>
              <a:lnTo>
                <a:pt x="1284816" y="1333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344308" y="9565785"/>
        <a:ext cx="64240" cy="64240"/>
      </dsp:txXfrm>
    </dsp:sp>
    <dsp:sp modelId="{D6526BB7-1ADE-F54E-BF90-22CA277ABA67}">
      <dsp:nvSpPr>
        <dsp:cNvPr id="0" name=""/>
        <dsp:cNvSpPr/>
      </dsp:nvSpPr>
      <dsp:spPr>
        <a:xfrm>
          <a:off x="11018837" y="8794895"/>
          <a:ext cx="3212041" cy="1606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Регулярная доставка крема ( 1 раз в 2 месяца)</a:t>
          </a:r>
        </a:p>
      </dsp:txBody>
      <dsp:txXfrm>
        <a:off x="11065876" y="8841934"/>
        <a:ext cx="3117963" cy="15119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6DE25-6D84-3C43-8C56-B9DEA312137F}">
      <dsp:nvSpPr>
        <dsp:cNvPr id="0" name=""/>
        <dsp:cNvSpPr/>
      </dsp:nvSpPr>
      <dsp:spPr>
        <a:xfrm>
          <a:off x="5477190" y="5418666"/>
          <a:ext cx="1184557" cy="45143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2278" y="0"/>
              </a:lnTo>
              <a:lnTo>
                <a:pt x="592278" y="4514320"/>
              </a:lnTo>
              <a:lnTo>
                <a:pt x="1184557" y="451432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5952791" y="7559148"/>
        <a:ext cx="233357" cy="233357"/>
      </dsp:txXfrm>
    </dsp:sp>
    <dsp:sp modelId="{6EC62AF8-6D66-9145-B8A9-BA09153A0702}">
      <dsp:nvSpPr>
        <dsp:cNvPr id="0" name=""/>
        <dsp:cNvSpPr/>
      </dsp:nvSpPr>
      <dsp:spPr>
        <a:xfrm>
          <a:off x="5477190" y="5418666"/>
          <a:ext cx="1184557" cy="2257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2278" y="0"/>
              </a:lnTo>
              <a:lnTo>
                <a:pt x="592278" y="2257160"/>
              </a:lnTo>
              <a:lnTo>
                <a:pt x="1184557" y="225716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6005742" y="6483518"/>
        <a:ext cx="127455" cy="127455"/>
      </dsp:txXfrm>
    </dsp:sp>
    <dsp:sp modelId="{BA782F4F-C19F-4F4D-AB5B-F2880692AA59}">
      <dsp:nvSpPr>
        <dsp:cNvPr id="0" name=""/>
        <dsp:cNvSpPr/>
      </dsp:nvSpPr>
      <dsp:spPr>
        <a:xfrm>
          <a:off x="5477190" y="5372946"/>
          <a:ext cx="11845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84557" y="4572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039855" y="5389052"/>
        <a:ext cx="59227" cy="59227"/>
      </dsp:txXfrm>
    </dsp:sp>
    <dsp:sp modelId="{AF380F5F-C278-B542-A51E-135C34358936}">
      <dsp:nvSpPr>
        <dsp:cNvPr id="0" name=""/>
        <dsp:cNvSpPr/>
      </dsp:nvSpPr>
      <dsp:spPr>
        <a:xfrm>
          <a:off x="5477190" y="3161506"/>
          <a:ext cx="1184557" cy="2257160"/>
        </a:xfrm>
        <a:custGeom>
          <a:avLst/>
          <a:gdLst/>
          <a:ahLst/>
          <a:cxnLst/>
          <a:rect l="0" t="0" r="0" b="0"/>
          <a:pathLst>
            <a:path>
              <a:moveTo>
                <a:pt x="0" y="2257160"/>
              </a:moveTo>
              <a:lnTo>
                <a:pt x="592278" y="2257160"/>
              </a:lnTo>
              <a:lnTo>
                <a:pt x="592278" y="0"/>
              </a:lnTo>
              <a:lnTo>
                <a:pt x="1184557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6005742" y="4226358"/>
        <a:ext cx="127455" cy="127455"/>
      </dsp:txXfrm>
    </dsp:sp>
    <dsp:sp modelId="{D67B83A9-1D35-874D-848F-7C449D6F59C0}">
      <dsp:nvSpPr>
        <dsp:cNvPr id="0" name=""/>
        <dsp:cNvSpPr/>
      </dsp:nvSpPr>
      <dsp:spPr>
        <a:xfrm>
          <a:off x="5477190" y="904345"/>
          <a:ext cx="1184557" cy="4514320"/>
        </a:xfrm>
        <a:custGeom>
          <a:avLst/>
          <a:gdLst/>
          <a:ahLst/>
          <a:cxnLst/>
          <a:rect l="0" t="0" r="0" b="0"/>
          <a:pathLst>
            <a:path>
              <a:moveTo>
                <a:pt x="0" y="4514320"/>
              </a:moveTo>
              <a:lnTo>
                <a:pt x="592278" y="4514320"/>
              </a:lnTo>
              <a:lnTo>
                <a:pt x="592278" y="0"/>
              </a:lnTo>
              <a:lnTo>
                <a:pt x="1184557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5952791" y="3044827"/>
        <a:ext cx="233357" cy="233357"/>
      </dsp:txXfrm>
    </dsp:sp>
    <dsp:sp modelId="{B9E75F33-E6FB-E746-B3B0-5D5AB280AF15}">
      <dsp:nvSpPr>
        <dsp:cNvPr id="0" name=""/>
        <dsp:cNvSpPr/>
      </dsp:nvSpPr>
      <dsp:spPr>
        <a:xfrm rot="16200000">
          <a:off x="-177589" y="4515802"/>
          <a:ext cx="9503833" cy="1805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Инвестиции </a:t>
          </a:r>
        </a:p>
      </dsp:txBody>
      <dsp:txXfrm>
        <a:off x="-177589" y="4515802"/>
        <a:ext cx="9503833" cy="1805728"/>
      </dsp:txXfrm>
    </dsp:sp>
    <dsp:sp modelId="{962EA9EF-6DFE-D94D-8A10-91A79C13E9D2}">
      <dsp:nvSpPr>
        <dsp:cNvPr id="0" name=""/>
        <dsp:cNvSpPr/>
      </dsp:nvSpPr>
      <dsp:spPr>
        <a:xfrm>
          <a:off x="6661748" y="1481"/>
          <a:ext cx="5922788" cy="1805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Покупка оборудования </a:t>
          </a:r>
        </a:p>
      </dsp:txBody>
      <dsp:txXfrm>
        <a:off x="6661748" y="1481"/>
        <a:ext cx="5922788" cy="1805728"/>
      </dsp:txXfrm>
    </dsp:sp>
    <dsp:sp modelId="{3C182BD2-B250-5E4F-98CF-564B62535F05}">
      <dsp:nvSpPr>
        <dsp:cNvPr id="0" name=""/>
        <dsp:cNvSpPr/>
      </dsp:nvSpPr>
      <dsp:spPr>
        <a:xfrm>
          <a:off x="6661748" y="2258642"/>
          <a:ext cx="5922788" cy="1805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Аренда производственного помещения </a:t>
          </a:r>
        </a:p>
      </dsp:txBody>
      <dsp:txXfrm>
        <a:off x="6661748" y="2258642"/>
        <a:ext cx="5922788" cy="1805728"/>
      </dsp:txXfrm>
    </dsp:sp>
    <dsp:sp modelId="{58DAFA0E-33C9-A949-821E-51D9C46508ED}">
      <dsp:nvSpPr>
        <dsp:cNvPr id="0" name=""/>
        <dsp:cNvSpPr/>
      </dsp:nvSpPr>
      <dsp:spPr>
        <a:xfrm>
          <a:off x="6661748" y="4515802"/>
          <a:ext cx="5922788" cy="1805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Затраты на рекламу </a:t>
          </a:r>
        </a:p>
      </dsp:txBody>
      <dsp:txXfrm>
        <a:off x="6661748" y="4515802"/>
        <a:ext cx="5922788" cy="1805728"/>
      </dsp:txXfrm>
    </dsp:sp>
    <dsp:sp modelId="{EDA830EC-BC24-CC4C-A721-5D4A7195D560}">
      <dsp:nvSpPr>
        <dsp:cNvPr id="0" name=""/>
        <dsp:cNvSpPr/>
      </dsp:nvSpPr>
      <dsp:spPr>
        <a:xfrm>
          <a:off x="6661748" y="6772962"/>
          <a:ext cx="5922788" cy="1805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Сырьё</a:t>
          </a:r>
        </a:p>
      </dsp:txBody>
      <dsp:txXfrm>
        <a:off x="6661748" y="6772962"/>
        <a:ext cx="5922788" cy="1805728"/>
      </dsp:txXfrm>
    </dsp:sp>
    <dsp:sp modelId="{BCC12036-E364-7641-A95B-128BBC3F39EF}">
      <dsp:nvSpPr>
        <dsp:cNvPr id="0" name=""/>
        <dsp:cNvSpPr/>
      </dsp:nvSpPr>
      <dsp:spPr>
        <a:xfrm>
          <a:off x="6661748" y="9030123"/>
          <a:ext cx="5922788" cy="1805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Зарплата сотрудников</a:t>
          </a:r>
        </a:p>
      </dsp:txBody>
      <dsp:txXfrm>
        <a:off x="6661748" y="9030123"/>
        <a:ext cx="5922788" cy="1805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1:56.3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1 840 24575,'30'0'0,"-2"0"0,-9 0 0,0 0 0,1 0 0,-1-9 0,-8-2 0,6-9 0,-15 1 0,7-1 0,-9 1 0,0-1 0,0 1 0,0-1 0,-9 9 0,-2 2 0,-9 9 0,1 0 0,-1 0 0,1 0 0,-1 0 0,9-8 0,2-3 0,9-22 0,23 7 0,5-22 0,22 20 0,-11-19 0,8 19 0,-8-9 0,-3 14 0,-3 10 0,-13-5 0,-1 16 0,0-15 0,1 15 0,-1-7 0,0 9 0,1 0 0,-1 0 0,0 0 0,-8-9 0,6 7 0,-6-7 0,8 9 0,-8 9 0,-2 2 0,-9 8 0,0 0 0,0 14 0,0-10 0,-12 24 0,-2-11 0,-11 14 0,2-13 0,-1 10 0,1-11 0,9 0 0,-9 11 0,20-24 0,-17 10 0,18-14 0,-6 1 0,8-1 0,0 0 0,0 0 0,0 1 0,0-1 0,0 0 0,8-8 0,3-2 0,8-9 0,1-9 0,-1-2 0,0-8 0,0 8 0,1-7 0,-1 7 0,14-11 0,-10 2 0,24-5 0,-25 5 0,25-5 0,-24 5 0,23 7 0,-23-5 0,10 8 0,-13-10 0,-1 0 0,0 1 0,1-1 0,-1 1 0,3-15 0,-2 11 0,2-10 0,-3 13 0,0 1 0,-8-1 0,6 9 0,-15-6 0,15 15 0,-14-16 0,5 8 0,1-1 0,-7 28 0,7-2 0,-21 35 0,1-27 0,-3 23 0,-6-9 0,6 13 0,-11 0 0,11-13 0,-9 9 0,21-9 0,-21 13 0,20-14 0,-8 11 0,11-24 0,0 10 0,0-14 0,0 0 0,9-8 0,1-2 0,10-9 0,-1 0 0,-8-9 0,8-16 0,-7 2 0,12-24 0,-1 11 0,-1-1 0,3-10 0,-3 10 0,1 1 0,-1 2 0,-3 15 0,0-1 0,1 9 0,-1-6 0,0 15 0,0-7 0,1 9 0,-1 0 0,0 0 0,1 0 0,-1 0 0,0 0 0,1 0 0,-1 0 0,0 0 0,1 0 0,-1 0 0,-8 9 0,-3 1 0,1 1 0,-7 6 0,15-15 0,-15 16 0,16-8 0,-8 10 0,1-1 0,6 0 0,-15 1 0,16-1 0,-16 0 0,17 14 0,-16-10 0,17 10 0,-9-14 0,11 14 0,-3-10 0,-5 10 0,3-14 0,-6 1 0,8-9 0,0-3 0,1-8 0,-1 0 0,0 0 0,3-22 0,-2 7 0,5-32 0,-14 11 0,11-15 0,-10 15 0,12-11 0,-13 10 0,9 0 0,-18-10 0,7 24 0,2-24 0,-8 24 0,8-10 0,-11 14 0,0-1 0,0 0 0,0 1 0,-9 8 0,-2 2 0,-8 9 0,-1 0 0,1 0 0,-1 0 0,0 0 0,1 0 0,-1 9 0,1-7 0,8 15 0,-7-6 0,7 8 0,1 0 0,-8 1 0,7-1 0,-8 0 0,-3 14 0,1-10 0,8 10 0,-4-13 0,14-1 0,-14 0 0,15 0 0,-16 1 0,16-1 0,-6 0 0,16-8 0,3-2 0,8-1 0,0-5 0,1 5 0,-1-8 0,0 0 0,1 0 0,-1 0 0,0 0 0,1 0 0,13 0 0,-11 0 0,25 0 0,-10 0 0,-1-9 0,-3 7 0,0-18 0,-10 17 0,10-8 0,-14 11 0,14 0 0,-10-9 0,10 7 0,-14-6 0,1-1 0,-1-2 0,0-9 0,-8 1 0,6 8 0,-15-6 0,15 14 0,-6-5 0,9 8 0,-10-9 0,7 7 0,-6-7 0,8 9 0,1 0 0,-9 9 0,-3 1 0,-8 10 0,0-1 0,0 0 0,0 1 0,0-1 0,9-8 0,1-3 0,1-16 0,-2-3 0,-9-23 0,0 11 0,0-23 0,0 23 0,0-24 0,0 24 0,0-11 0,0 15 0,0-1 0,0 1 0,-9 8 0,-2-7 0,-8 7 0,-1 0 0,0 3 0,10-1 0,-8 7 0,7-16 0,0 8 0,-6-1 0,15-7 0,4 64 0,1-34 0,19 61 0,-10-51 0,12 25 0,-4-24 0,5 23 0,8-9 0,-8-1 0,22 0 0,-24-16 0,24 4 0,-25-4 0,11 2 0,0 0 0,-10-2 0,10-7 0,0-4 0,-10-9 0,24 0 0,-25 0 0,11 0 0,-13 0 0,13 0 0,-11 0 0,11 0 0,-13 0 0,13-23 0,-8-5 0,11-22 0,-11 0 0,12-1 0,-10 1 0,7 13 0,-9-10 0,-6 24 0,-5-10 0,-6 5 0,-8 6 0,-22 2 0,-6 12 0,-22 8 0,-1 0 0,-18 0 0,14 0 0,-14 0 0,0 0 0,14 11 0,-14 14 0,18 3 0,1 19 0,0-19 0,10 19 0,-7-19 0,21 6 0,-7-12 0,13-3 0,1 0 0,8 1 0,-7-1 0,16 0 0,-6 0 0,8 1 0,0-1 0,8-8 0,3-3 0,8-8 0,1 0 0,-1 0 0,14 0 0,3 0 0,14 0 0,-13 0 0,10 0 0,8 0 0,-1 0 0,15 0 0,-19 0 0,1 0 0,-1 0 0,19 0 0,-15-11 0,15 8 0,-19-8 0,19 11 0,-14 0 0,14 0 0,-19 0 0,-14 0 0,11 0 0,-24 0 0,23 0 0,-23 0 0,24 0 0,-24 0 0,10 0 0,-14 0 0,0 0 0,1 0 0,-1 0 0,0 0 0,1 0 0,-1 0 0,0 0 0,1 0 0,-1 0 0,0 0 0,0 0 0,1 0 0,-1 0 0,0 0 0,1 0 0,-1 0 0,0 0 0,1 0 0,-1-9 0,0 7 0,1-6 0,-1-1 0,0 7 0,1-7 0,-1 9 0,0 0 0,1 0 0,-1 0 0,0 0 0,14 0 0,4 0 0,32 0 0,-15 0 0,34 0 0,-33 0 0,13 0 0,-17 0 0,-1 0 0,-14 0 0,11 0 0,-24 0 0,10 0 0,-14 0 0,0 0 0,1 0 0,-1 0 0,0 0 0,23 0 0,-4 0 0,7 0 0,2 0 0,-24 0 0,10 0 0,-14 0 0,1 0 0,-1 0 0,0-9 0,1 7 0,-1-7 0,0 9 0,0 0 0,1 0 0,-1 0 0,0 0 0,1 0 0,-1 0 0,14 0 0,-10 0 0,24 0 0,-11 0 0,14 0 0,9 0 0,12 0 0,-8 0 0,25 0 0,-33 0 0,32 0 0,-32 0 0,32 0 0,-13 0-459,18 0 459,0 0 0,-18 0 0,13 0 0,-13 0 0,18 0 0,0 0 0,-19 0 0,15 0 0,-33 0 0,14 0 0,-19 0 0,0 0 0,-14 0 0,-3 0 459,-5 0-459,-6 0 0,6 0 0,-9 0 0,14 0 0,-10 0 0,10 0 0,0 0 0,-11 0 0,25 0 0,-24 0 0,24 0 0,-25 0 0,11 0 0,-13 0 0,-1 0 0,0 0 0,1 0 0,-1 0 0,0-8 0,-8-3 0,6 0 0,-15-6 0,7 6 0,-1-9 0,-5 0 0,5 1 0,-8-1 0,0 1 0,0-1 0,0 1 0,0-1 0,0 0 0,0 1 0,0-1 0,0 1 0,0-1 0,0 0 0,0 1 0,-8 8 0,-3 2 0,-9 9 0,0 0 0,-13 0 0,10 0 0,-10 0 0,0 0 0,10 0 0,-24 0 0,24 0 0,-24 0 0,24 0 0,-24 0 0,24 0 0,-11 0 0,1 0 0,10 0 0,-10 0 0,13 0 0,1 0 0,-1 0 0,1 0 0,-1 0 0,-34 0 0,12 0 0,-16 0 0,24 0 0,1 0 0,10 0 0,-24 0 0,11 0 0,-1 0 0,-10 0 0,24 0 0,-24 0 0,24 0 0,-10 0 0,-1 0 0,11 0 0,-24 0 0,24 0 0,-10-8 0,0 5 0,10-5 0,-24 8 0,24-9 0,-24 7 0,24-7 0,-24 9 0,24 0 0,-24 0 0,24 0 0,-10 0 0,13 0 0,-13 0 0,10 0 0,-11 0 0,1 0 0,10 0 0,-24 0 0,24 0 0,-24 0 0,24 0 0,-10 0 0,0 0 0,10 0 0,-24 0 0,24 0 0,-47 0 0,28 0 0,-31 0 0,23 0 0,-1 0 0,15 0 0,-11 0 0,-9 0 0,1 0 0,-14 0 0,0 0 0,14 0 0,-14 0 0,0 0 0,14 0 0,-33 0 0,33 0 0,-33 0 0,33 0 0,-32 0 0,31 0 0,-13 0 0,19 0 0,0 0 0,-1 0 0,1 0 0,-9 0 0,6 0 0,8 0 0,-2 0 0,24 0 0,-24 0 0,24 0 0,-10 0 0,13 0 0,0 0 0,1 0 0,-1 0 0,1 0 0,-1 0 0,0 0 0,1 0 0,-1 0 0,1 0 0,-1 0 0,1 0 0,-1 0 0,0 0 0,1 0 0,-1 0 0,1 0 0,-1 0 0,0 0 0,1 0 0,-1 0 0,1 0 0,-1 0 0,1 0 0,-1 0 0,9-9 0,-6 7 0,14-15 0,-5 6 0,8-9 0,0 1 0,0-1 0,0-13 0,0 10 0,0-24 0,0 24 0,8-10 0,17-1 0,-2 11 0,23-12 0,-9 12 0,-1 9 0,11-9 0,-11 20 0,14-8 0,1 11 0,-1 0 0,0 0 0,-14 0 0,11 0 0,-11 0 0,1 0 0,10 0 0,-25 0 0,11 0 0,-13 0 0,-1 0 0,0 0 0,1 9 0,-1-7 0,0 15 0,1-15 0,-1 7 0,0-9 0,1 0 0,-1 0 0,0 0 0,0 0 0,1 0 0,-1 0 0,0 0 0,1 0 0,-1 0 0,0 0 0,1 0 0,-1 0 0,0 0 0,1 0 0,-1 0 0,0 0 0,1 0 0,-1 0 0,0 0 0,1 0 0,-1 0 0,14 0 0,-10 0 0,23 0 0,-9 0 0,13 0 0,0 0 0,0 0 0,-13 0 0,9 0 0,-9 0 0,32 0 0,-15 0 0,15 0 0,-19 0 0,19 0 0,-14 0 0,32 0 0,-32 0 0,33 0 0,-33 0 0,32 0 0,-32 0 0,14 0 0,0 0 0,-15 11 0,15-8 0,0 8 0,-14-11 0,14 11 0,-1-8 0,-13 8 0,14-11 0,-19 0 0,9 0 0,-21 9 0,4-7 0,-23 6 0,1-8 0,-1 9 0,0-7 0,1 7 0,-1-9 0,14 0 0,-10 8 0,10-6 0,-14 7 0,0-9 0,1 0 0,-1 8 0,0-5 0,1 5 0,-1-8 0,0 0 0,1 0 0,-1 0 0,0 0 0,1 9 0,-1-7 0,0 7 0,1-9 0,-1 0 0,9 8 0,-7-6 0,7 7 0,-8-9 0,-1 0 0,0 0 0,14 0 0,-10 0 0,10 0 0,0 0 0,-10 0 0,10 0 0,-14 0 0,0 0 0,1 0 0,-1 0 0,0 0 0,1 0 0,-1 0 0,0 0 0,1 0 0,-1 0 0,0 0 0,1 8 0,-1-5 0,0 5 0,1 1 0,-1-7 0,0 15 0,0-15 0,1 15 0,-1-6 0,-8 8 0,6-8 0,-15 6 0,15-14 0,-14 14 0,5-7 0,-8 10 0,0-1 0,0 0 0,0 1 0,0-1 0,-9 0 0,-15 14 0,-13-7 0,-13 21 0,-19-17 0,14 18-984,-33-1 973,39-17 1,0 1 10,1 1 0,-2-1 0,-9-5 0,1 1 0,12 2 0,0 0 0,-46 4 0,45-10 0,1-1 0,-46 8-400,18-13 400,-14 10 0,33-23 0,-33 9 0,15-13 0,-20 0 0,1 0-464,34 8 0,-1 0 464,-39-3 0,30 11 0,-4 0-492,-3-14 0,-1 0 108,0 13 1,-2 2 383,11-8 0,-3-2 0,3 0 0,-8 3 0,-3 1-328,-12 2 0,-8 3 0,9-3-62,15-3 0,0 0 390,-13 3 0,-9 3 0,8 0 0,7 3 0,3-1 0,10-4 0,-3 0 0,-1 0 0,1 0 0,0 0 0,2 0-492,-24 6 0,3 0 379,2-1 1,1 1 112,12-2 0,4 0 0,9 0 0,2-2 252,0-5 0,3-3-252,-16 6 983,4-3-479,32-8 479,-10 8 0,24-11 0,-10 0 0,13 0 0,0 0-832,1 0-151,8-9 0,2-2 0,9-8 0,0-1 0,0 1 0,0-1 0,0 1 0,0-1 0,0 0 0,0 1 0,0-1 0,0 1 0,0-1 0,0 0 0,0 1 0,0-1 0,0-13 0,0 10 0,0-24 0,0 24 0,0-24 0,0 24 0,0-10 0,0 13 0,0 1 0,0-1 0,0 0 0,0 1 0,0-1 0,-8 9 0,-3 3 0,-9 8 0,1 0 0,-1 0 0,0 0 0,10 8 0,45-6 0,-1 7 0,57-9 0,-36 0 0,14 0 0,-19-11 0,0 8 0,0-8 0,-14 11 0,11 0 0,-24 0 0,10 0 0,-14 0 0,0 0 0,1 0 0,-9 8 0,-3 3 0,-8 8 0,0 1 0,0-1 0,0 0 0,0 1 0,0-1 0,0 0 0,0 1 0,0-1 0,-9 0 0,-1-8 0,-10 6 0,0-15 0,1 7 0,-1-1 0,1 3 0,-1 0 0,0 6 0,1-6 0,-1 8 0,1 0 0,-1 1 0,-13 2 0,10-2 0,-24 4 0,24-4 0,-24-7 0,-8 9 0,-1-7 0,-13 12 0,0 1 0,-4 0 0,-1 0 0,-14 2 0,33-4 0,-14 1 0,19-13 0,13-3 0,-10-11 0,24 0 0,-10 0 0,13 0 0,0 0 0,1 0 0,-1-8 0,9-3 0,3-22 0,8 10 0,0-24 0,0 24 0,0-11 0,0 15 0,0-15 0,0 11 0,0-10 0,0 14 0,0-1 0,0 0 0,0-13 0,0-4 0,8 1 0,-6-11 0,18 10 0,-9 0 0,3-10 0,3 24 0,-15-10 0,15 14 0,-15-1 0,7 0 0,0 9 0,-7 3 0,6 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2:08.7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118 0 24575,'47'0'0,"-5"0"0,-23 0 0,14 0 0,4 0 0,-1 0 0,11 0 0,-11 0 0,14 0 0,1 0 0,17 0 0,-13 0 0,14 0 0,0 0 0,4 0 0,1 0 0,13 0 0,-32 0 0,33 0 0,-34 0 0,15 0 0,-19 0 0,0 0 0,1 0 0,-1 0 0,-14 0 0,11 0 0,-24 0 0,10 0 0,0 0 0,-11 0 0,25 0 0,-24 0 0,10 0 0,0 0 0,-10 0 0,10 0 0,-14 0 0,23 0 0,-18 0 0,18 0 0,-9 0 0,3 0 0,1 0 0,10 0 0,-11 0 0,14 0 0,0 0 0,19 0 0,-14 0 0,14 0 0,-19 0 0,0 0 0,0 0 0,0 0 0,19 0 0,-14 0 0,14 0 0,0 0 0,-15 0 0,34 0 0,-33 0 0,-1 0 0,1 0 0,6 0 0,30 0 0,-41 0 0,0 0 0,0 0 0,-13 0 0,9 0 0,-23 0 0,24 11 0,-24-8 0,23 8 0,-23-11 0,24 0 0,-24 0 0,10 9 0,-14-7 0,0 7 0,0-9 0,1 0 0,-1 8 0,0-6 0,1 7 0,-1-9 0,0 8 0,1-5 0,8 5 0,-7-8 0,21 0 0,-20 0 0,11 0 0,-13 0 0,-1 0 0,0 0 0,1 0 0,-1 0 0,14 0 0,-10 0 0,10 0 0,0 0 0,-10 0 0,23 0 0,-23 0 0,24 0 0,-24 0 0,23 0 0,-9 0 0,-1 0 0,33 0 0,-41 0 0,28 0 0,-23 0 0,-11 0 0,11 9 0,-13-7 0,-9 15 0,-3-6 0,-8 8 0,9 0 0,-7 1 0,6-1 0,-8 0 0,9-8 0,-7 6 0,15-15 0,-15 16 0,16-16 0,-8 6 0,10-8 0,-1 0 0,0 0 0,1 0 0,-1 0 0,0 0 0,1 0 0,-1 0 0,0 0 0,1 0 0,-1 0 0,0 0 0,1 0 0,-1 0 0,0 0 0,1 0 0,-1 0 0,0-8 0,1 6 0,-1-7 0,-8 0 0,6 7 0,-7-15 0,10 14 0,-1-5 0,-8-1 0,6 7 0,-52-29 0,25 25 0,-52-16 0,39 22 0,-10 0 0,0 0 0,10-9 0,-24 7 0,24-7 0,-24 9 0,24 0 0,-24 0 0,24 0 0,-24 0 0,24 0 0,-10 0 0,13 0 0,1 0 0,-1 0 0,0 0 0,1 0 0,-1 0 0,9 9 0,51-7 0,-20 6 0,53-8 0,-51 0 0,25 0 0,-24 0 0,24 0 0,-25 9 0,11-7 0,-13 15 0,-1-6 0,0 8 0,1-8 0,-10 6 0,-1-6 0,0 8 0,-7 1 0,6-1 0,-8 0 0,9-8 0,-7 6 0,7-6 0,-1 8 0,-6 1 0,16-1 0,-16 0 0,15-8 0,-15 6 0,7-6 0,-9 8 0,8-8 0,3-2 0,8-9 0,-57 0 0,13 0 0,-52 0 0,27 0 0,13 0 0,-10 0 0,24 0 0,-24 0 0,24 0 0,-10 0 0,-1 0 0,11 0 0,-10 0 0,14 0 0,-1 0 0,0 0 0,1 0 0,-1 0 0,1 0 0,-1 0 0,0 0 0,1 0 0,-1 0 0,1 0 0,-1 0 0,1 0 0,-1 0 0,0 0 0,1 0 0,-1 0 0,1 0 0,-1 0 0,0 0 0,-13 0 0,10 0 0,-10 0 0,13 0 0,-13 0 0,10 0 0,-24 0 0,24 0 0,-24 0 0,24-9 0,-24 7 0,24-7 0,-24 9 0,10 0 0,-13 0 0,13 0 0,-10 0 0,24 0 0,-24 0 0,11 0 0,-15 0 0,15 0 0,-11 0 0,10 0 0,-13 0 0,-1 0 0,1 0 0,-1 0 0,1 0 0,0 0 0,-1 0 0,1 0 0,-1 0 0,-21 0 0,29 0 0,-26 0 0,32 0 0,-13 0 0,0 0 0,-1 0 0,1 0 0,-1 0 0,-18 0 0,14 0 0,0 0 0,8 0 0,10 0 0,-13 0 0,13 0 0,-10 0 0,10 0 0,1 0 0,-11 0 0,24 0 0,-24 0 0,24 0 0,-24 0 0,1 0 0,7 0 0,-16 0 0,32 0 0,-24 0 0,24 0 0,-24 0 0,24 0 0,-10 0 0,13 0 0,-13 0 0,10 0 0,-11 0 0,15 0 0,-1 0 0,1 0 0,-1 0 0,1 0 0,-1 0 0,0 0 0,1 0 0,-15 0 0,11 0 0,-10 0 0,14 0 0,-1 0 0,-13 0 0,10 0 0,-19 0 0,20 0 0,-6 0 0,8 0 0,1 0 0,-1 0 0,0 0 0,1 0 0,-1 0 0,1 0 0,-1 0 0,0 0 0,-13 0 0,10 0 0,-10 0 0,13 0 0,1 0 0,-1 0 0,1 0 0,-15-11 0,11 8 0,-10-8 0,0-1 0,10 10 0,-33-18 0,31 17 0,-17-5 0,22-1 0,1 7 0,-1-7 0,1 0 0,-1 7 0,0-15 0,1 15 0,-1-16 0,1 16 0,-1-7 0,1 9 0,8-8 0,2-3 0,9-9 0,0 1 0,0-1 0,0 0 0,0 1 0,0-1 0,9 9 0,1 3 0,10-1 0,-1 7 0,0-7 0,1 9 0,13-11 0,-11 8 0,11-8 0,0 11 0,-10 0 0,24 0 0,-11 0 0,14 0 0,-13 0 0,10 0 0,-11 0 0,14 0 0,0 0 0,0 0 0,0 0 0,-13 0 0,10 0 0,-25 0 0,25 0 0,-24 0 0,24 0 0,-11 0 0,0 0 0,-3 0 0,0 0 0,-10 0 0,10 0 0,0 0 0,-10 0 0,19 0 0,-21 0 0,7 0 0,5 0 0,-10 0 0,10 0 0,-14 0 0,14 0 0,-10 0 0,23 0 0,-23 0 0,10 0 0,-13 0 0,-1 0 0,14 0 0,-10 0 0,10 0 0,-14 0 0,0 0 0,1 0 0,-1 0 0,0 0 0,1 0 0,-1 0 0,9 0 0,-7 0 0,7 0 0,-8 0 0,-1 0 0,0 0 0,14 0 0,-10 0 0,24 0 0,-25 0 0,25 0 0,-10 0 0,13 0 0,-14 0 0,11 0 0,-11 0 0,1 0 0,9 0 0,-23 0 0,24 0 0,-24 0 0,23 0 0,-14 0 0,16 0 0,-16 0 0,1 0 0,-14 0 0,14 0 0,-10 8 0,10-5 0,0 5 0,-10-8 0,10 0 0,-14 9 0,0-7 0,1 6 0,-1-8 0,0 9 0,1-7 0,-1 15 0,0-15 0,1 7 0,-1 0 0,0-7 0,1 6 0,-1 1 0,9-7 0,-7 7 0,7-9 0,-9 0 0,1 0 0,-1 0 0,0 0 0,1 0 0,-1 0 0,0 0 0,1 0 0,-1 0 0,0 0 0,1 0 0,-10 8 0,-1 3 0,-9 8 0,0 1 0,0-1 0,-9 0 0,-2 1 0,-22 2 0,-4 0 0,-13 3 0,0 0 0,-1 0 0,-18 3 0,-5 14-984,-18-8 923,35-11 0,-2 0-431,-1-5 0,-3-2 66,-23 5 1,-3-3 425,13-7 0,-1-1 0,-10 0 0,-1-2 0,-1-6 0,3-4 0,9 2 0,0 0 0,-11 0 0,1 0 0,13 0 0,2 0 0,-1 1 0,0-2-492,-1-6 0,1-2 414,11 2 0,2-4 78,1-12 0,2-1-363,-36 4 363,46-1 0,2 1 0,-29 5 0,-14-1 0,33-7 916,-14 20-916,19-8 983,13 11-192,-10 0 192,24 0-665,-24 0 135,24 0-453,-10 0 0,13 0 0,-13 0 0,10 0 0,-10 0 0,13 0 0,1 0 0,-1 0 0,0 0 0,1 0 0,-23 9 0,17-7 0,-31 6 0,33-8 0,-24 11 0,10-8 0,1 8 0,-11-11 0,10 0 0,0 0 0,4 0 0,13 0 0,1 0 0,-1 0 0,1 0 0,16 0 0,23 0 0,17 0 0,3-8 0,7 5 0,-11-17 0,0 18 0,11-21 0,-10 20 0,-1-17 0,11 18 0,-25-15 0,11 15 0,-13-7 0,-1 9 0,0 0 0,-8 0 0,-2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2:18.8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1 412 24575,'44'0'0,"1"0"0,5 0 0,-14 0 0,-3 0 0,-13 0 0,13 0 0,-11 0 0,11 0 0,19 0 0,-11 0 0,47 0 0,-15 0-429,-16 0 1,2 0 428,39 0 0,-39 0 0,-2 0 0,36 0 0,-1 0 0,0 0-19,-19 0 19,-4 0 0,-19 11 0,1-8 0,-15 8 0,-3-11 857,-14 0-857,1 0 19,-1 0-19,0 0 0,1 0 0,-1 0 0,0 0 0,1 0 0,13 0 0,-11 0 0,25 0 0,-11 0 0,15 0 0,-1 0 0,0 0 0,0 0 0,0 0 0,19 0 0,-14 0 0,14 0 0,-1 0 0,6 0 0,18 0-582,0 0 582,0 0 0,1 0 0,-1 0 0,3 0 0,-1 0 0,-17 0 0,-9 0 0,-31 0 0,10 0 0,-11 0 0,0 0 0,11 0 582,-10-12-582,13 10 0,0-10 0,-14 12 0,11 0 0,-11 0 0,1 0 0,10 0 0,-25 0 0,25 0 0,-11 0 0,15 0 0,-15 0 0,29 0 0,-23 0 0,49 0 0,-36 0 0,18 11 0,-23-8 0,0 20 0,-14-21 0,11 9 0,-10 1 0,-1-10 0,29 10 0,-37-12 0,37 0 0,-28 11 0,13-9 0,0 10 0,19-12 0,-28 8 0,24-6 0,-28 7 0,-1-9 0,11 0 0,-24 0 0,46 0 0,-41 0 0,41 0 0,-46 0 0,23 0 0,-23 0 0,24 0 0,-24 0 0,10 0 0,-14 0 0,0 0 0,1 0 0,-1 0 0,0 0 0,0 0 0,1 0 0,-1 0 0,0 0 0,1 0 0,-1 0 0,0 0 0,1 0 0,-1 0 0,0 0 0,14 0 0,-10 0 0,32 0 0,-30 0 0,17 0 0,-9 0 0,3 0 0,15 0 0,-1 0 0,0 0 0,0 0 0,0 0 0,19 0 0,-14 0 0,13 0 0,-31 0 0,10 0 0,-25 0 0,11 0 0,-13 0 0,-1 0 0,-17-9 0,-4-2 0,-18-8 0,1-1 0,-1 1 0,0-1 0,-13-2 0,10 2 0,-10-2 0,0-1 0,10 3 0,-24-5 0,10 14 0,0 0 0,-10 11 0,11 0 0,-34 0 0,15 0 0,-32 0 0,32 0 0,-14 0 0,-1 0 0,15 0 0,-14 0 0,19 11 0,0-8 0,-1 19 0,1-19 0,-1 19 0,1-19 0,13 16 0,-10-16 0,24 5 0,-10-8 0,13 0 0,1 0 0,-1 0 0,1 0 0,-1 0 0,0 9 0,1-7 0,-1 7 0,-8-9 0,6 8 0,-6-6 0,8 7 0,1-9 0,-1 0 0,1 0 0,-1 0 0,1 0 0,-1 0 0,0 0 0,1 0 0,-1 0 0,1 0 0,-1 0 0,0 0 0,1 0 0,-1 0 0,1 0 0,-1 0 0,-13 0 0,10 0 0,-10 0 0,-1 0 0,3 0 0,-5 0 0,-6 0 0,19 0 0,-24 0 0,10 0 0,1 0 0,-11 0 0,10 0 0,-13 0 0,-1 0 0,1 0 0,0 0 0,-20 0 0,15 0 0,-32 0 0,13 0-432,-19 0 432,1 0 0,0 0 0,-1 0-465,35 0 1,0 0 464,-41 0 0,42 0 0,-2 0 0,-8 0 0,1 0 0,14 0 0,1 0 0,-8 0 0,3 0 0,-13 0 0,19 0 0,-1 0 0,1 0 412,-1 0-412,15 0 949,-11 0-949,10 0 0,0 0 0,-10 0 0,11 0 0,-1 0 0,-10 0 0,24 0 0,-24 0 0,24 0 0,-24 0 0,24 0 0,-10 0 0,4 0 0,8-9 0,-8-2 0,19-8 0,1-1 0,9-13 0,0 10 0,0-10 0,0-1 0,0 11 0,8-10 0,3 13 0,11-13 0,-2 19 0,16-20 0,-14 23 0,11-3 0,-13-3 0,-1 15 0,0-16 0,1 16 0,13-7 0,-11 9 0,25 0 0,-24 0 0,10 0 0,-14 0 0,0 0 0,1 0 0,-1 0 0,0 0 0,1 0 0,-1 0 0,0 0 0,14 0 0,4 0 0,13 0 0,0 0 0,0 0 0,0 0 0,1 0 0,17 0 0,-13 0 0,33 0 0,-34 0 0,34 0 0,-15 14-420,-16-12 0,2-1 420,40 13 0,-42-13 0,2-2 0,0 1 0,-2 0 0,22 0-135,-22 6 1,-2 1 134,-1-3 0,15 9 0,-32-4 0,-4 2 0,-14 0 828,-8 6-828,-3-7 281,-8 10-281,-22 2 0,-6 0 0,-41 6 0,-5 0 0,-18 2-492,45-9 0,1 3 473,0-2 0,0 3 19,-1 5 0,1 2 0,1-1 0,-2-1 0,-11-5 0,0 0 0,8 4 0,1 1 0,-9-5 0,0 0 0,12-2 0,-1 2 0,-10 7 0,-2-1 0,10-13 0,0-1 0,-10 8 0,1-1 0,-34 7 0,0-1 0,-1 1 0,1-1 0,34-12 0,-1-2 0,-39 1 0,40-1 0,0-2 0,-35-11 0,1 11 0,34-13 0,-1-2 0,-39 1 0,40 0 0,0 0 0,-1 0 0,1 0 0,-40 0 0,18 0 0,3 0 0,-8 0 0,19 0 0,4 0 0,7 0 0,-14 0 0,32 0 0,-10 0 0,24 0 0,-10 0 983,13 0-944,0 0-39,1 0 0,-1 0 0,1 0 0,-1 0 0,0 0 0,1 0 0,-1 0 0,1 0 0,-1 0 0,1 0 0,-1-9 0,9-2 0,2-8 0,1 8 0,6-7 0,-7 7 0,9-8 0,0-14 0,0 10 0,0-11 0,0 15 0,0-1 0,0 1 0,0-15 0,0 11 0,0-10 0,0 13 0,0 1 0,0-1 0,0 1 0,0-1 0,8 9 0,3 3 0,22 8 0,-10 0 0,24 0 0,-11 0 0,0 0 0,11 0 0,-10 0 0,13 0 0,-14 0 0,11 0 0,-24 0 0,10 0 0,0 0 0,-11 0 0,11 0 0,-13 0 0,13 0 0,-10 0 0,23 0 0,-23 0 0,10 0 0,0 0 0,-10 0 0,10 0 0,-14 8 0,0-6 0,1 7 0,-1-1 0,0-5 0,1 5 0,-1 1 0,0-7 0,1 7 0,-1-9 0,0 0 0,1 0 0,-1 0 0,0 0 0,1 0 0,-1 0 0,0 0 0,14 0 0,26 0 0,-3 0 0,16 0 0,-22 0 0,0 0 0,0 0 0,1 0 0,17 0 0,-13 0 0,33 0 0,-15 0-422,19 0 422,1 0 0,-1 0 0,0 0 0,-19 0 0,15 0 0,-33 0 0,32 0 0,-32 0 0,14 0 0,-19 0 0,9 0 0,-7 11 0,-7-9 422,2 10-422,-25-12 0,25 0 0,-24 0 0,24 0 0,-25 0 0,11 0 0,-13 0 0,13 11 0,-11-9 0,11 10 0,-13-4 0,-1-6 0,0 7 0,14-9 0,-10 0 0,10 0 0,0 0 0,-10 9 0,24-7 0,-25 6 0,25-8 0,-10 0 0,8 0 0,3 0 0,-16 9 0,1-7 0,-14 7 0,14-9 0,4 0 0,-1 0 0,11 0 0,-25 0 0,25 0 0,-10 11 0,13-8 0,0 8 0,19-11 0,-15 0 0,15 0 0,-19 0 0,19 0 0,-14 11 0,14-8 0,-19 19 0,0-19 0,0 19 0,23-19 0,-18 19 0,18-19 0,-23 8 0,19 3 0,-15-11 0,15 10 0,-19-1 0,1-10 0,17 10 0,-13-1 0,14-9 0,-19 21 0,0-20 0,0 8 0,1-11 0,-1 0 0,-14 0 0,11 0 0,-24 0 0,10 0 0,-14 0 0,0 0 0,1 0 0,7 0 0,-5 0 0,6 0 0,-9 0 0,0 0 0,1 0 0,-1 0 0,0 0 0,1 0 0,-1 0 0,0 0 0,1 0 0,-1 0 0,14 0 0,-10 0 0,10 0 0,-14 0 0,0 0 0,1 0 0,-1 0 0,0 0 0,1 0 0,-1 0 0,0 0 0,1 0 0,-1 0 0,0 0 0,1 0 0,-18 0 0,-22 0 0,-18 0 0,-2 0 0,7 0 0,-1 0 0,-2 0 0,-15 0 0,1 0 0,-19 0 0,14 0 0,-33 0 0,14 13 0,1-9 0,-15 23 0,14-24-526,-18 11 526,-1-14 0,19 0 0,-13 0 0,13 0 0,0 0 0,-14 0 0,15 0 0,-20 0 0,19 0 0,-13 0 0,-11 0 0,0 0 0,40-7 0,-1 0 0,1 5 0,0 1 0,-40-13 0,27 13 0,1 2 0,-28-1 0,40 0 0,0 0 0,-35 0 0,1-14 0,-1 11 0,20-11 0,-15 14 0,33 0 0,-14 0 0,-4 0 0,31 0 0,-28-11 0,47 8 526,-10-8-526,13 11 0,1 0 0,-1-9 0,1-2 0,-1-8 0,9-1 0,2 0 0,9 1 0,-8 8 0,-3 2 0,-9 9 0,1 0 0,8 9 0,-7 2 0,16 8 0,-15 0 0,15 1 0,-7-1 0,0 0 0,7 1 0,-15-1 0,14 0 0,-5 1 0,-1-1 0,7 0 0,-7 1 0,9-1 0,0 0 0,-9 0 0,7 1 0,-6-1 0,8 0 0,0 1 0,0-1 0,0 0 0,0 1 0,0-18 0,0-36 0,0 7 0,0-15 0,0 33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2:25.35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4:50.2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976 2609 24575,'61'0'0,"-2"0"0,9 0 0,6 0 0,-1 0 0,-4 0 0,-19 0 0,19 0 0,-28 0 0,25 0 0,-11 0 0,0 0 0,32 0 0,-13 0-423,-17 0 0,2 0 423,39 0 0,-30 0 0,4 0-492,3 0 0,1 0 125,0 0 1,1 0 366,11 0 0,-1 0 0,-14 0 0,0 0 0,14 0 0,0 0 0,-10 0 0,0 0 0,11 0 0,-1 0 0,-26 0 0,0 0 0,9 0 0,0 0-453,-9 0 0,0 0 453,0 0 0,0 0 0,-2 0 0,-2 0-294,35 0 294,0 0 0,-18 0 0,-6 0 0,1 0 0,-14 0 0,32 0 0,-32 0 0,33 0 0,-15 0 0,19 0 0,1 0 0,-1 0 0,0 0 0,-19 0 0,15 13 0,-15-9 0,20 9 0,-1-13 360,-36 0 1,4 0-361,21 0 0,1 0 0,-16 0 0,0 0 219,26 8 0,-3 1-219,9-5 0,-28 4 0,0 0 0,28-8 0,-28 0 0,0 0 0,28 0 244,-38 0 1,-3 0-245,16 0 283,-4 0-283,0 0 0,-15 0 0,2 0 983,-10 0-680,-9 0 199,-1 0-502,11 0 44,-11 0-44,14 0 0,19 0 0,-14 0 0,14 11 0,0-8 0,8 8 0,-3-11 0,17 0 0,-36 0 0,33 0 0,-15 0-850,19 0 850,-34 0 0,0 0 0,40 0-492,-15 0 0,3 0 0,-21 0 0,0 0 478,20 0 0,4 0 14,0 0 0,-3 0 0,-10 0 0,1 0 0,-10 0 0,2 0 0,-1 0 0,24 0 0,-2 0 0,1 0 0,0 0-328,-23 0 0,1 0 0,-2 0-164,25 0 0,-2 0 311,1 0 0,0 0-311,-2 0 0,-3 0 255,-13 0 1,0 0 236,21 0 0,-1 0 0,-26 0 0,-2 0 101,6 0 0,-3 0-101,19 0 0,-13 0 0,18 0 0,-19 0 0,15 13 0,-15-9 0,1 9 0,13-13 0,-13 14 0,-1-11 0,15 11 0,-33-3 0,32-8 0,-32 8 0,32 2 983,-32-9-376,14 9 376,-19-1 0,0-10 0,-13 10 0,9-1-74,-14-9-909,3 10 0,-16-4 0,-10 3 0,-18 8 0,-16 3 0,-11-11 0,-33 14 0,-5-8 0,-18 0-726,-1 10 726,1-10 0,34 0 0,-1-1 0,-39 2 0,40-2 0,0-2 0,-35-11 0,1 24 0,34-24 0,-1-2 0,-39 12 0,40-5 0,0-2 0,-35-3 0,36 4 0,-2 0-492,-1-6 0,-2-2 318,-11 1 1,-1 0 173,1 0 0,0 0 0,0 0 0,0 0 0,1 0 0,-2 0-492,-13 0 0,-1 0 0,-3 0 0,-1 0 358,2 0 1,-2 0 133,24 0 0,-1 0 0,2 0-492,-22 0 0,-4 0 164,2 0 0,-6 0 0,0 0 3,8 0 1,1 0 0,2 0 324,7 0 0,1 0 0,-5 0 0,-3 0 0,-7 0 0,2 0 0,11 0 0,1 0 0,-1 0 0,-1-1 0,-13 0 0,-1 1 0,10 2 0,-12 7 0,3 0 0,5-6 0,-7-3 0,2 2 0,10 3 0,1 2 0,-4 0 0,3-2 0,-5 0 0,0 0 0,4-2 0,-7-1 0,4-1 0,-1 1 0,-4 4 0,-1 2 0,5-3-328,17-4 0,5-2 0,2 1 322,-13-1 0,2 2 6,-11 7 0,-1 0 0,14-6 0,2 0-84,-1 6 1,0 0 83,0-7 0,0-2 0,-1 1 0,1 0 0,0 0 0,0 0 0,0 0 0,0 0 0,0 0 0,0 0 0,-1 0 0,1 0 0,12 0 0,0 0 0,-9 0 0,0 0 0,8 0 0,2 0 467,-1 0 0,-1 0-467,-9 0 0,2 0 0,-29 0 0,39 0 0,1 0 0,-34 0 983,-1 0 0,1 0-586,0 0-397,-1 0 0,36 0 0,-1 0 0,-40 0 0,2 0 0,8 0 0,15 0 983,-1 0-290,-14 0-693,14 0 0,1 0 0,-15 0 0,14 0 0,-18 0 0,-1 0 0,20 0 0,-15 0 0,14 0 0,0 0 0,-13 0 0,31 0 983,-13 0-480,19 0 480,-19-14-920,5 11 608,-7-11-671,12 14 220,8 0-220,1-11 0,13 8 0,-10-8 0,24 2 0,-10 7 0,0-18 0,10 17 0,-10-17 0,13 18 0,9-15 0,-6 6 0,6 0 0,0-6 0,-6 6 0,14-9 0,-14 1 0,15-1 0,-7 0 0,9 1 0,0-14 0,-9 10 0,7-11 0,-7-8 0,9 17 0,0-17 0,0 9 0,0 10 0,0-24 0,0 24 0,12-24 0,-1 24 0,13-24 0,10 21 0,5-10 0,11 22 0,0-9 0,0 20 0,-13-8 0,10 0 0,-11 8 0,14-8 0,0 11 0,0 0 0,1 0 0,-1 0 0,18 0 0,10 0 0,-4 0 0,-2 0 0,-3 0 0,-14 0 0,14 0 0,-19 0 0,0 0 0,0 0 0,0 0 0,0 0 0,1 0 0,17 0 0,-13 0 0,33 0 0,-33 0 0,32 0 0,-14 0-933,20 0 933,-36 0 0,2 0 0,39 0 0,-41 0 0,2 0 0,-1 0 0,0 0 0,1 0 0,4 0 0,29 1 0,3-2 0,-16-7 0,-2 0-492,5 7 0,-1-2 253,-8-13 0,-6-1 239,31-1-583,0-1 583,-11-9 0,-32 14 0,0-12 835,-22 4-835,-14 11 983,1-6-484,-51 15-499,-35-7 0,-5 8 0,-9 2-492,-9-1 0,-5 0 164,13-1 0,-3 1 0,4 1 72,-3 5 0,-1 2 256,-1-2 0,-8 2 0,5 2 0,20 2 0,4 2 0,-5 0-328,-24 3 0,-5 0 0,1-3 0,12-4 0,2-2 0,-2 1 0,-8 5 0,-1 2 0,1-4 236,8-8 1,1-4-1,0 2 92,-1 4 0,0 3 0,1-3 0,1-5 0,1-1 0,2-1-328,8 1 0,1 0 0,2 0 3,-24 0 1,4 0-18,11 0 1,5 0 341,13 0 0,4 0 983,-37 0 0,19 0-832,5 0 832,33-9 0,-11-4 0,21-21 0,-21 6 0,21-6 0,-7 12-314,13 11-669,1 2 0,-1 0 0,0 7 0,1-7 0,-1 9 0,1 0 0,-1-8 0,0-3 0,10-9 0,1 1 0,-2-15 0,8-2 0,-8-15 0,-3-18 0,10-5 0,-9-18-492,5 36 0,-1-4 0,-3-29 0,-1-8 164,6 24 0,1-3 0,-3 1 0,-3 0 0,-2 1 0,3-2 0,8-15 0,5-2 0,-5 5 200,-15-9 0,1 3 128,13 22 0,5-1 0,-3 2-405,-8-21 1,1 9 404,8 29 0,2 4 0,-1-43 0,0 56 0,0 13 0,0 15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5:18.2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3226 24575,'0'43'0,"0"-11"0,0 33 0,0-38 0,0 39 0,0-43 0,0 23 0,0-23 0,0 10 0,0 0 0,9-10 0,-7 10 0,15-22 0,-15 6 0,15-7 0,-6 1 0,8-2 0,1-9 0,-1 0 0,0 0 0,1 0 0,-1 0 0,0 0 0,1 0 0,-1 0 0,0 0 0,1 0 0,-1 0 0,0 0 0,1 0 0,-1 0 0,0-9 0,1 7 0,-1-7 0,0 9 0,14 0 0,-10 0 0,10 0 0,0 0 0,-10 0 0,23 0 0,-9 0 0,13 0 0,19 0 0,-14 0 0,32 0 0,-13 0 0,-1 0 0,15 0 0,-34 0 0,34 0 0,-33 0 0,32 0 0,-32 0 0,36 11 0,-35-8 0,16 8 0,-22-11 0,0 0 0,-13 9 0,10-7 0,-11 7 0,14-9 0,-13 0 0,9 0 0,-9 0 0,-1 0 0,11 0 0,-24 0 0,23 0 0,-23 0 0,24 0 0,-24 0 0,10 0 0,-14 0 0,14 0 0,-10 0 0,10 0 0,22 0 0,-13 0 0,30 0 0,-22 0 0,1 0 0,-1 0 0,19 0 0,-15 0 0,15 0 0,0 0 0,4 0 0,20 0-691,-1 0 691,0 0 0,0 0 0,0 0 0,-18 0 0,13 0-207,-13 13 207,-1-9 0,-4 9 0,0-13 0,8 11 0,-3-8 0,17 8 0,-36-11 0,14 0 0,-19 0 0,19 0 0,-14 0 684,14 0-684,-19 0 214,0 0-214,0 0 0,0 0 0,0 0 0,0 0 0,1 0 0,-15 0 0,11 0 0,8 0 0,0 0 0,13 0 0,-17 0 0,-1 0 0,0 0 0,0 0 0,0 0 0,41 0 0,-44 0 0,8 0 0,-4 0 0,-23 0 0,37 0 0,-28 0 0,13 0 0,-14 0 0,11 0 0,-24 0 0,10 0 0,-14 0 0,0 0 0,1 0 0,13 0 0,-11 0 0,11 0 0,-13 0 0,-1 0 0,14 0 0,-10 0 0,10 0 0,-14 0 0,0 0 0,23 0 0,-17 0 0,16 0 0,-8 0 0,-10 0 0,10 0 0,-13 0 0,-1 0 0,0 0 0,14 0 0,-10 0 0,24 0 0,-11-11 0,1-1 0,9-23 0,-9 9 0,-1-8 0,11 21 0,-22-18 0,9 25 0,-12-25 0,-3 20 0,0-9 0,1 10 0,-1-8 0,0 7 0,-8-8 0,-2-1 0,-9 1 0,0-1 0,0 0 0,0 1 0,0-1 0,0 1 0,0-1 0,0 0 0,0 1 0,0-1 0,0 1 0,-9-1 0,-2 1 0,-9 8 0,10-7 0,-8 16 0,7-7 0,-8 1 0,-1 6 0,-13-7 0,10 0 0,-24 7 0,24-7 0,-24 9 0,10 0 0,0 0 0,-10 0 0,24 0 0,-10-8 0,0 5 0,10-5 0,-10-1 0,13 7 0,0-7 0,1 0 0,-1 7 0,1-15 0,-1 15 0,1-7 0,-1 9 0,0 0 0,1 0 0,-1 0 0,1 0 0,-1 0 0,0 0 0,1 0 0,-1 0 0,1 0 0,-1 0 0,1 0 0,-1 0 0,-13 11 0,10 0 0,-11 11 0,15-2 0,-1-1 0,1-8 0,8 6 0,-7-6 0,8 8 0,-10 0 0,9 1 0,-6-1 0,6 0 0,-9 1 0,1-1 0,-1 0 0,0 0 0,1 1 0,-1-1 0,-13-8 0,10 6 0,-24-15 0,10 18 0,-13-17 0,13 8 0,-10-11 0,11 0 0,-15 0 0,1 0 0,-1 0 0,1 0 0,0 0 0,-1 0 0,1 0 0,-1 0 0,1 0 0,0 0 0,-1 0 0,1-11 0,-1 8 0,-21-9 0,-3 12 0,-2 0 0,7 0 0,20 0 0,-19 0 0,14 0 0,-14 0 0,18 0 0,1 0 0,0 0 0,-1 0 0,1 0 0,-1 0 0,1 0 0,0 0 0,-1-11 0,-18 8 0,14-8 0,-14 11 0,19 0 0,-1 0 0,-18-14 0,14 11 0,-33-11 0,15 14 0,16-6 0,-1-1 0,-22 3 0,25-3 0,0 1 0,-18 6 0,-20 0 0,1 0 0,18 0 0,-14 0 0,33 0 0,-14 0 0,19 0 0,-1 0 0,1 0 0,0 0 0,13 0 0,-10 0 0,24 0 0,-10 0 0,-1 0 0,11 0 0,-10 0 0,13 0 0,-22 0 0,17 0 0,-17 0 0,9 0 0,10 0 0,-10 0 0,-1 0 0,11 0 0,-24 0 0,24-9 0,-24 7 0,24-7 0,-23 9 0,9 0 0,-14 0 0,15-9 0,-11 7 0,10-7 0,0 9 0,-10 0 0,11 0 0,-1 0 0,-10 0 0,10 0 0,-22-11 0,20 8 0,-16-8 0,32 11 0,-11 0 0,1 0 0,10 0 0,-10 0 0,13 0 0,1 0 0,-15 0 0,11 0 0,-10 0 0,0 0 0,10 0 0,-10 0 0,-1 0 0,11 0 0,-10 0 0,13 0 0,1 0 0,-1 0 0,1 0 0,-1 0 0,1 0 0,-1 0 0,0 0 0,1 0 0,-1 0 0,1 0 0,8 9 0,2 1 0,9 10 0,9-10 0,1-1 0,10-9 0,-1 0 0,0 0 0,1 0 0,-1 0 0,0 0 0,14 0 0,22 0 0,19 0 0,18 0-492,-22-17 0,5-4 0,4 7 0,0 0 311,-1-8 1,2 2 180,19 9 0,0 3 0,-20-2 0,0 1 0,-10 7 0,3 2 0,-2-2 0,22-8 0,-2 1 0,-23 7 0,0 3 0,3 0-328,15-1 0,4 0 0,-8 0-164,-2 0 0,0 0 341,9 0 1,7 0 0,-12 0 150,-26 0 0,-3 0-492,32 0 0,3 0 346,-15 1 0,-2-2 146,0-7 0,2 0 0,13 6 0,0 0 0,-10-7 0,0 1 0,11 8 0,-2 0 0,-24-6 0,-1-1-362,9 5 0,0 0 362,28-12 491,-39 13 1,-2 2-166,16-1 657,-4 0 0,-19 0 0,0 0-88,-13 0 88,18 0-970,-16 0 586,6 0-599,20 0 0,-38 0 0,39 0 0,-30 0 0,14 0 0,19 0 0,-14-11 0,14 8 0,-19-8 0,0 11 0,-13 0 0,9 0 0,-23 0 0,10 0 0,-14 0 0,14 0 0,-10 0 0,10 0 0,-14 0 0,14 0 0,-10 0 0,46 0 0,-27 0 0,31 0 0,-23 0 0,0 0 0,0 0 0,0 0 0,0 0 0,0 0 0,19 0 0,-14 0 0,14 0 0,0 0 0,-15 0 0,15 0 0,0 14 0,-14-11 0,14 22 0,-33-22 0,-3 8 0,0 0 0,-10-8 0,10 16 0,-14-16 0,1 14 0,-1-7 0,-8 10 0,6-1 0,-15 0 0,7 1 0,-9-1 0,0 0 0,0 1 0,0-1 0,0 0 0,0 1 0,0-1 0,0 0 0,0 1 0,0-1 0,0 0 0,0 1 0,0-1 0,-9 0 0,7 1 0,-16-1 0,7 0 0,-8 1 0,8-1 0,-7-8 0,8 6 0,-10-7 0,-13 12 0,10-10 0,-11-1 0,15-11 0,-14 0 0,10 0 0,-24 0 0,24 0 0,-24 0 0,24 0 0,-11 0 0,1-11 0,10-1 0,-10-10 0,22 2 0,-6 1 0,6-1 0,-9 9 0,9-6 0,-6 6 0,6-9 0,-9 1 0,1 8 0,-1-6 0,1 14 0,-1-5 0,0-1 0,1 7 0,8-16 0,-6 8 0,6-1 0,0-7 0,-7 16 0,16-15 0,-15 15 0,15-16 0,-16 16 0,16-15 0,-7 6 0,9-9 0,0 0 0,0 1 0,0-1 0,0 1 0,0-1 0,23-2 0,4-1 0,42 9 0,-14 3 0,14 11 0,-19 0 0,-14 0 0,11 0 0,-10 0 0,-1 0 0,-3 0 0,-14 9 0,1 1 0,-1 10 0,3 13 0,-2-11 0,-7 11 0,4-13 0,-15-1 0,7 0 0,-9 1 0,9-1 0,-7 0 0,15-8 0,-15 6 0,7-6 0,-1 0 0,-6 6 0,16-15 0,-8 7 0,10-9 0,-10-9 0,-1-2 0,-9-9 0,0 1 0,0-1 0,0-13 0,-22 7 0,-6-21 0,-23 19 0,-18-25 0,-5 8-492,29 14 0,-2 0 479,1-1 0,0 2 13,0 6 0,-1 0 0,-10-7 0,-2-1-492,-1 4 0,-3 2 213,-9-2 0,-2-1 279,2-6 0,-2 1-492,-11 3 0,-5 0 164,19 4 0,-1-2 0,-1 0 39,-1 0 1,1 0 0,0 1 288,2 5 0,0 1 0,-4-1 0,-17-6 0,-4-2 0,7 2 0,4-2 0,-1 1-246,14 11 0,-6 0 0,-4 0 0,3-1 0,0-3 0,0-1 0,2 1 0,3 2-82,0 4 0,3 2 0,-5-1 82,-8-3 0,-8-1 0,1-1 0,8 3-82,13 4 0,6 1 0,-3 0 0,-15-2 0,-4 0 0,1 0 82,1 0 1,1 1 0,4-2 484,-14-12 0,4 0-239,0 6 0,3 1 0,12-6 0,2 1 491,-2 7 1,1 1-1,12 0 1,0 2-1,2 6 1,2 1 491,-36-19-217,1 11-766,0-14 0,18 3 983,5 11 0,18-5 0,15 19 0,-11-19 0,24 10 0,-24-13-32,24 5-951,-13-16 0,16 13 0,-25-21 0,20 21 0,-17-8 0,22 21 0,1 1 0,-1 9 0,1 0 0,-1 0 0,0 0 0,1 0 0,-1 0 0,1 0 0,-1 0 0,1 8 0,-4 17 0,3-2 0,-2 10 0,0 0 0,2-11 0,-16 14 0,13-16 0,-13 16 0,16-14 0,-2 11 0,-12-11 0,11-2 0,-10 2 0,14-3 0,-1-8 0,0 6 0,1-15 0,-1 7 0,1 0 0,-1-7 0,0 15 0,1-6 0,8 8 0,2 0 0,20-53 0,3 9 0,14-66 0,-2 36 0,12-14 0,1 18 0,11 1 0,-11-1 0,9 12 0,-23 5 0,8 21 0,-14-5 0,1 16 0,-1-6 0,0 8 0,-17 8 0,5 17 0,-27 11 0,17 33 0,-20-14 0,21 32 0,-10-32 0,12 32 0,0-32 0,0 14 0,0-19 0,0-13 0,0-4 0,0-14 0,0 0 0,0 1 0,9-10 0,2-10 0,10-24 0,-9-13 0,10-14 0,-8 1 0,0-19 0,8 14 0,-8-14 0,0 0 0,8 14 0,-19-14 0,8 18 0,-11 15 0,0 2 0,0 15 0,-8 8 0,-17 2 0,-12 31 0,-18 25 0,-2 26-492,16-24 0,-1 2 121,6 8 1,0 0 370,-7-6 0,2 0-397,13 5 0,3 0 397,-5-11 0,2-2 0,-6 47-105,3-18 105,17-5 0,14-19 0,0 0 983,0-14-324,0-3 204,0-13-863,0-1 119,9-8-119,1-3 0,10-8 0,-1 0 0,0 0 0,1 0 0,13 0 0,-11-8 0,25-6 0,8-25 0,19-6 0,-1-1-357,-29 18 1,0-1 356,29-17 0,-27 23 0,0-2 0,28-28 0,13 20 0,-13-6 0,-1 22 0,15-11 0,-15 25 0,20-11 0,-1 14 0,-35 0 0,2 0-492,1 0 0,2 0 309,9 0 1,4 0-310,11 0 0,3 0 0,1 0 0,2 0 377,-23 0 1,2 0 0,0 0 114,0 0 0,-1 0 0,0 0 0,22 0 0,-2 0 0,-3 0 0,1 0 0,1 0 0,-4 0-492,-20 0 0,0 0 385,21 0 1,-3 0 106,15 0 0,-41 0 0,2 0 0,-1 0 0,0 0 137,40 0-137,-40 0 0,0 0 0,34 0 0,0 0 0,1 0 0,-1 0 0,0 0 0,0 0 0,0 0 0,0 0 0,1 0 0,-27 1 0,1-2 0,-16-6 0,0 0 0,16 6 0,-1-1 0,26-12 0,-18 14 0,13-13 983,-32 9-865,14-10 865,0 14 0,-14 0 0,13 0-132,1 0-851,5 0 0,18 0-557,0 0 557,-35 0 0,2 0 0,1 0 0,2 0 0,10 0 0,2 0-492,13 0 0,1 0 0,-11 0 0,-1 0 462,10 0 1,3 0 29,-19 0 0,2 0 0,-5 0 0,2 0 0,0 0 0,-3 0 0,4 0 0,-3 0 0,9 0 0,-1 0 0,15 0 0,2 0 0,-14 0 0,2 0 0,-6 0 0,6 0 0,-2 0 0,-9 0 0,0 0 0,0 0 0,6 0 0,0 0 0,2 0-328,5 0 0,1 0 0,-4 0-164,13 0 0,-2 0 303,-21 0 0,2 0 1,0 0 188,0 1 0,0 0 0,-2-3-492,22-5 0,0-2 206,-23 7 0,1 2 1,-2-2 285,25-5 0,-2-2 0,1 0 0,0 2 0,-23 5 0,2 2 0,-4-2 0,11-6 0,-1-1 0,-9 3 0,3-1 0,-3 2 0,10 2 0,-1 1-245,12-8 0,-1 1 245,-13 8 0,-2 2 0,1-1 0,0 0 0,0 0 0,0 0 0,0 0 0,0 0 0,0 0 0,0 0 0,0 0 0,0 0 321,-12 1 0,0-2-321,10-7 0,-2 0 0,29 4 0,-19-5 0,-1 2 0,6 7 491,-19 0 1,-2 0 439,-8 0 52,0 0 0,-8 0 0,-11 0-122,14 0 122,-13 0-793,9 0 252,-23 0-442,24 0 0,-24 0 0,10 0 0,-14 0 0,0 0 0,1 0 0,-1 0 0,0 0 0,1 0 0,-1 0 0,0 0 0,14 0 0,4 0 0,13 11 0,0 3 0,0 11 0,0-11 0,19-3 0,-14 0 0,14-8 0,-33 8 0,11-11 0,-25 0 0,12 8 0,-15-5 0,0 5 0,0-8 0,1 0 0,-1 0 0,-8 9 0,6 1 0,-15 10 0,15-10 0,-15 8 0,7-8 0,-9 10 0,0-1 0,0 0 0,0 1 0,0-1 0,0 0 0,0 1 0,0-1 0,0 0 0,0 1 0,0-1 0,0 0 0,0 1 0,0-1 0,-9-8 0,-2-3 0,-8-8 0,-1 0 0,-13 0 0,10 0 0,-24 0 0,24 0 0,-24 0 0,24 0 0,-24 0 0,24 0 0,-10 0 0,0 0 0,10 0 0,-11 0 0,15 0 0,-1 0 0,1 0 0,-1 0 0,0 0 0,1 0 0,-1 0 0,1 0 0,-1 0 0,0 0 0,1 0 0,-1 0 0,1 0 0,-1 0 0,1-8 0,-1 5 0,0-5 0,1-1 0,-1 7 0,1-7 0,-1 0 0,-13 7 0,10-7 0,-24-2 0,24 8 0,-24-8 0,24 11 0,-24 0 0,10 0 0,0 0 0,-10 0 0,11 0 0,-15 0 0,1 0 0,0 0 0,-1 0 0,-18 0 0,14 0 0,-14 0 0,19 0 0,-1 0 0,1 0 0,-1 0 0,-18 0 0,14 0 0,-14 0 0,19 0 0,-1 0 0,1 0 0,0 0 0,-1 0 0,1 0 0,-1 0 0,15 0 0,-11 0 0,10 0 0,0 0 0,-10 0 0,11 0 0,-1 0 0,-10 0 0,24 0 0,-24 0 0,15 0 0,-17 0 0,18 0 0,-16 0 0,24 0 0,-24 0 0,24 0 0,-24 0 0,24 0 0,-24 0 0,10 0 0,-13 0 0,13 0 0,-10 0 0,10 0 0,-13 0 0,-1 0 0,1 0 0,0 0 0,13 0 0,-10 0 0,10 0 0,-13 0 0,-1 0 0,-21 0 0,16 0 0,-3 0 0,12 0 0,10 0 0,-14 0 0,15 0 0,-11 0 0,24 0 0,-24 0 0,10 0 0,-13 0 0,13 0 0,-10 0 0,10 0 0,1 0 0,-11 0 0,24 0 0,-24 0 0,10 0 0,0 0 0,-10 0 0,11 0 0,-15 0 0,-22 0 0,31 0 0,-27 0 0,32 0 0,0 0 0,-10 0 0,24 0 0,-24 0 0,11 0 0,-1 0 0,-10 0 0,10 0 0,-13 0 0,0 0 0,-1 0 0,1 0 0,13 0 0,-10 0 0,10 0 0,-13 0 0,0 0 0,13 0 0,-10 0 0,10 0 0,-35 0 0,16 0 0,-17 11 0,22-8 0,15 8 0,-11-11 0,10 0 0,-13 0 0,-1 0 0,1 11 0,-1-8 0,1 8 0,0-11 0,-1 0 0,-18 0 0,14 11 0,-14-8 0,0 8 0,14-11 0,-14 0 0,18 0 0,-18 0 0,14 0 0,-14 0 0,19 0 0,-1 0 0,-21 0 0,16 0 0,-3 9 0,12-7 0,10 7 0,0-1 0,-10-6 0,24 7 0,-24 2 0,24-8 0,-10 8 0,13-11 0,-13 0 0,10 0 0,-10 0 0,0 0 0,10 0 0,-11 0 0,1 11 0,10-8 0,-10 8 0,13-11 0,-8 0 0,-8 0 0,5 0 0,-3 0 0,1 0 0,10 0 0,-10 0 0,13 0 0,-13 0 0,10 0 0,-10 0 0,-1 0 0,11 0 0,-10 0 0,14 0 0,-15 0 0,11 0 0,-24 11 0,24-8 0,-24 8 0,11-11 0,-1 0 0,-10 0 0,10 0 0,-13 0 0,-1 0 0,-21 0 0,-3 0 0,-2 0 0,-11 0 0,14 0-883,-18 0 883,34 0 0,-1 0 0,-39 0 0,40 0 0,0 0 0,-1 0 0,1 0 0,-40 0 0,28 0 0,0 0 0,-29 0 0,29 0 0,0 0 0,-29 0 0,42-1 0,-2 2 0,0 7 0,2 0 0,-42-4 0,41 11 0,0 0 0,-34-12 0,18 11-266,-14 0 266,14-11 0,1 22 0,-19-23 0,36 21 0,-17-20 0,23 8 0,0-11 0,13 0 870,-10 0-870,24 0 279,-24 0-279,24 0 0,-10 0 0,-1 0 0,11 0 0,-24 0 0,24 0 0,-24 0 0,11 0 0,-1 0 0,-10 0 0,24 0 0,-10 0 0,0 0 0,10 0 0,-24 0 0,-13 0 0,18 0 0,-27 0 0,46 0 0,-10 0 0,-1 0 0,11 0 0,-10 0 0,0 0 0,10 0 0,-11 0 0,15 0 0,-1 0 0,1 0 0,-1 0 0,0 0 0,1 0 0,-1 0 0,1 0 0,-1 0 0,1 0 0,-1 0 0,0 0 0,1 0 0,-1 0 0,1 0 0,-1 0 0,0 0 0,1 0 0,-1 0 0,1 0 0,-1 0 0,1 0 0,-1 0 0,0 0 0,1-9 0,-1-2 0,1-8 0,8-1 0,2 0 0,9 1 0,0-1 0,0 1 0,0-1 0,0 0 0,0 1 0,9-1 0,4-13 0,-2 10 0,12-24 0,-12 24 0,13-24 0,-1 10 0,-1 1 0,3-11 0,-3 10 0,1 0 0,-1 4 0,0 0 0,-11 10 0,9-11 0,-18 15 0,18-14 0,-9 10 0,2-11 0,-4 15 0,-1-1 0,-5 1 0,14 8 0,-15-7 0,7 7 0,-1 1 0,-6-8 0,15 16 0,-6-7 0,8 9 0,1 0 0,-1 0 0,0 0 0,1 0 0,-1 0 0,0 0 0,1 0 0,13 0 0,-11 0 0,11 0 0,-13 0 0,13 0 0,-10 0 0,10 0 0,0 0 0,3 0 0,14 0 0,0 11 0,0-8 0,19 8 0,-14-11 0,14 0 0,0 0 0,4 0 0,19 0-592,1 0 592,-1 0 0,-35 0 0,2 0 0,39 0 0,-41 0 0,2 0 0,0 0 0,-2 0 0,41 0 0,-40 0 0,0 0 0,34 0 0,-18 0 0,-5 0 0,-19 0 0,0 0 0,0 0 0,-13 0 0,9 0 592,-23 0-592,32 0 0,-16 0 0,20 0 0,-9 0 0,-14 0 0,11 0 0,-11 0 0,14 0 0,1 0 0,-1 0 0,0 0 0,-14 0 0,30 0 0,-39 0 0,39 0 0,-11 0 0,-1 0 0,34 0 0,-33 0 0,32 0 0,-13 0-429,18 0 429,0 0 0,0 0 0,-27 0 0,3 0 0,-5 0 0,1 0-424,6 0 1,-1 0 423,-10 0 0,-2 0 0,35 0 0,0 0 0,0 0 0,-34 0 0,0 0 0,41 0 0,-41 0 0,0 0 0,34 0 0,0 0 0,0 0 0,0 0-352,-18 0 352,13 0 0,-32 0 0,33 0 0,-34 0 0,34 0 0,-33 0 0,32 0 0,-32 0 0,14 0 0,22 0 0,-31 0 0,31 0 403,-40 0-403,-1-11 850,-14 8-850,11-8 375,-11 11-375,14-11 0,1 8 0,-1-8 0,18 11 0,-13-12 0,33 10 0,-15-10-820,19-1 820,-34 12 0,0-2 0,-9-10 0,1-1 0,20 11 0,0 2 0,28-12 0,-29 4 0,2 1-492,-10 6 0,0 0 322,12-6 1,0 0 169,-11 7 0,-2 2-282,-1-1 1,-2 0 281,35 0 0,-26 0 0,1 0 0,-15 0 0,-1 0 0,6 0 0,0 0 0,31 0 0,-34 0 0,15-11 741,0 8-741,-14-19 983,14 19-631,-19-20-352,19 7 0,4 1 0,19-12 34,0 10-34,1-1 0,-1-9 0,0 24 0,0-25 0,0 25 0,-18-22 0,13 22-183,-32-8 183,32-3 0,-32 11 0,-1-3 0,2-2 0,23-6 0,17 11 0,-27-11 0,0 14 0,-15 0 0,15 0 590,-19 0-590,0 0 189,1 0-189,-1 0 0,0 0 0,0 0 0,0 0 0,-14 0 0,11 0 0,-10 0 0,13 0 0,0 0 0,0 0 0,0 0 0,19 0 0,-14 0 0,14 0 0,22 0 0,-12 0-492,-23 7 0,2 0 473,1-7 1,-2 3 18,-8 11 0,0-1-255,10-11 1,-2 0 254,36 25 0,-36-25 0,2-1 0,-10 13 0,0-1 0,9-11 0,0 0 0,34 25 0,0-24 0,0 25 0,1-12 0,-20 1 0,15 11 0,-34-14 0,15 3 0,-19 5 0,-13-11 983,-4 2-972,-14 5 525,0-8-536,1 1 0,8 6 0,-15-6 0,4 8 0,-17 1 0,0-1 0,0 0 0,0 1 0,-9-10 0,-2 8 0,-8-16 0,-1 15 0,-13-4 0,10 7 0,-24 5 0,24-6 0,-24 6 0,10-3 0,-13 3 0,13-2 0,-10 1 0,10 10 0,-13-6 0,13 6 0,-10-10 0,24-4 0,-24 4 0,11-1 0,-1-1 0,-10 3 0,24-14 0,-24 0 0,24-2 0,-10-7 0,-1 7 0,11-9 0,-10 8 0,0-6 0,10 7 0,-10-9 0,13 0 0,0 0 0,1 0 0,-1 0 0,1 0 0,-1 0 0,0 0 0,1 0 0,-1 0 0,-22-20 0,17 6 0,-17-16 0,9 7 0,10 3 0,-10-2 0,13 2 0,-13-2 0,10 2 0,-11-2 0,1 0 0,10 2 0,-24-5 0,10 2 0,-2-13 0,-8 8 0,7-9 0,4 14 0,-11-1 0,10 1 0,-36-14 0,31 12 0,-14-9 0,23 12 0,10 11 0,-10-9 0,-1 17 0,11-5 0,-10 8 0,14 0 0,-15 0 0,11 0 0,-10 0 0,0 0 0,10 0 0,-24 0 0,24 0 0,-11 0 0,15 0 0,-14 0 0,10 0 0,-11 0 0,15 0 0,-15 0 0,11 0 0,-24 0 0,2 0 0,6 8 0,-16 6 0,18-3 0,0 9 0,-10-18 0,10 18 0,-13-6 0,0-1 0,13-1 0,-10-1 0,10-8 0,-13 8 0,0-11 0,-1 0 0,1 0 0,-1 0 0,1 0 0,0 0 0,-1 0 0,1 0 0,-1 0 0,1 0 0,0 0 0,-23 0 0,17 0 0,-3 0 0,-7 0 0,38 0 0,-37 0 0,28 0 0,-13 0 0,-1 0 0,1 0 0,-1 0 0,1 0 0,0 0 0,-1 0 0,1 0 0,0 0 0,-1 0 0,1 0 0,-1 0 0,1 0 0,0 0 0,-1 0 0,1 0 0,13 0 0,-32 0 0,40 0 0,-40 0 0,46 0 0,-24 0 0,24 0 0,-24 0 0,10 0 0,0 0 0,-10 0 0,11 0 0,-1 0 0,-10 0 0,10 0 0,1 0 0,-11 0 0,24 0 0,-24 0 0,24 0 0,-24 0 0,24 0 0,-11 0 0,1 0 0,10 0 0,-19 0 0,20 0 0,-6 0 0,9 0 0,-1 0 0,0 0 0,1 0 0,-1 0 0,1 0 0,-15 0 0,-2 0 0,-15 0 0,1 0 0,13 0 0,-28 0 0,23 0 0,-27 0 0,19 0 0,-19 0 0,14-12 0,-15 10 0,20-10 0,0 1 0,-1 8 0,15-17 0,2 18 0,23-15 0,3 6 0,8-9 0,8 1 0,35 8 0,17 2 0,32-5 0,1 11-665,-1-11 665,0 14 0,0 0 0,0 0 0,0 0 0,1 0 0,-1 0 0,0 0 0,0 0 0,0 0 0,0 0 0,1 0 0,-1 0 0,-34 0 0,0 0 0,40 0 0,-41 0 0,2 0 0,0 0 0,-2 0 0,41 0 0,-30 0 0,4 0-492,4 0 0,-1 0 266,-11 0 0,1 0 226,34 0 0,0 0-492,-34 0 0,0 0 168,-1 0 0,6 0 0,-1 0-168,21 0 0,2 0 164,-12 0 0,5 0 0,-5 0 53,16 0 0,-1 0 275,-16 0 0,3 0 0,-5 0-389,1 0 1,-3 0 388,13 0 0,-1 0 0,-15 0 0,2 0 0,20 7 0,-1 0 0,-26-6 0,-2 1 411,7 11 1,-6-1-412,3-9 983,-19 19-304,0-19 304,0 8 0,1 0 0,-15-8 0,11 19-48,-11-19-935,1 17 0,-4-18 0,0 18 0,-11-9 0,25 2 0,-24 4 0,10-14 0,0 16 0,-10-16 0,23 8 0,-23-2 0,24-7 0,-25 7 0,34-9 0,-31 0 0,30 0 0,-32 0 0,10 0 0,-14 0 0,14 0 0,-10 0 0,23 11 0,-9-9 0,13 10 0,-13-12 0,9 0 0,-9 0 0,13 0 0,-14 0 0,-3 0 0,-13 0 0,13 0 0,-11 0 0,11 0 0,-13 0 0,-1 0 0,0 0 0,9 0 0,-6 0 0,6 0 0,-9 0 0,0 0 0,1 0 0,-1 0 0,0 0 0,1 0 0,-1 0 0,0 0 0,0 0 0,1 0 0,-1 8 0,0-6 0,1 7 0,-1-9 0,0 0 0,1 0 0,-1 0 0,0 0 0,1 9 0,-1-7 0,0 6 0,1-8 0,-1 0 0,-8 9 0,-3 2 0,-16 8 0,-17-8 0,-12 8 0,-13-5 0,0 11 0,-20 3 0,15-2 0,-32 3 0,13 0-693,-19 1 693,1 1 0,34-15 0,0 1 0,8-2 0,1 1 0,-9 0 0,0 1 0,-34 14 0,-1-14 0,1 10 0,18-24 0,5 11 0,18-14 0,1 0 0,13 0 0,-10 0 0,11 0 693,-1 0-693,4 0 0,13 0 0,1 0 0,-1 0 0,0 0 0,1 0 0,-14 0 0,10 0 0,-11 0 0,15 0 0,-1 0 0,0 0 0,1 0 0,-1 0 0,1 0 0,-15 0 0,11 0 0,-10-9 0,0 7 0,10-7 0,-10 9 0,-1 0 0,11 0 0,-24 0 0,24 0 0,-24 0 0,24 0 0,-24 0 0,24 0 0,-24 0 0,24 0 0,-24 0 0,11 0 0,-1 0 0,4 0 0,-9 0 0,17 0 0,-17 0 0,8 0 0,11 0 0,-10 0 0,14 0 0,-1 0 0,0 0 0,-13 0 0,10 0 0,-10 0 0,13 0 0,1 0 0,-1 0 0,-13 0 0,18-9 0,-16 7 0,20-6 0,-8 8 0,-1 0 0,1 0 0,-1 0 0,1 0 0,-1 0 0,0 0 0,1 0 0,-1 0 0,1 0 0,-1 0 0,0 0 0,10-9 0,1-2 0,9-9 0,0 1 0,0-1 0,0 1 0,22-4 0,6 1 0,22-4 0,43-4-801,-14 1 801,-22 19 0,2 0 0,-1-5 0,1 0 0,1 5 0,2 0 0,-2 1 0,2-2 0,9-7 0,-2 3 0,29 11 0,-40-4 0,0 0 0,34 8 0,-19 0 0,-4 0 0,-19 0 0,-13 0 0,-4 0 0,-14 0 0,1 0 801,-1 0-801,0 0 0,0 0 0,1 0 0,-1 0 0,0 0 0,1 0 0,-1 0 0,0 0 0,-8 9 0,6-7 0,-6 6 0,0 1 0,-3 2 0,-16-1 0,-3 8 0,-22-16 0,-4 6 0,-32 6 0,-5-11 0,-18 11-938,-1-1 938,36-11 0,-2 0-492,-1 5 0,-3-1 335,-8-5 1,-4-2-336,-11 1 0,-3 0 0,1 0 0,-6 0 164,3 0 0,-8 0 0,4 0 0,19 0 0,2 0 0,-5 0 82,-6 0 0,-7 0 0,-1 0 0,6 0-82,-3 0 0,6 0 0,-6 0 82,2 0 0,-4-1 0,-2 1 0,2 1 0,7 4 0,2 2 0,0 0 0,-3-2 0,-6-3 0,-2-2 0,-1 0 0,1 4 0,0 6 0,1 2 0,-1 2 0,-1-2 49,13-5 0,-2 0 1,0-1-1,-1 0 0,0 0 0,-1 0 0,0-1 1,0 1-1,-1 0 0,1 1 165,-1 3 0,-1 1 0,1 1 0,1-2 1,3-2 31,-5-5 0,4-3 0,0-1 0,-7 4 0,11 4 0,-5 2 0,-3 1 0,0 1 0,3-1 0,6-1 0,-10-1 0,7 0 0,0 0 0,-5-1 0,0 1 0,-4-2 0,-2 2 0,1-1 0,4 2-51,-5 3 0,1 1 0,4 0 0,4-4 51,-6-5 0,5-4 0,-4 2 0,9 4 0,-2 1 0,-2-1 0,3-1 0,-17-3 0,2-3 0,3 0 212,6 1 1,2 0 0,3 0-213,7 0 0,2 0 0,5 0 491,-11 0 1,6 0-1,13 0 1,4 0 491,-18 0 0,5 0 0,32 0 0,4-9 0,22-2 0,3-8 0,-1 8 0,7-6 0,-16 14 0,16-14 0,-15 6 0,6-8-977,-9 8-6,1-7 0,-15 16 0,-2-18 0,-15 17 0,1-19 0,0 19 0,-20-22 0,15 22 0,-32-25 0,32 25 0,-15-11 0,1 14 0,14 0 0,-14-11 0,19 8 0,-19-8 0,14 11 0,-33 0 0,33 0 0,0 0 0,8 0 0,24 0 0,-11-9 0,15 7 0,-1-15 0,1 14 0,-1-5 0,0 8 0,1 0 0,-1 0 0,1 0 0,-1 0 0,0 0 0,1 0 0,-1 0 0,1 0 0,-1 0 0,1 0 0,-1 0 0,0 0 0,1 0 0,-1 0 0,1 0 0,-1 0 0,0 0 0,1 0 0,-1 0 0,-13 0 0,10 0 0,-24 11 0,24-8 0,-24 8 0,24-11 0,-24 0 0,10 0 0,-13 0 0,0 0 0,13 0 0,-10 0 0,10 0 0,1 0 0,2 0 0,15 0 0,-1 0 0,1 0 0,-1 0 0,0 0 0,1 0 0,-1 0 0,1 0 0,-1 0 0,0 0 0,1 0 0,-14 0 0,10 0 0,-11 0 0,15 0 0,-1 0 0,9-9 0,-6-2 0,6-8 0,0-1 0,2 0 0,9 1 0,0-1 0,0 1 0,0-1 0,41-5 0,-8 2 0,36-5 0,0 1 0,4 12-861,19-12 861,-34 16 0,0 2 0,40-9 0,-28 1 0,0 2 0,29 11 0,-40-4 0,-2-1 0,16-2 0,15 8 0,-34-8 0,15 11 0,-19 0 0,0 0 0,19 0 861,-14 0-861,33 0 0,-15 0-492,-17 0 0,4 0 304,0 1 0,2-2 188,10-7 0,2 0 0,-1 7 0,0-2 0,-1-14 0,2 1-492,12 14 0,3 0 0,1-15 0,2-1 164,-23 15 0,2 4 0,0-4 0,-1-7 0,1-5 0,-1 3 77,-1 3 0,0 2 1,4-1 250,17-4 0,4-1 0,-2-1 0,-15-1 0,-3 0 0,2 3 0,7 4 0,1 3 0,-4-3 0,11-11 0,-7 3-461,-22 14 1,-2 0 460,10-13 0,0-3 0,-9 7 0,0 2 0,12 0 0,0-2 0,-12-4 0,0 0 0,10 4 0,-2 2 0,29-9 158,-40 2 1,0 2-159,34 11 983,-18-11-112,-6 14 112,-31 0 0,-4 0 0,-14 0-45,1 0-27,-1-8-911,-8-3 0,-25 0 0,-33 2 0,-27 9 0,-18 0-984,0 0 966,34 0 1,-1 0 17,-39 0 0,29 0 0,-2 0 0,9 0 0,1 0 0,1 0 0,-2 0 0,-8 0 0,0 0 0,8 0 0,1 0 0,0-1 0,0 2 0,3 5 0,0 2 0,-1 0 0,1 3 0,9 4 0,0 1 0,-9 1 0,0-1-537,-35 15 537,1 0 0,33-15 0,1 1 0,-21 11 0,23-5 0,0 1 0,-18 7 0,29-8 0,-2-2 0,-46 10 0,1-14 0,0-4 0,-1-13 0,1 0 0,-1 0 0,1 0 0,18 0 0,-14 0 0,47 0 0,-25 0 0,43 0 0,-10 0 983,13 0-975,1 0 557,-1 0-565,18-8 0,18 6 0,20-18 0,14 6 0,19-14 0,5-14-492,-5 13 0,7 0 0,-12 3 0,1-1 488,8-9 0,5 3 4,-12 16 0,4 5 0,-3-4-492,16-19 0,0 0 164,-13 17 0,2 4 0,2-1 0,6-6 0,0-1 0,-2 2-164,17-1 0,1 1 179,-16 5 0,5 1 0,-5-1-179,13-5 0,-4 0 272,0-1 0,-3 3 641,-23 7 1,-4 1-422,38-6 983,-42 16-170,-22 0 170,-13 0 0,-92 0 0,38 0-492,-39-6 1,-7-4 491,0-8-1475,13-5 0,-6-6 177,-3-9 0,1-2 315,11 3 0,-2 0-492,-18-3 0,-1 1 181,24 5 1,0 4 310,-11 8 0,-2 3 0,0-9 0,1 3-269,11 14 0,2 2 269,10-6 0,2 2 0,-39 11 0,45-18 983,-23 17 0,42-5 0,-11 8-120,15-9-197,-1 7-666,1-7 0,-1 9 0,0 0 0,1 0 0,-1 0 0,-13 0 0,10-9 0,-10 7 0,13-6 0,1 8 0,-1 0 0,0 0 0,-13 0 0,10 0 0,-24 0 0,10 0 0,-32 0 0,-4 0 0,-20 0-613,1 0 613,-1 0 0,1 0 0,0-14 0,-1 10 0,1-9 0,18 13-72,5 0 72,0 0 0,14 0 0,-1 0 0,9 0 0,11 0 611,-1 0-611,-10 0 74,10 0-74,-13 0 0,-1 0 0,15 0 0,-11 0 0,10 0 0,-13 0 0,-1 0 0,1 0 0,0 0 0,-1 0 0,1 0 0,13 0 0,-19 0 0,18 0 0,-8 0 0,13 0 0,0-12 0,10 10 0,-24-10 0,24 12 0,-24 0 0,24 0 0,-24 0 0,24 0 0,-24-11 0,10 8 0,-13-8 0,-1 11 0,1 0 0,13 0 0,-10 0 0,10 0 0,-13 0 0,13 0 0,-10 0 0,11 0 0,-1 0 0,-10 0 0,2 0 0,6 0 0,-17 0 0,19 0 0,1 0 0,-11 0 0,10 0 0,0 0 0,-10 0 0,24 0 0,-10 0 0,13 0 0,1 0 0,8-9 0,37 7 0,23-7 0,37 9 0,6 0-492,-36 0 0,4 0 125,14 8 1,3 3 366,-3-1 0,5 1-328,-3 2 0,5 3 0,0-1 0,-6-1 0,0 0 0,-1 1 0,-1-2 0,0 1 0,6 1 189,7 3 1,9 3 0,-2-1 0,-12-1 138,-3 3 0,3-1 0,-5-5 0,15 1 0,6 1 0,-5-1 0,-16-2 0,4 3 0,-1 0 0,2-5 0,13 0 0,1-1 0,-10 1 0,12 7 0,-4 1 0,-13-7 0,4 1 0,-3 0-328,-9-1 0,-2 0 0,-1 0 0,2 1 0,0 0 0,-2-3-164,23 0 0,-2 0 209,-1 6 1,-3-2 282,-11-13 0,-4-2 241,-9 8 1,-2-1-242,0-7 0,-4-2 983,18 1 0,13 13-227,-13-9-756,-1 9 983,-4-13 0,-19 11 0,0-8 0,19 8-439,8-11-544,-2 0 940,-3 11-940,-22-8 118,19 8-118,-14 0 0,32 6 0,-32-3 0,33 13 0,-15-23 0,0 9 0,15 1 0,-15-11-444,20 11 444,-1-14 0,-19 0 0,15 0 0,-33 0 0,13 11 0,-17-8 0,-1 8 0,0-11 0,0 0 0,0 11 444,9-8-444,-21 8 0,4-11 0,-9 0 0,-10 0 0,10 0 0,0 0 0,-10 0 0,10 0 0,-14 0 0,0 9 0,0-7 0,1 6 0,-1-8 0,0 0 0,1 0 0,-1 0 0,0 9 0,1-7 0,-1 7 0,0-9 0,1 0 0,-1 0 0,0 0 0,9 0 0,-6 0 0,6 8 0,5-6 0,-11 7 0,25 2 0,-10-8 0,13 8 0,18 3 0,-13-11 0,33 11 0,-33-14 0,32 13 0,-32-9 0,14 9 0,-19-13 0,19 0 0,-28 0 0,24 0 0,-28 0 0,13 0 0,-14 0 0,11 0 0,-11 0 0,9 9 0,4-7 0,-17 7 0,14-9 0,-23 0 0,10 0 0,0 0 0,-10 0 0,10 8 0,0-6 0,-10 7 0,23-9 0,-23 0 0,24 0 0,-25 0 0,11 0 0,0 0 0,-10 0 0,10 0 0,0 0 0,-10 0 0,10 0 0,-14 8 0,1-5 0,21 5 0,-16-8 0,17 0 0,-23 0 0,0 0 0,14 0 0,-10 0 0,24 0 0,-11 0 0,14 0 0,-13 0 0,10 0 0,-25 0 0,25 0 0,-11 0 0,15 0 0,-1 0 0,19 0 0,-15 0 0,34 0 0,-33 0 0,32 0 0,-32 0 0,14 0 0,-19 0 0,0 0 0,22 0 0,-30 0 0,27 0 0,-46 0 0,24 0 0,-11 0 0,14 0 0,1 0 0,-1-11 0,0 8 0,0-8 0,0 11 0,0 0 0,0 0 0,1 0 0,-1 0 0,0 0 0,0 0 0,0 0 0,-14 0 0,11 0 0,-10 0 0,-1 0 0,-3 0 0,-5 0 0,-7 0 0,7 0 0,-8 0 0,-95 0 0,21 0 0,-4 0 0,-3 0 0,-27 0 0,15 0 0,-20 0 0,19 0 0,-13 0 0,32 0 0,-33 0 0,33 0 0,-1 0 0,9 0 0,24 0 0,-10 0 0,13 0 0,1-9 0,8-2 0,2-8 0,1-1 0,5 1 0,-14-1 0,6 0 0,-8 9 0,-1 3 0,0 8 0,1 0 0,-1 0 0,9 8 0,-9 17 0,6 11 0,0 14 0,-11 19 0,22-14 0,-24 32 0,12-32 0,-2 14 0,-8 0 0,11-14 0,-3 0 0,6-8 0,11-25 0,0 11 0,0-13 0,0-1 0,0 0 0,0 14 0,0-10 0,0 24 0,0-11 0,0 1 0,0 28 0,0-38 0,13 57 0,-1-56 0,15 37 0,-15-28 0,10 13 0,-8 0 0,11 0 0,11 23 0,-11-31 0,9 13 0,-13-22 0,-1-10 0,16 12 0,0-12 0,14-9 0,-13-3 0,10-11 0,-25 0 0,25 0 0,-24 0 0,10 0 0,-14 0 0,0 0 0,1 0 0,-1 0 0,14 0 0,4 0 0,-1-9 0,11-4 0,-11-10 0,3-14 0,9 9 0,-21-19 0,21 19 0,-20-20 0,5 22 0,-8-21 0,-5 24 0,1-10 0,-10 14 0,-2-1 0,-9 0 0,0 1 0,-9 8 0,-15 2 0,1 9 0,-24 0 0,32 0 0,-7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5:30.5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24575,'30'0'0,"11"0"0,-18 0 0,10 0 0,19 0 0,-25 0 0,25 0 0,-19 0 0,3 0 0,1 0 0,9 0 0,-23 0 0,24 0 0,8 0 0,0 0 0,32 0 0,-13 0 0,-14 0 0,24 0 0,-43 0 0,46 14 0,-32 0 0,14 3 0,-19-6 0,0 0 0,0-8 0,0 8 0,1-11 0,-1 0 0,0 0 0,-14 0 0,11 0 0,-24 0 0,23 0 0,-23 0 0,10 0 0,0 0 0,-10 0 0,10 0 0,-14 0 0,1 0 0,-1 0 0,14 0 0,-10 0 0,10 0 0,0 0 0,-11 0 0,25 0 0,-24 0 0,24 0 0,-11 0 0,0 0 0,11 0 0,-10 0 0,13 0 0,0 0 0,0 0 0,0 0 0,23 0 0,-18 0 0,18 0 0,-5 0 0,-13 0 0,14 0 0,0 0 0,-14 0 0,32 0 0,-32 0 0,33 0 0,-34 0 0,34 0 0,-33 0 0,13 0 0,-17 0 0,-1 0 0,0 0 0,0 0 0,0 0 0,0 0 0,0 0 0,0 0 0,1 0 0,7 8 0,-19-5 0,3 14 0,-23-15 0,0 6 0,0-8 0,1 9 0,-1-7 0,0 7 0,1-9 0,-1 0 0,0 0 0,1 0 0,-1 0 0,0 0 0,1 0 0,-1 0 0,0 0 0,1 0 0,-1 0 0,14 0 0,-10 0 0,23 0 0,-9 0 0,22 0 0,-7 0 0,25 0 0,-22 0 0,33 0 0,-34 0 0,34 0 0,-15 0-468,20 0 468,-1 0 0,0 0 0,0 0 0,0 0 0,0 0 0,-18 0 0,13 0 0,-13 13 0,-1-9 0,-4 9 0,-19-13 0,0 0 0,1 0 0,7 9 0,-19-7 468,2 7-468,-21-9 0,-1 0 0,0 0 0,1 0 0,-1 8 0,0-6 0,1 7 0,-1 0 0,0-7 0,-8 15 0,6-15 0,-6 15 0,8-15 0,-8 16 0,6-16 0,-6 15 0,8-15 0,1 15 0,-10-6 0,8 8 0,-8 1 0,10-10 0,-10 7 0,7-6 0,-14 9 0,14-1 0,-15 0 0,7 0 0,-9 1 0,8-1 0,-6 0 0,7 1 0,-1-1 0,-5 0 0,5 1 0,1-1 0,-7 0 0,15 1 0,-15-1 0,7 0 0,-1-8 0,-5 6 0,14-6 0,-15 8 0,6 1 0,1-10 0,-7 8 0,7-8 0,-1 1 0,3-2 0,8-9 0,1 0 0,-1 0 0,0 0 0,1 0 0,-1-9 0,0 7 0,1-7 0,-1 9 0,0 0 0,1 0 0,-1 0 0,0 0 0,1 0 0,-1 0 0,0 0 0,1 0 0,-1 0 0,0 0 0,1-9 0,-1 7 0,-8-15 0,-3 6 0,-8-9 0,0 1 0,0-1 0,0 1 0,-9-1 0,7 0 0,-15 9 0,6-6 0,0 6 0,-6-8 0,15-1 0,-7 0 0,9 1 0,0-1 0,0 1 0,0-1 0,0 1 0,0-1 0,0 0 0,0 1 0,0-1 0,0 1 0,0-1 0,8 9 0,3 2 0,8 9 0,-8 9 0,-2 2 0,-1-1 0,-5 8 0,5-8 0,-8 10 0,0-1 0,0 0 0,0 1 0,-9-10 0,-15 10 0,1-17 0,-10 17 0,13-10 0,-13 12 0,10-10 0,-24 10 0,24-11 0,-11 11 0,1 0 0,10-2 0,-24-7 0,24 4 0,-10-14 0,13 5 0,1-8 0,-15 0 0,11 0 0,-10 0 0,14 0 0,-1 0 0,-13 0 0,10 0 0,-11 0 0,15 0 0,-14 0 0,10 0 0,-24 0 0,24 0 0,-24 0 0,24 0 0,-11 0 0,15 0 0,-1 0 0,1 0 0,-1 0 0,0 0 0,1 0 0,-1 0 0,1 0 0,-1 0 0,1 0 0,-1 0 0,0 0 0,1 0 0,-1 0 0,1 0 0,-1-9 0,0 7 0,1-6 0,-1 8 0,1 0 0,-15 0 0,11 0 0,-10 0 0,14 0 0,-1 0 0,-13 0 0,10 0 0,-11 0 0,15 0 0,-14 0 0,10 0 0,-11 0 0,1 0 0,10 0 0,-24 0 0,10 0 0,-13 0 0,0 0 0,-1 0 0,1 0 0,-1 0 0,1 0 0,0 0 0,-1 0 0,1 0 0,-1 0 0,1 0 0,13-9 0,-10 7 0,11-18 0,-1 17 0,-10-20 0,10 21 0,1-18 0,-11 6 0,10 3 0,0-9 0,-10 18 0,11-18 0,-1 17 0,-10-20 0,24 20 0,-24-19 0,24 19 0,-19-17 0,20 18 0,-20-7 0,19 1 0,-10 5 0,0-5 0,10 8 0,-11 0 0,15 0 0,-1 0 0,1 0 0,-1 0 0,0 0 0,1 0 0,-1 0 0,-48 0 0,36 0 0,-36 0 0,49 0 0,-1 0 0,-13 0 0,10 0 0,-10 0 0,-1 0 0,11 0 0,-24 0 0,24 0 0,-24 0 0,24 0 0,-10 0 0,0 0 0,10 0 0,-10 0 0,-1 0 0,11 0 0,-10 0 0,0 0 0,10 0 0,-11 0 0,15 0 0,-1 0 0,1 0 0,-1 0 0,-22 0 0,17-9 0,-17 7 0,22-7 0,-13 9 0,10 0 0,-10 0 0,13 0 0,1-9 0,-1 7 0,1-6 0,-1 8 0,0 0 0,1-9 0,-1 7 0,1-7 0,-1 9 0,0-9 0,1 7 0,-1-7 0,1 9 0,8-8 0,-7 6 0,8-7 0,-10 9 0,0 0 0,1 0 0,-1 0 0,1 0 0,-1 0 0,0 0 0,1 0 0,-1 0 0,1 0 0,-1 0 0,1 0 0,-1 0 0,0 0 0,-13 0 0,10 0 0,-10 0 0,13 0 0,-13 0 0,10 0 0,-10 0 0,13 0 0,-13 0 0,10 0 0,-10 0 0,-1 0 0,11 0 0,-10 0 0,-9 11 0,17-8 0,-31 8 0,33-11 0,-10 8 0,0-5 0,10 5 0,-11-8 0,15 0 0,-15 0 0,11 0 0,-10 0 0,14 0 0,-1 0 0,0 0 0,1 0 0,-1 9 0,1-7 0,-1 7 0,9-1 0,-6-6 0,6 7 0,0-1 0,-6-5 0,6 14 0,-9-15 0,1 15 0,-1-15 0,0 7 0,1-9 0,-14 0 0,10 0 0,-11 0 0,1 0 0,10 0 0,-10 0 0,-1 0 0,11 0 0,-10 0 0,0 0 0,10 0 0,-10 0 0,-1 0 0,11 0 0,-24 0 0,24 0 0,-24 0 0,24 0 0,-24 0 0,24 0 0,-24 0 0,24 0 0,-24 0 0,11 0 0,-1 0 0,-10 0 0,24 0 0,-10 0 0,13 0 0,1 0 0,-1 0 0,1 0 0,-1 0 0,0 0 0,1 0 0,16 0 0,28 0 0,0 0 0,30 0 0,-19 0 0,15 0 0,-1 0 0,0 0 0,19 0 0,-15 0 0,15 0 0,-19 0 0,0 0 0,1 0 0,-1 0 0,19 0 0,-28 8 0,24 6 0,-28 8 0,-1-8 0,11 8 0,-11-8 0,14 11 0,0 0 0,0-11 0,1 9 0,-1-9 0,0 11 0,0 0 0,0 0 0,0-11 0,-13 5 0,9-5 0,-23-3 0,24 11 0,-24-19 0,10 8 0,-14-2 0,0-7 0,14 7 0,-10-1 0,10-6 0,-14 7 0,1-9 0,-1 0 0,14 0 0,-2 9 0,5-7 0,5 6 0,-18-8 0,10 0 0,0 0 0,3 0 0,1 0 0,9 0 0,-9 11 0,-1-8 0,11 8 0,-10-11 0,-1 9 0,-3-7 0,0 7 0,-10-1 0,10-6 0,-14 7 0,0 0 0,1-7 0,-1 6 0,14 3 0,-10-8 0,18 8 0,-19-2 0,6-7 0,-9 15 0,0-6 0,1 0 0,-1 6 0,0-15 0,1 15 0,-1-15 0,0 7 0,1 0 0,-1-7 0,0 6 0,1-8 0,-1 0 0,0 0 0,1 0 0,-1 0 0,0 0 0,1 0 0,-1 0 0,0 0 0,14 0 0,-1 0 0,16 0 0,-3 0 0,-8 0 0,10-11 0,-11 8 0,0-17 0,11 7 0,-10 1 0,-1 1 0,11 0 0,-11-3 0,1 0 0,9-9 0,-9 20 0,13-8 0,0 0 0,-14 8 0,11-19 0,-24 19 0,10-17 0,0 18 0,-10-16 0,10 16 0,-5-15 0,-7 6 0,7 0 0,-9-7 0,1 16 0,-1-6 0,0-1 0,1-2 0,-10-9 0,8 1 0,-16-1 0,6 1 0,-8-1 0,0 0 0,9 10 0,-7-8 0,7 7 0,-9-8 0,0-1 0,-9 9 0,-16 3 0,-11 8 0,-15-12 0,-18 9 0,-5-8 0,-18 11 0,18 0 0,-14 0 0,15 0 0,-1 0 0,-14 0 0,33 0 0,-33 0 0,33 0 0,-14 11 0,19-8 0,13 8 0,-10 0 0,24-8 0,-24 8 0,24-11 0,-10 0 0,13 0 0,-8 0 0,6 0 0,-20 0 0,19 0 0,-10 0 0,13 0 0,1 0 0,-1 0 0,1 0 0,-1 0 0,1 0 0,-1 0 0,0 0 0,1 0 0,-1 0 0,1 0 0,-1 0 0,0 0 0,1 0 0,-14 0 0,10 0 0,-11 0 0,15 0 0,-1 0 0,1 0 0,-1 0 0,0 0 0,1 9 0,-1-7 0,1 7 0,-1-9 0,0 8 0,-13-6 0,10 7 0,-10-9 0,0 11 0,10-8 0,-11 8 0,1-11 0,10 0 0,-10 0 0,31 0 0,40 0 0,4 0 0,49 0 0,-37 0 0,34 0 0,-15 0-470,20 0 470,-1 0 0,-19 0 0,15 0 0,-33 0 0,0 0 0,-9 0 0,-23 0 0,24 0 0,-24 0 470,10 0-470,-14 0 0,0 0 0,1 0 0,-1 0 0,14 0 0,-10 0 0,10 0 0,-14 0 0,0 0 0,1 0 0,-1 0 0,0 0 0,-8 9 0,-2 1 0,-9 1 0,0-2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8:13.8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217 205 24575,'0'50'0,"0"-13"0,0 10 0,0-25 0,0 44 0,0-39 0,0 57 0,0-56 0,0 37 0,0-42 0,0 10 0,0 0 0,0-10 0,0 10 0,0 0 0,0-11 0,0 25 0,0-11 0,0 15 0,0-15 0,0 11 0,0-25 0,0 11 0,0-13 0,0-1 0,0 0 0,0 1 0,0-18 0,0-27 0,0 0 0,-12-31 0,10 20 0,-21-15 0,9 1 0,0-19 0,-11-5 0,22-18 0,-25-1 0,25 19 0,-11 5 0,14 19 0,0-1 0,0 1 0,-9 13 0,7 4 0,-7 14 0,9-1 0,-8 9 0,-3 2 0,-9 9 0,9 9 0,3 2 0,8 8 0,0 0 0,0 1 0,0-1 0,8 0 0,-6 1 0,16-10 0,-16 8 0,15-8 0,-6 10 0,-1-1 0,8 0 0,-8 1 0,10-1 0,13 3 0,3-11 0,14 0 0,0-11 0,0 0 0,19 0 0,-14 0 0,14 0 0,-19-22 0,0 5 0,-11-31 0,8 20 0,-21-6 0,7 12 0,-14 3 0,0-1 0,1 0 0,-1 1 0,-8-1 0,6 9 0,-15-6 0,7 6 0,-1-8 0,-6-1 0,7 0 0,-9 1 0,0-1 0,0 1 0,0-1 0,0 0 0,0 1 0,-9 8 0,-2 2 0,-8 9 0,-1 0 0,1 0 0,-1 0 0,-13 0 0,-4 0 0,0 9 0,4 2 0,14 8 0,8 0 0,-7-8 0,7 6 0,-8-6 0,-1 8 0,9 1 0,-20 1 0,17-1 0,-19 2 0,13-2 0,1-1 0,-1 0 0,0 1 0,1-1 0,-1-8 0,1 6 0,-1-15 0,0 7 0,1-9 0,-1 0 0,1 0 0,-1 0 0,1 0 0,-1 0 0,18 0 0,26-12 0,33-4 0,7-10 0,23-4 0,-13 1 0,-1 12 0,15-10 0,-15 23 0,1-9 0,13 13 0,-13 0 0,18 0 0,-19 0 0,15 0 0,-15 0-458,19 0 458,1 0 0,-1 0 0,0 0 0,0 0 0,0 0 0,0 0 0,1 0 0,-20 0 0,-4 0 0,-19 0 0,0 0 0,-13 0 0,9 0 0,-23 0 458,10 0-458,-14 0 0,1 0 0,8 0 0,-7 0 0,7 0 0,-9 0 0,1 0 0,13 0 0,-11 0 0,11 0 0,0 0 0,4 0 0,13 0 0,0 0 0,0 0 0,0 0 0,0 0 0,19 0 0,-14 0 0,14-12 0,-19 10 0,0-10 0,0 1 0,0 8 0,1-8 0,-1 11 0,22 0 0,-30 0 0,27 0 0,-32 0 0,-1 0 0,11 0 0,-25 0 0,11 0 0,-13 0 0,-1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19:38.1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842 885 24575,'50'0'0,"0"0"0,43 0 0,-33 0 0,-4 0 0,0 0 0,-1 0 0,32 0 0,-32 0 0,32 0 0,-13 0 0,-1 0 0,15 0 0,-15 0-583,19 0 583,1 0 0,-20-11 0,15 8 0,-40-9 0,1-3 0,49-3-492,-28 1 0,0-2 448,-21 3 1,0 1 43,21-3 0,0 0 0,-21 1 0,0 2 0,20 5 0,2 1 0,-9-6 0,-2 0 0,2 6 0,-2 0-155,-10-6 0,-2-1 155,39 0 0,-32 4 0,33 12 0,-47 0 0,10 0 406,-31 0-406,-1 0 983,0 0-745,1 0 99,-18 0-337,-59 0 0,-9 14 0,11-13 0,-5 1-492,2 13 0,0 0 424,-2-13 1,-2 0 67,-11 14 0,-1 0-492,1-14 0,0 0 191,0 14 0,0 1 301,-1-15 0,2 0 0,10 12 0,1 1 0,-10-4 0,2-2-703,-29 8 703,39-1 0,1-2 0,-34-10 0,0 23 0,18-24-231,-14 11 231,14-14 0,1 0 973,4 0-973,18 0 983,1 0-376,-1 0 192,1 0-799,0-12 277,-1-2-277,14-8 0,-10-3 0,11 2 0,-15-2 0,-18 11 0,28-6 0,-43 4 0,42 4 0,-27-2 0,32 5 0,-9 7 0,22-6 0,-9 8 0,14 0 0,-1 0 0,0 0 0,10-9 0,1-16 0,31 0 0,25-28 0,8 13 0,32-7-492,-39 26 0,1 0 432,0-2 0,1 1 60,8 2 0,0 3-477,34-14 477,0 4 0,0 10 0,0-14 0,0 14 0,1 3 0,-1 0 0,0 11 0,0-11 0,0 0 0,0 11 0,-18-11 0,13 14 0,-13-13 0,18 9 0,-18-9 0,13 13 0,-32 0 0,14 0 0,-33 0 0,11-12 983,-24 9-890,10-8 412,-14 11-505,0-8 0,1 5 0,-1-5 0,0 8 0,-8-9 0,-47 7 0,2-7 0,-57 9 0,36 0 0,0 0 0,-2 0-887,-23 0 887,11 0 0,-2 0 0,-27 0 0,27 0 0,1 0 0,-28 0 0,40 0 0,0 0 0,-35 0-307,19 0 307,-13 0 0,32 0 0,-14 0 0,18 0 0,1 0 0,13 9 872,4-7-872,13 6 322,1 1-322,-1-7 0,0 15 0,1-15 0,8 16 0,-6-16 0,14 15 0,-5-6 0,8 8 0,0 0 0,0 1 0,-9-1 0,7 0 0,-7 1 0,9 13 0,0-11 0,0 11 0,0 0 0,0-10 0,0 10 0,0-14 0,0 14 0,0-10 0,0 10 0,0-13 0,0-1 0,0 0 0,0 1 0,0-1 0,0 0 0,0 0 0,0 33 0,0 32 0,-9 5 0,-3 7-492,3-15 0,-4 0 0,-11 11 0,-5 0 438,1-5 1,-4-5 53,-2-17 0,-2 0 0,-3 21 0,0 2 0,4-14 0,-3-2 0,-10 7 0,-1-2 0,12-13 0,0-3-492,-8 2 0,0 0 268,10-4 0,3-2-233,1-8 1,-1 0 456,-1 10 0,-1-1 0,4-11 0,-1-2 0,-26 28 0,15-18 983,7-8-156,14-24 156,8 10-458,4-14 458,9 0-864,-8 1-119,5-1 0,-14 0 0,6 1 0,-9-1 0,1 0 0,-1-8 0,1 6 0,-1-6 0,1 0 0,-1 6 0,0-15 0,10-2 0,1-25 0,17 2 0,3-10 0,11 0 0,-2 10 0,4-24 0,-12 24 0,10-24 0,-11 24 0,11-10 0,0-1 0,-10 11 0,7-10 0,-17 13 0,18-13 0,-17 10 0,17-10 0,-18 13 0,15 1 0,-15-1 0,7 1 0,-9-1 0,8 9 0,-6-6 0,16 14 0,-16-28 0,6 17 0,-8-52 0,17-18-492,0 12 0,7-7 0,12-9 0,10-6 164,-1 9 0,7-5 0,-3 4 0,-11 20 0,-1 3 0,1-2 0,7-10 0,1-2 0,-1 5-164,5-9 0,-4 5 0,-9 12 0,0 3 132,0 11 0,-3 6 360,4 1 983,-27 57-8,-2 32 8,-20 9 0,-6 32 0,-11-13-255,-1-1 255,2-4 0,12-19-976,-7 1-7,19-1 0,-17-14 0,18 11 0,-18-11 0,17 14 0,-8 19 0,-3 5 0,11 18-984,-25 0 922,27-34 1,-1 0 61,-12-8 0,1-2-97,9 50 97,-9-11 0,13-32 0,0 14 0,0-33 0,0-3 0,0-13 983,0-1-865,8-8-15,3-12-103,8-1 0,1-6 0,-1 8 0,0 0 0,0 0 0,14-12 0,23 10 0,-2-10 0,15 12 0,0 0 0,5-13 0,-1 9 0,15-23 0,-15 10 0,19 0 0,-18-8 0,-6 22 0,1-22 0,-14 10 0,14-1 0,-19-7 0,0 20 0,0-8 0,0 0 0,1 8 0,-15-17 0,11 18 0,-11-7 0,1 9 0,-4 0 0,0 0 0,-11 0 0,11 0 0,0 0 0,-10 0 0,10 0 0,-14 0 0,1 0 0,-1 0 0,14 0 0,12 0 0,7 0 0,26 0 0,-23 0 0,32 0-820,11 0 820,0 0-492,-29 0 0,2 0 206,-10 0 1,0 0 285,11 0 0,2 0 0,-1 0 0,0 0 0,0 0 0,0 0 0,-1 0 0,2 0 0,14 0 0,-2 0 0,-21 0 0,0 0 0,34 0 0,-1 0 0,-32 0 0,-2 0 0,22 0 0,3 0 0,-16 0 0,0 0 0,-1 0 0,1 0 0,15 0 0,-1 0-492,-11 0 0,1 0 164,-10 0 0,3 0 0,-3 0 285,10 0 1,-1 0 42,-9 0 0,3 0 0,-3 0 0,8 1 0,3-2 0,9-3 0,7-3 0,-6-1 0,-3-1 0,-1-3-328,4-1 0,7-2 0,-9 2-164,-7 2 0,-5 1 403,15-9 0,-3 3-111,-24 13 1,-2 2 199,11-8 0,-2 1 665,29 8-665,-39 0 0,-2 0 0,17 0 983,13 0-154,-32 0-829,33 0 0,-15 0 0,1 0 0,13 0 0,-14 0 983,20 0 0,-1 0-729,-34 0 1,0 0-255,40 0 0,-40 0 0,0 0 0,34 0 0,-35 0 0,2 0 0,11 0 0,-1 0 0,-6 0 0,1 0 0,16 0 0,-3 0 0,21 0 0,-29 0 0,2 0 0,-9 0 0,-2 0 0,1 0 0,0 0 0,10 0 0,-2 0 0,29 0 0,-28 0 0,0 0 0,28 0 0,0 0 190,-11 0-190,-13 0 0,-1 0 0,-4 0 0,-19 0 436,-13 0-436,9 0 906,-23 0-906,10 0 489,-14 0-489,1 0 0,-1 0 0,0 0 0,1 0 0,-1 0 0,0 0 0,1 0 0,-1 0 0,0 0 0,1 9 0,13-7 0,3 7 0,0-9 0,11 0 0,-10 0 0,13 0 0,19 0 0,-15 0 0,15 11 0,-19-8 0,0 8 0,-13-11 0,10 11 0,-25-8 0,11 8 0,-13-11 0,-1 8 0,0-5 0,1 5 0,-10-17 0,-1-1 0,-9-10 0,0 0 0,0 1 0,0-1 0,0 1 0,0-1 0,0 1 0,0-1 0,0 0 0,0 1 0,0-1 0,0 1 0,0-1 0,0-13 0,0 10 0,0-11 0,0 1 0,11-3 0,3-15 0,22 1 0,3-1 0,16-18 0,-3 14 0,3-14 0,-16 19 0,8-1 0,-19 1 0,6 13 0,-10-10 0,-4 24 0,2-10 0,0 0 0,-11-4 0,9 0 0,-7-10 0,7 24 0,5-24 0,-5 24 0,4-24 0,-4 24 0,2-10 0,-3 14 0,0-10 0,1 7 0,-10-6 0,8 9 0,-8-1 0,10 0 0,-1 1 0,0-1 0,1 9 0,-10-6 0,8 6 0,-8 0 0,1-6 0,-2 23 0,-35-4 0,10 9 0,-21-2 0,18-9 0,-1 0 0,-13 0 0,10 0 0,-10 0 0,-1 0 0,11 0 0,-24 0 0,11 0 0,-15 0 0,15 0 0,-11 0 0,10 0 0,-14 0 0,1 0 0,0 0 0,-1 0 0,15 0 0,-11 0 0,10 0 0,0 0 0,4 0 0,0 0 0,10 0 0,-11 0 0,1 0 0,10 0 0,-10 0 0,13 0 0,1 0 0,-1 0 0,1 0 0,-15 0 0,11 0 0,-10 0 0,13 0 0,1 0 0,-1 0 0,1 0 0,-1 0 0,0 0 0,1 0 0,-1 0 0,1 0 0,-15 0 0,11 0 0,-10 0 0,14 0 0,8-9 0,2-2 0,9-9 0,0 1 0,0-14 0,0 10 0,0-11 0,0 1 0,9 19 0,15-20 0,12 20 0,15 0 0,-1 3 0,19 11 0,-15 0 0,15 0 0,0 0 0,-14 0 0,14 0 0,-19 0 0,0 11 0,0-8 0,-14 16 0,-3-17 0,0 18 0,-10-17 0,10 8 0,-13-11 0,-1 0 0,0 0 0,0 0 0,1 0 0,-1 0 0,0 0 0,1 0 0,-1 0 0,0 0 0,1 0 0,-1 0 0,0 0 0,1 0 0,-1 0 0,0 0 0,1 0 0,-1 0 0,0 0 0,1 0 0,-1 0 0,0 0 0,1 0 0,-1 0 0,0 0 0,1 0 0,13 0 0,3 0 0,14 0 0,-13 0 0,-4 0 0,-14 0 0,0 0 0,1 0 0,-18 0 0,-27 0 0,-14 0 0,-6 0 0,-2 0 0,-9 14 0,1 0 0,-14 14 0,19-3 0,-19-11 0,14 8 0,-14-8 0,18 0 0,1 8 0,-1-19 0,1 8 0,0 0 0,-1-8 0,14 8 0,-9-11 0,23 0 0,-24 0 0,10 0 0,0 0 0,-10 0 0,10 0 0,1 0 0,-11 0 0,10 0 0,-13 0 0,-1 0 0,-18 0 0,14 0 0,-33 0 0,33 0 0,-14 0 0,19 0 0,-1 0 0,1 0 0,0 0 0,13 0 0,-10 0 0,24 0 0,-10 0 0,13 0 0,1 0 0,-1 0 0,0 0 0,1 0 0,-1 0 0,1 0 0,-1 0 0,9-9 0,-6 7 0,15-15 0,-16 15 0,16-16 0,-15 16 0,6-15 0,0 6 0,2-9 0,9 1 0,0-1 0,0 0 0,9 1 0,15-3 0,13-1 0,13-2 0,0 11 0,19 2 0,-14 1 0,13 8 0,-18-8 0,1 11 0,-15 0 0,11 0 0,-25 0 0,11 0 0,1 0 0,-12 0 0,11 0 0,-13 0 0,-1 0 0,0 0 0,1 0 0,-18 0 0,-27 0 0,-14 0 0,-6 0 0,-2 0 0,10 11 0,-13-8 0,-1 19 0,1-19 0,-1 19 0,1-19 0,13 8 0,-10-11 0,24 0 0,-24 0 0,24 0 0,-24 0 0,24 0 0,-10 0 0,14 0 0,-1 0 0,0 0 0,1 0 0,-15 0 0,11 0 0,-10 0 0,14 0 0,-1 0 0,0 0 0,1 0 0,-1 0 0,1 0 0,-1 0 0,1 0 0,-1 0 0,0 0 0,1 0 0,-1 0 0,1 0 0,-1 0 0,0 0 0,1 0 0,-1 0 0,1 0 0,-1 0 0,1-9 0,-1 7 0,0-6 0,1 8 0,-1 0 0,1 0 0,-1 0 0,0 0 0,1 0 0,-1 0 0,1 0 0,-1 0 0,1 0 0,-1 0 0,0 0 0,1 0 0,-1 0 0,1 0 0,-1 0 0,0 0 0,1 0 0,-1 0 0,1 0 0,-1 0 0,1 0 0,-1 0 0,0 0 0,1 0 0,-14 0 0,10 0 0,-11 0 0,15 0 0,-1 0 0,1 0 0,-1 0 0,0 0 0,1 0 0,-1 0 0,1 0 0,-1 0 0,0 0 0,1 0 0,-1 0 0,1 0 0,-1 0 0,1 0 0,-1 0 0,0 0 0,1 0 0,-1 0 0,1 0 0,-1 0 0,0 0 0,1 0 0,-1 0 0,1 0 0,-1 0 0,-13 0 0,10 0 0,-10 0 0,-1 0 0,11 0 0,-10 0 0,0 0 0,10 0 0,-24 0 0,24 0 0,-11 0 0,1 0 0,10 0 0,-10 0 0,13 0 0,1 0 0,-1 0 0,-13 0 0,10 0 0,-10 0 0,13 0 0,0 0 0,1 0 0,-1 0 0,1 0 0,-1 0 0,1 0 0,-1 0 0,0 0 0,1 0 0,-1 0 0,1 0 0,-1 0 0,0 0 0,1 0 0,-1 0 0,1 0 0,-1 0 0,1 0 0,-1 0 0,0 0 0,1 0 0,-1 0 0,1 0 0,-1 0 0,0 0 0,1 0 0,-1 0 0,1 0 0,-1 0 0,1 0 0,-1 0 0,0 0 0,1 0 0,-1 0 0,1 0 0,-1 0 0,0 0 0,1 0 0,-1 0 0,1 0 0,-1 0 0,-13 0 0,10 0 0,-10 0 0,13 0 0,0 0 0,-13 0 0,10 0 0,-10 0 0,0 0 0,10 0 0,-11 0 0,15 0 0,-15 0 0,11 0 0,-10 0 0,14 0 0,-1 0 0,0 0 0,-13 0 0,10 0 0,-24 0 0,24 0 0,-24 0 0,24 0 0,-24 0 0,24 0 0,-24 0 0,24 0 0,-24 0 0,24 0 0,-10 0 0,13 0 0,-13 0 0,10 0 0,-10 0 0,13 0 0,1 0 0,-1 0 0,0 0 0,1 0 0,-1 0 0,1 0 0,-1 0 0,1 0 0,-1 0 0,0 0 0,1 0 0,-1 0 0,1 0 0,-1 0 0,0 0 0,1 0 0,-1 0 0,1 0 0,-1 0 0,1 0 0,-1 0 0,-22 0 0,17 0 0,-17 0 0,22 0 0,1 0 0,-1 0 0,-13 0 0,10 0 0,-10 0 0,13 0 0,0 0 0,-13 0 0,10 0 0,-10 0 0,0 0 0,10 0 0,-11 0 0,15 0 0,-15 0 0,11 0 0,-10 0 0,14 0 0,-1 0 0,0 0 0,-8 0 0,6 0 0,-20 0 0,19 0 0,-10 0 0,13 0 0,1 0 0,-1 0 0,-13 0 0,10 0 0,-10 0 0,13 0 0,1 0 0,-1 0 0,0 0 0,1 0 0,-1 0 0,1 0 0,-1 0 0,1 0 0,-1 0 0,0 0 0,1 0 0,-1 0 0,1 0 0,-1 0 0,0 0 0,1 0 0,-1 0 0,1 0 0,-1 0 0,1 0 0,-1 0 0,0 0 0,1 0 0,-1 0 0,1 0 0,-1 0 0,0 0 0,1 0 0,8 8 0,-6-6 0,6 7 0,-9-9 0,1 0 0,-1 0 0,0 0 0,1 0 0,-1 0 0,1 0 0,-1 0 0,0 0 0,1 0 0,-1 0 0,1 0 0,-1 0 0,1 0 0,-1 0 0,9-9 0,2-2 0,9-8 0,0-1 0,0 1 0,0-1 0,9 9 0,2-6 0,8 6 0,0 0 0,14 2 0,-10 9 0,24 0 0,-24 0 0,10-8 0,0 5 0,-11-5 0,11 8 0,-13 0 0,-1 0 0,0 0 0,14 0 0,-10 0 0,10 0 0,-14 0 0,1 0 0,13 0 0,-10-9 0,10-2 0,-14 0 0,0 3 0,0-1 0,1 7 0,-1-7 0,0 0 0,1 7 0,-1-7 0,0 9 0,1 0 0,-1 0 0,-17 0 0,-22 0 0,-17 0 0,-17 11 0,3-8 0,1 20 0,-1-21 0,-18 9 0,14 1 0,-32-10 0,32 10 0,-15-1 0,20-9 0,0 10 0,13-12 0,-10 11 0,24-8 0,-10 8 0,13-11 0,-13 0 0,10 8 0,-10-6 0,13 7 0,0-9 0,1 0 0,-14 11 0,10-8 0,-24 8 0,15-11 0,-17 0 0,3 0 0,-4 0 0,0 0 0,-20 0 0,15 0 0,-32 0 0,13 0-514,-19 0 514,1 0 0,0 0 0,-1 0 0,1 0 0,32 0 0,-25 0 0,58 0 0,-39 0 0,29 0 0,-13 0 0,13 0 0,-10 0 514,11 0-514,-1 0 0,-19 0 0,17 0 0,-20 0 0,22 0 0,-9 0 0,9 0 0,0 0 0,-10 0 0,10 0 0,-13 0 0,13 0 0,-10 0 0,11 0 0,-1 0 0,-10 0 0,24 0 0,-24 0 0,24 0 0,-10 0 0,-1 0 0,11 0 0,-10 0 0,14 0 0,-1 0 0,0 0 0,1 0 0,-1 0 0,1 0 0,8 9 0,11 1 0,2 10 0,15-10 0,-15 8 0,15-8 0,-14 10 0,14-10 0,-7 8 0,10-8 0,-10 10 0,-1-1 0,0 0 0,1 1 0,1-1 0,6-8 0,-6-3 0,8-8 0,1-8 0,-1 5 0,0-5 0,1 8 0,-1 0 0,0 0 0,1 0 0,-1 0 0,0 0 0,1 0 0,-1 0 0,0 0 0,1 0 0,13 0 0,3 0 0,0 0 0,11 0 0,-10 0 0,13 0 0,0 0 0,0 0 0,0 0 0,0 0 0,0 0 0,-13 0 0,10 0 0,-25 0 0,11 0 0,0 0 0,-10 0 0,10 0 0,-14 0 0,1 0 0,-1 0 0,0 0 0,1 0 0,-1 0 0,0 0 0,1 0 0,-1 0 0,0 0 0,1 0 0,-1 0 0,0 0 0,14 11 0,-10-8 0,10 8 0,9-11 0,-18 0 0,18 0 0,-9 11 0,-10-8 0,10 8 0,0-11 0,-10 0 0,10 8 0,0-5 0,3 5 0,1-8 0,9 0 0,-9 11 0,-1-8 0,11 8 0,-11-11 0,1 0 0,9 0 0,-23 0 0,24 0 0,-11 11 0,14-8 0,1 8 0,-1-11 0,0 11 0,9-8 0,-21 8 0,17-11 0,-32 0 0,24 0 0,-24 0 0,23 0 0,-9 0 0,13 0 0,0 0 0,0 0 0,0 0 0,-13 0 0,9 0 0,-23 0 0,24 0 0,-24 0 0,10 0 0,-14 0 0,0 0 0,1 0 0,-1 0 0,0 0 0,1 0 0,-1 0 0,0 0 0,1 0 0,-1 0 0,0 0 0,1 0 0,-1 0 0,0 0 0,0 0 0,1 0 0,-1 0 0,0 0 0,1 0 0,-1 0 0,0 0 0,1 0 0,-1 0 0,0 0 0,1 0 0,13 0 0,-11 0 0,25 0 0,-24 0 0,10 9 0,0-7 0,-10 7 0,10-9 0,0 0 0,-11 0 0,25 0 0,-24 0 0,24 0 0,-25 0 0,25 0 0,-24 0 0,24 0 0,-25 0 0,25 0 0,-24 0 0,23 0 0,-23 0 0,24 0 0,-24 0 0,23 0 0,-23 0 0,32 0 0,-16 0 0,6 0 0,2 0 0,-25 0 0,11 0 0,0 0 0,-10 0 0,10 0 0,-13 0 0,-1 0 0,0 0 0,1 0 0,-1 0 0,0 0 0,0 0 0,1 0 0,-1 0 0,0 0 0,1 0 0,-1 0 0,0 0 0,1 0 0,-1 0 0,0 0 0,1 0 0,13 0 0,3 0 0,14 0 0,0 0 0,1 0 0,-1 0 0,0 0 0,0 0 0,-14 0 0,11 0 0,-24 0 0,24 0 0,-25 0 0,11 0 0,0 0 0,-10 0 0,24 0 0,-24-9 0,23 7 0,-23-7 0,24 9 0,-25 0 0,11 0 0,0 0 0,-10 0 0,10 0 0,-13 0 0,-1 0 0,0 0 0,0 0 0,1 0 0,-1 0 0,0 0 0,1 0 0,-1 0 0,0 0 0,1-9 0,-1 7 0,0-7 0,1 9 0,-1 0 0,0 0 0,1 0 0,-1 0 0,0 0 0,1 0 0,-1 0 0,0 0 0,1 0 0,-1 0 0,0 0 0,1 0 0,-1 0 0,0 0 0,1 0 0,-1 0 0,0 0 0,0 0 0,15 0 0,-12 0 0,25 0 0,-24 0 0,10 0 0,0 0 0,-11 0 0,12 0 0,-15 0 0,0 0 0,14 0 0,-10 0 0,10 0 0,-14 0 0,1 0 0,-1 0 0,0-8 0,1 6 0,-1-7 0,14 9 0,-10 0 0,10 0 0,0-11 0,-11 8 0,25-8 0,-10 11 0,13 0 0,-14-9 0,11 7 0,-24-7 0,23 9 0,-23 0 0,24 0 0,-25 0 0,11 0 0,-5 0 0,-6 0 0,6 0 0,5 0 0,-10 0 0,10 0 0,0 0 0,-11 0 0,11 0 0,0-11 0,-10 8 0,10-8 0,0 11 0,-10 0 0,24 0 0,-25 0 0,25 0 0,-11 0 0,15-12 0,-1 10 0,19-10 0,-15 12 0,34-13 0,-33 9 0,-1-3 0,1 1 0,6 6 0,30 0 0,-41 0 0,0 0 0,0 0 0,0 0 0,-13 0 0,-4 0 0,0 0 0,-10 0 0,10 0 0,-14 0 0,0 0 0,1 0 0,-1 0 0,0 0 0,1 0 0,-1 0 0,0 0 0,1 0 0,-1 0 0,0 0 0,0 0 0,1 0 0,-1 0 0,0 0 0,1 0 0,-1 0 0,0 0 0,1 0 0,-1 0 0,0 0 0,1 0 0,-1 0 0,0 0 0,1 0 0,-1 0 0,0 0 0,1 0 0,-1 0 0,0 0 0,1 0 0,-1 0 0,0 0 0,1 0 0,-1 0 0,0 0 0,1 0 0,13 0 0,-11 0 0,25 0 0,-11 0 0,15 0 0,-1 0 0,0 0 0,-14 0 0,11 11 0,-24-9 0,23 10 0,-23-4 0,10-6 0,-13 7 0,-1-1 0,0-5 0,-8 14 0,6-15 0,-15 15 0,7-6 0,-9 8 0,0 1 0,0-1 0,0 0 0,0 0 0,0 1 0,0-1 0,0 0 0,0 1 0,0-1 0,-11 14 0,-4 4 0,-7-1 0,8 29 0,-3-37 0,3 37 0,3-28 0,-12 13 0,9 0 0,-8-14 0,8 11 0,-3-24 0,15 23 0,-7-23 0,9 10 0,0-13 0,0-1 0,0 0 0,0 1 0,8-18 0,3-5 0,22-30 0,4-4 0,13-13 0,0 11 0,-14 5 0,11 9 0,-24 5 0,10 6 0,-14-3 0,0 6 0,1 0 0,-1 3 0,0-1 0,1 7 0,-1-7 0,0 9 0,1 0 0,-1 0 0,0 0 0,1 0 0,-1 0 0,0 0 0,1 0 0,-1 0 0,0 0 0,1 0 0,-1 0 0,0 0 0,1 0 0,-1 0 0,0 0 0,0 0 0,1 0 0,-1 0 0,0-9 0,1-2 0,2-22 0,-2 10 0,1-10 0,1 0 0,1-4 0,-1 0 0,3-10 0,-14 24 0,9-10 0,-18 13 0,15 1 0,-15 16 0,7 23 0,-9 3 0,-9 14 0,7-18 0,-15 0 0,15 1 0,-16-1 0,7-8 0,0 6 0,-6-6 0,6-1 0,0 8 0,-6-16 0,6 15 0,-9-15 0,1 15 0,-1-15 0,9 16 0,-20-16 0,17 6 0,-19 1 0,13-7 0,-13 7 0,10-9 0,-24 0 0,10 0 0,-13 0 0,-1 0 0,1 0 0,-1 0 0,-18 0 0,14 0 0,-14 0 0,19 0 0,-1 0 0,1 0 0,13 0 0,4 0 0,0 0 0,10 0 0,-10 0 0,-1-12 0,11 10 0,-10-10 0,13 4 0,1 5 0,-1-14 0,1 15 0,-1-7 0,0 9 0,1-9 0,-1 7 0,1-6 0,-1-1 0,1 7 0,-1-7 0,0 9 0,1 0 0,-1 0 0,1 0 0,-1 0 0,1 0 0,-1 0 0,0 0 0,1 0 0,-1 0 0,1 0 0,-1 0 0,0 0 0,1 0 0,-1 0 0,1 0 0,-1 0 0,1 0 0,-1 0 0,0 0 0,1 0 0,-1-9 0,1 7 0,-15-18 0,11 17 0,-10-8 0,13 2 0,1-2 0,-1 1 0,-13-10 0,10 17 0,-24-20 0,24 20 0,-10-17 0,-1 18 0,-2-18 0,-15 6 0,15 0 0,-11 3 0,24 2 0,-24 7 0,10-18 0,-13 17 0,13-8 0,-10 0 0,24 8 0,-24-8 0,24 11 0,-24-12 0,24 10 0,-24-10 0,24 12 0,-10 0 0,0-11 0,9 8 0,-9-8 0,14 11 0,-1 0 0,-13 0 0,10 0 0,-11 0 0,1-11 0,10 8 0,-10-8 0,13 11 0,-13 0 0,10-9 0,-10 7 0,13-7 0,1 9 0,-1 0 0,0 0 0,1 0 0,-1 0 0,-13 0 0,10 0 0,-10 0 0,13 0 0,1 0 0,-10 0 0,8 0 0,-8 0 0,10 0 0,-1 0 0,1 0 0,-1 0 0,0 0 0,1 0 0,-1 0 0,1 0 0,-1 0 0,0 0 0,10 9 0,-8 1 0,16 10 0,-7-1 0,9 0 0,0 1 0,0-1 0,0 0 0,0 1 0,9-1 0,2-8 0,8-3 0,0-8 0,1 0 0,13 12 0,-11-10 0,11 9 0,0-11 0,-10 0 0,24 0 0,-24 0 0,23 0 0,-23 0 0,24 0 0,-25 0 0,25 0 0,-24 0 0,24 0 0,-25 0 0,11 0 0,-13 0 0,-1-8 0,14 6 0,-10-7 0,10 0 0,-14 7 0,0-15 0,1 14 0,-1-5 0,0 8 0,1 0 0,-1 0 0,0 0 0,1 0 0,-1 0 0,0 0 0,1 0 0,-1 0 0,0 0 0,1 0 0,-1 0 0,0 0 0,1 0 0,-1 0 0,0 0 0,14 0 0,-10 0 0,10 0 0,0 11 0,3-8 0,1 16 0,10-5 0,-25-3 0,25 11 0,-24-10 0,10 1 0,-14-4 0,0-9 0,-8 8 0,6-6 0,-6 7 0,8-9 0,1 0 0,-1 0 0,0 0 0,1 0 0,-1 0 0,0 0 0,1 0 0,-10 8 0,-10 3 0,-11 0 0,-22-3 0,-4-8 0,-13 0 0,0 12 0,-19-10 0,-5 10 0,-19 1-692,1-9 692,0 9 0,-1-13 0,1 0 0,33 0 0,1 0 0,-21 0 0,-14 0 0,42 0 0,15 0 0,2 0 0,15 0 0,-1 0 0,1 0 692,-1 0-692,0 0 0,1 0 0,-1 0 0,1 0 0,-1 0 0,0 0 0,1 0 0,-1 0 0,1 0 0,-1 0 0,1 0 0,-15 0 0,11 0 0,-10 0 0,13 0 0,1 0 0,-1 0 0,1 0 0,-1 0 0,0 0 0,1 0 0,-1 0 0,1 0 0,-1 0 0,1 0 0,-1 0 0,0 0 0,1 0 0,-1 0 0,-13 0 0,10 0 0,-10 0 0,13 0 0,0-9 0,1-1 0,-1-1 0,1 2 0,-1 0 0,1 7 0,-1-7 0,0 1 0,-13 5 0,10-5 0,-10 8 0,13 0 0,1 0 0,-1-9 0,1 7 0,-1-7 0,0 9 0,1 0 0,-1 0 0,1 0 0,-1 0 0,0-9 0,1 7 0,-1-6 0,1 8 0,-1 0 0,1 0 0,-1 0 0,0 0 0,1 0 0,-1 0 0,1 0 0,-1 0 0,0 0 0,1 0 0,-1 0 0,1 0 0,-1 0 0,1 0 0,-1 0 0,0 0 0,1 0 0,-1 0 0,1 0 0,-1 0 0,0 0 0,1 0 0,-1 0 0,1 0 0,-1 0 0,1-9 0,-1 7 0,-13-7 0,10 9 0,-11 0 0,1 0 0,10-9 0,-24 7 0,24-7 0,-24 9 0,24 0 0,-24-11 0,11 8 0,-1-8 0,-10 0 0,24 8 0,-24-8 0,10 11 0,0 0 0,-10 0 0,24 0 0,-23 0 0,23 0 0,-24 0 0,10 0 0,-22 0 0,6 0 0,8 0 0,-2 0 0,10 0 0,-13 0 0,13 0 0,-10 0 0,24 0 0,-24 0 0,10 0 0,1 0 0,-11 0 0,24 0 0,-11 0 0,1 0 0,10 0 0,-24 0 0,24 0 0,-10 0 0,0 0 0,10 0 0,-11 0 0,1 0 0,1 0 0,-3 0 0,7 0 0,-6 0 0,11 0 0,-24 0 0,24 0 0,-10 0 0,13 0 0,-13-11 0,10 8 0,-10-9 0,13 12 0,-13-11 0,10 8 0,-10-8 0,13 2 0,-13 7 0,10-6 0,-10 8 0,13 0 0,-13 0 0,10 0 0,-10 0 0,4 0 0,7 0 0,-6-9 0,-5 7 0,10-7 0,-10 9 0,13 0 0,-13 0 0,10 0 0,-11 0 0,15 0 0,-1 0 0,-13 0 0,10 0 0,-10 0 0,-1 0 0,11 0 0,-10 0 0,14 0 0,-1 0 0,0 0 0,-13 0 0,10 0 0,-10 0 0,0 0 0,10 0 0,-33 0 0,31 0 0,-31 0 0,33 0 0,-10 0 0,13 0 0,1 0 0,-1 0 0,0 0 0,1 0 0,-1 0 0,1 0 0,-1 0 0,1 0 0,-1 0 0,-13 0 0,10 0 0,-11 0 0,15 0 0,-1 0 0,-13 0 0,10 0 0,-10 0 0,13 0 0,-8 9 0,6 1 0,-6 10 0,8-10 0,1 8 0,-1-16 0,0 15 0,1-6 0,-14-1 0,10 7 0,-11-6 0,1 0 0,-4 9 0,1-18 0,-11 10 0,24-12 0,-11 0 0,1 11 0,10-8 0,-10 8 0,13-11 0,1 0 0,-1 0 0,0 0 0,-8 0 0,6 8 0,-6-6 0,9 7 0,-1-9 0,0 0 0,1 0 0,-1 0 0,1 0 0,-1 0 0,1 0 0,-1 0 0,0 0 0,1 0 0,-1 0 0,1 0 0,-1 0 0,0 0 0,1 9 0,-14-7 0,10 6 0,-24-8 0,10 0 0,-14 0 0,1 0 0,13 0 0,-10 11 0,24-8 0,-24 8 0,24-11 0,-10 0 0,0 0 0,10 0 0,-10 0 0,-1 0 0,11 0 0,-10 0 0,13 0 0,1 0 0,-1 0 0,1 0 0,-1 0 0,1 0 0,-1 0 0,0 0 0,1 0 0,-1 0 0,1 0 0,-1 0 0,0 0 0,1 0 0,-1 0 0,1 0 0,-1 0 0,18 0 0,18-11 0,20 8 0,14-19 0,0 8 0,0 0 0,19 2 0,-14 12 0,33 0 0,-34 0 0,34 0 0,-15 0 0,1 0 0,13 0 0,-13 0-425,-17 0 0,2 0 425,39 0 0,-28 0 0,0 0 0,28 0 0,-29 0 0,2 0 0,-9 0 0,-2 0 0,-1 0 0,4 0-328,4 0 0,5 0 0,-8 0-291,31 0 619,-6 0 0,-3 0-650,-13 0 650,-15 0 0,0 0 0,22 0 0,-24 0 0,-1 0 0,18 0 0,1 0 0,-5 0 752,-19 0-752,19 0 983,-28 0-354,24 0 110,-28 0-739,-1 0 0,11 0 0,-24 0 0,23 0 0,-23 9 0,24-7 0,-25 7 0,25-9 0,-24 0 0,24 0 0,-25 8 0,11-6 0,-5 7 0,-6-9 0,6 0 0,-9 0 0,0 9 0,1-7 0,-1 6 0,0-8 0,1 0 0,13 12 0,-11-10 0,25 9 0,-24-11 0,24 12 0,-25-10 0,25 10 0,-24-12 0,23 0 0,-23 0 0,24 11 0,-24-9 0,23 10 0,-9-12 0,-1 0 0,11 11 0,-24-9 0,23 10 0,-23-4 0,10 3 0,-14 0 0,1 6 0,-1-6 0,0 8 0,-8 0 0,-2 1 0,-9-1 0,0 0 0,0 1 0,0-1 0,-23 3 0,-5 0 0,-8 1 0,-11 12 0,10-9 0,-13 21 0,-19-3 0,13-4 0,-13 13 0,0-9-610,-4-2 610,27-19 0,-1-2 0,-45 10 0,-1 0 0,1-1 0,-1 1-492,36-22 0,-2-1 455,-39 5 37,39-12 0,1-2 0,-34 1-344,-1 0 344,20-11 0,-15-6 0,14-11 0,0 11 0,5-8 0,19 22 569,-19-22-569,14 22 983,-33-11-933,33 14-50,-33 0 0,15 0 0,-1 0 0,-14 0 0,30 0 0,1 0 0,-27 0 0,18 0 0,3 0 0,8 0 373,-14-11-373,0 8 0,14-8 0,-14 11 0,19 0 0,13 0 0,-10 0 0,10 0 0,-13 0 0,-1 0 0,15 0 0,-11 0 0,24 0 0,-24 0 0,24 0 0,-10 0 0,13 0 0,-13 0 0,-4-12 0,0 10 0,-32-10 0,27 12 0,-31 0 0,22 0 0,1 0 0,0 0 0,-19 0 0,13 0 0,-31 0 0,32 0 0,-33 0 0,14 0 0,-18 0 0,18 12 0,-14-10 0,14 23 0,-18-22 0,0 11 0,18-3 0,-14 6 0,47-3 0,-25 11 0,29-22 0,-13 19 0,5-19 0,9 16 0,8-8 0,8 8 0,1-8 0,8 6 0,2-6 0,9 8 0,-9-8 0,7 6 0,-6-6 0,8 8 0,0 1 0,8-10 0,3 8 0,8-16 0,0 15 0,1-6 0,-1-1 0,-8 8 0,6-16 0,-6 15 0,8-6 0,14 10 0,-10-1 0,10 2 0,0 11 0,-8 4 0,11 13 0,-11 0 0,12 0 0,-9 0 0,19 0 0,-19 1 0,8-13 0,1 0 0,-5 5 0,3-5 0,3-3 0,17-7 0,-11 20 0,22-18 0,-38 17 0,19-19 0,-8 8 0,-2-13 0,-4-1 0,-14-11 0,0-3 0,1-8 0,-1 0 0,0 0 0,1 0 0,-1 0 0,0 0 0,1 0 0,-1-9 0,0-1 0,-8-10 0,6 0 0,-6 1 0,8-1 0,1 1 0,-1-1 0,-8 1 0,-3-1 0,-8 0 0,0 1 0,0-1 0,0 1 0,0-15 0,0 11 0,-8-10 0,-3 13 0,-9 1 0,1 8 0,-1-6 0,0 6 0,1-9 0,-1 1 0,1-1 0,8 0 0,2 1 0,9-14 0,-9 10 0,7-24 0,-7 24 0,9-24 0,0 24 0,0-11 0,0 1 0,0 10 0,0-24 0,0 24 0,0-10 0,0 13 0,0 1 0,-8 8 0,-3 2 0,-9 9 0,1 0 0,-1 0 0,1 0 0,-1 0 0,0 0 0,1 9 0,-1 1 0,1 10 0,-1-10 0,0 8 0,-13-5 0,10 7 0,-10 2 0,13-3 0,1 0 0,-1-8 0,1 6 0,-1-15 0,0 7 0,1-9 0,8-9 0,2-2 0,9-8 0,0-1 0,0 1 0,-8-1 0,5 0 0,3 10 0,11 1 0,22 9 0,-10 0 0,23 0 0,-9 0 0,13 0 0,0 0 0,0 0 0,0 0 0,1 0 0,-1 0 0,0 0 0,19 0 0,-28 0 0,24 0 0,-28 0 0,13 0 0,0 0 0,0 0 0,0 0 0,-13 0 0,9 0 0,-9 0 0,-1 0 0,11 0 0,-24 0 0,10 0 0,0 0 0,-11 0 0,11 0 0,-13 0 0,-1 0 0,0 9 0,1-7 0,-1 6 0,0-8 0,1 0 0,-1 0 0,0 0 0,1 0 0,-1 0 0,0 0 0,1 0 0,-1 9 0,0 2 0,0-1 0,1-1 0,-9-1 0,6-5 0,-7 14 0,10-15 0,-1 15 0,0-15 0,1 7 0,-1-9 0,0 8 0,1-5 0,-1 5 0,0-8 0,1 0 0,-1 0 0,0 9 0,14-7 0,-10 15 0,24-15 0,-24 7 0,23 2 0,-23-8 0,24 8 0,-25-11 0,25 0 0,-10 0 0,13 0 0,0 0 0,-14 0 0,11 0 0,-24 0 0,23 0 0,-23 0 0,10 0 0,-13 0 0,-1 0 0,0 0 0,0 0 0,14 0 0,-10 0 0,10 0 0,0 0 0,12 0 0,8 0 0,5 0 0,-21 0 0,-4 0 0,0 0 0,3 0 0,1 0 0,9 0 0,-23 0 0,10 0 0,0 0 0,-10 0 0,10 0 0,-14 0 0,14 0 0,-10 0 0,10 0 0,-14 0 0,1 0 0,-1 0 0,0 0 0,1 0 0,-1 0 0,0 0 0,1 0 0,-1 0 0,-81 0 0,31 0 0,-26 0 0,-5 0 0,-12 0 0,-18 0-984,-1 0 916,35 0 1,0 0 67,-41 0 0,41 0 0,0 0 0,-34 0-334,-1 0 334,19 0 0,5 0 0,19 0 0,13 0 0,4 0 0,13 0 983,1-9-866,-1 7 236,1-7-353,-1 9 0,0 0 0,1 0 0,-14-11 0,10 8 0,-24-19 0,24 19 0,-24-8 0,24 2 0,-24 7 0,10-18 0,0 8 0,-10-1 0,24-5 0,-24 5 0,2-18 0,6 6 0,-17-9 0,33 23 0,-10-9 0,14 18 0,-1-7 0,0 9 0,1 0 0,-1 0 0,1 0 0,-1 0 0,0 0 0,1 0 0,-1 0 0,1 0 0,16-9 0,5-2 0,31 0 0,4-9 0,13 6 0,0-11 0,19-3 0,4 0-561,20 11 561,-1-11 0,-19 25 0,15-11 0,-15 14 0,19 0 0,-18 0 0,13 0 0,-32 0 0,14 0 0,-19 0 0,-13 0 0,9 0 0,-23 0 561,10 0-561,0 0 0,-10 0 0,10 0 0,-14 0 0,0 0 0,1 0 0,-1 9 0,0-7 0,1 7 0,-1-1 0,0-6 0,1 7 0,-1-9 0,0 0 0,1 0 0,-1 8 0,0-5 0,1 5 0,-1-8 0,0 0 0,1 0 0,-1 0 0,9 0 0,-7 0 0,7 0 0,-8 0 0,-1 0 0,14 0 0,-10 0 0,23 0 0,-23 0 0,10 0 0,19 14 0,-25-11 0,25 19 0,-33-19 0,1 5 0,-1 1 0,0-7 0,1 6 0,-1-8 0,0 0 0,1 9 0,-1-7 0,0 7 0,0-9 0,1 0 0,-1 0 0,9 0 0,-7 0 0,7 0 0,-8 0 0,-1 0 0,0 0 0,1 0 0,13 0 0,-11 0 0,11 0 0,0 0 0,4 0 0,-1 0 0,30 0 0,-39 0 0,39 0 0,-30 0 0,0 0 0,11 0 0,-24 0 0,24 0 0,-11 0 0,0 0 0,11 0 0,-2 0 0,-6 0 0,2 0 0,-8 0 0,-10 0 0,10 0 0,-14 0 0,1 0 0,-1 0 0,0 0 0,1 0 0,-1 0 0,0 0 0,1 0 0,-1 0 0,0 0 0,1 0 0,13 0 0,-11 0 0,25 0 0,-24 8 0,10-6 0,0 7 0,-10-9 0,18 9 0,-19-7 0,6 6 0,-9-8 0,0 0 0,1 0 0,-1 0 0,0 0 0,1 0 0,-1 0 0,14 0 0,-10 0 0,23 0 0,-9 0 0,-1 0 0,30 0 0,-39 0 0,57 0 0,-43 0 0,28 0 0,-19 0 0,19 0 0,4 0 0,20 0 0,-27 0 0,1 0 0,-17 0 0,2 0-471,27 0 0,-1 0 471,20 0 0,-39 0 0,-2 0 0,36 0 0,-1 0 0,0 0 0,0 0 0,0 0-272,-18 0 272,13 0 0,-32 0 0,33 0 0,-15 14 0,1-11 0,13 11 0,-32-3 0,32-8 0,-32 8 0,33-11 0,-34 0 0,15 0 0,-19 11 0,9-8 928,-20 17-928,16-18 286,-19 18-286,1-18 0,-4 18 0,0-18 0,-10 15 0,23-14 0,-9 16 0,13-16 0,0 8 0,0 0 0,0-8 0,19 22 0,-14-22 0,32 24 0,-32-12 0,33 1 0,-33 7 0,13-10 0,-17 13 0,-1-1 0,-14-3 0,19 11 0,-30-19 0,31 17 0,-34-29 0,25 21 0,-11-10 0,1 1 0,-4 6 0,0-18 0,-10 15 0,10-6 0,-14 0 0,0 6 0,1-15 0,-10 15 0,8-14 0,-8 5 0,10-8 0,-1 0 0,0 0 0,1 0 0,-1 0 0,0 0 0,1 0 0,-1 0 0,0 0 0,-8-9 0,6 7 0,-50-6 0,25 8 0,-38 0 0,26 0 0,1 0 0,-1 0 0,1 0 0,-15 11 0,11 0 0,-24 2 0,11 7 0,-15-17 0,1 19 0,-19-5 0,14-3 0,-33 13 0,14-10-453,17-9 1,-2 1 452,10 6 0,-1-3 0,-7-9 0,-2-2 0,0 6 0,2-1 0,-42-6 0,41 0 0,0 0 0,-34 0 0,-1 0 0,1 0-20,18 0 20,5 0 0,19 0 0,13 0 0,-10 0 0,24 0 904,-10 0-904,13 0 21,0 0-21,1 0 0,-1 0 0,1 0 0,-1 0 0,1 0 0,-1 0 0,0 0 0,1 0 0,-1-8 0,1 5 0,-1-5 0,0 8 0,1 0 0,-1-9 0,1 7 0,-1-16 0,1 16 0,-1-6 0,0-1 0,1 7 0,-1-16 0,1 16 0,-1-15 0,0 6 0,1-9 0,-1 1 0,9-1 0,3 0 0,-1 1 0,7-14 0,-7-4 0,9 0 0,0-10 0,0 11 0,0-1 0,22-10 0,25 19 0,8-9 0,32 20 0,-13-8 0,18 22 0,-19-11 0,-4 14 0,-19 0 0,0 0 0,1 0 0,-1 0 0,-14 0 0,-3 9 0,0 4 0,-10 7 0,24 4 0,-25-4 0,11-6 0,0 5 0,-10-7 0,10 1 0,-14 4 0,1-15 0,-1 16 0,0-16 0,1 15 0,13-15 0,3 7 0,23-1 0,-20-6 0,2 7 0,-8-9 0,-10 0 0,10 0 0,-14 0 0,1 0 0,-1 0 0,-8-9 0,-34 7 0,-7-7 0,-15 9 0,-2 0 0,10 0 0,0 0 0,4 0 0,0 0 0,10 0 0,-11 0 0,1 0 0,10 9 0,-24 4 0,24 7 0,-24 5 0,10-3 0,-32 6 0,14 9 0,-14-7 0,19 6 0,-1-11 0,1 0 0,13-2 0,-10 1 0,24-13 0,-24 12 0,24-20 0,-10 8 0,13-11 0,1 0 0,-1 0 0,-13 0 0,10 0 0,-10 0 0,13 0 0,1 0 0,-1 0 0,0 0 0,1 0 0,8-9 0,2-2 0,9-9 0,0 1 0,-8-1 0,5 1 0,-14 8 0,15-7 0,-16 16 0,8-6 0,-10 8 0,0-9 0,1-2 0,-1 0 0,1 2 0,-15-2 0,11 8 0,-10-17 0,13 18 0,-13-6 0,-4 8 0,1 0 0,-11 0 0,24 0 0,-24 0 0,24 0 0,-24 0 0,24 0 0,-24 0 0,24 0 0,-24 0 0,24 0 0,-24 0 0,24 0 0,-24 0 0,10 0 0,1 0 0,-11 0 0,24 0 0,-24 0 0,10 0 0,0 0 0,4 0 0,0 0 0,10 0 0,-24 0 0,24 0 0,-11 0 0,15 0 0,-14 0 0,10 0 0,-11 0 0,1 0 0,10 0 0,-10 0 0,13 0 0,-8 0 0,-8 0 0,5 0 0,-3 0 0,1 0 0,10 0 0,-24 0 0,10 0 0,1 0 0,-30 0 0,25 0 0,-28 0 0,18 0 0,1 0 0,-1 0 0,1 0 0,-19 0 0,14 0 0,-14 0 0,18 0 0,-18-14 0,14 10 0,-32-9 0,32 13 0,0 0 0,-1 0 0,-4 0 0,4 0 0,2 0 0,-2 0 0,-13 0 0,19 0 0,0 0 0,-1 0 0,1 0 0,-1 0 0,1 0 0,13 0 0,-10 0 0,11 0 0,-1 0 0,-10 0 0,24 0 0,-24 0 0,10 0 0,1 0 0,-11 0 0,24 0 0,-11 0 0,1 0 0,-12 0 0,-8 0 0,8 0 0,11 0 0,1 0 0,10 0 0,-24 0 0,24 0 0,-24 0 0,24 0 0,-24 0 0,24-9 0,-24 7 0,11-7 0,-1 9 0,-10 0 0,10-11 0,-13 8 0,-1-8 0,1 11 0,0 0 0,-1 0 0,1-11 0,-1 8 0,-21-9 0,29 12 0,-26 0 0,32 0 0,1 0 0,-11-11 0,10 8 0,0-8 0,4 11 0,0 0 0,10 0 0,-11 0 0,1-11 0,10 8 0,-10-8 0,0 11 0,10 0 0,-11 0 0,1 0 0,10 0 0,-10 0 0,13 0 0,-13 0 0,10 0 0,-33 0 0,17 0 0,-6 0 0,-2 0 0,10 0 0,-13 0 0,-1 0 0,1 0 0,0 0 0,-1 0 0,1 0 0,0 0 0,13 0 0,-10 0 0,10 0 0,0 0 0,4 0 0,14 0 0,-1 0 0,0 0 0,1 0 0,8 8 0,-6-5 0,6 5 0,0 1 0,-7-7 0,8 6 0,-10 1 0,0-7 0,1 15 0,-1-14 0,1 14 0,-1-15 0,0 6 0,1-8 0,-1 9 0,1-7 0,-1 7 0,1-9 0,-1 8 0,0-6 0,1 7 0,-1-9 0,1 0 0,8 9 0,-7-7 0,16 15 0,-7-6 0,18-1 0,2-1 0,8-9 0,0 0 0,14 0 0,4 0 0,13 0 0,19 0 0,-14 0 0,13 0 0,1 0 0,5 0 0,-1 0 0,15 0 0,-34 0 0,34 0 0,-15 0 0,1 0 0,-5 0 0,-19 0 0,19 0 0,-14 0 0,32 0 0,-32 0 0,32 0 0,-32 0 0,14 0 0,0 0 0,-14 11 0,13 3 0,-17 11 0,-1-11 0,-14 6 0,11-7 0,-11-2 0,1 9 0,-4-9 0,0 0 0,-11 6 0,20-15 0,-20 7 0,19-9 0,-18 0 0,24 0 0,-25 0 0,25 0 0,-11 0 0,15 0 0,-1 0 0,0 0 0,-14 0 0,11 0 0,-11 0 0,1 0 0,10 11 0,-11-9 0,0 10 0,11-12 0,-10 11 0,-1-8 0,-3 8 0,0-11 0,-10 0 0,18 0 0,-19 0 0,6 0 0,-9 0 0,14 0 0,-10 0 0,24 0 0,-11 0 0,0 0 0,11 0 0,-10 0 0,13 0 0,0 0 0,19 0 0,4 0 0,19 0 0,-18 0-644,13 0 644,11 0 0,0 0-492,-28 0 0,0 0 269,28 0 223,-29 1 0,2-2 0,-10-6 0,0-3 0,11 1 0,2-2 0,-3-6 0,4-2 0,-6 2 0,5 0 0,-6-2 0,2-7 0,-2 0 0,25-2 0,-5 3 0,4-6-175,-18 6 175,-6 11 0,-31-9 0,-4 1 599,0 11-599,-10-6 983,10 15-733,-14-7-56,-8 0-194,6 7 0,-15-15 0,15 15 0,-6-7 0,8 9 0,1 0 0,-1 0 0,0-9 0,1 7 0,-1-7 0,0 1 0,1 5 0,13-5 0,3-3 0,33 8 0,4-22 0,19 21-679,1-9 679,-1-1 0,0 11 0,-19-11 0,-4 14 0,-32-9 0,9 7 0,-23-7 0,10 9 0,-14 0 679,1 0-679,-1 0 0,0 0 0,1 0 0,-1 0 0,0 0 0,1 0 0,-1 0 0,0 0 0,1 0 0,-1 0 0,0 0 0,1 0 0,13 0 0,3 0 0,14 11 0,0-8 0,-13 17 0,-4-18 0,-14 7 0,0-1 0,1-6 0,-1 7 0,0-9 0,-8 9 0,-2 1 0,-18 1 0,-2-2 0,-8-9 0,-15 0 0,11 0 0,-10 8 0,0-6 0,10 15 0,-24-14 0,10 16 0,-13-5 0,-1 11 0,-18-11 0,14 9 0,-33-7 0,15-2 0,-1 11 0,-14-22 0,14 8 0,1-11 0,-15 0 0,33 0 0,-14 0 0,0 0 0,14 0 0,-14 0 0,18 0 0,-18 0 0,14 0 0,-14 0 0,19 0 0,-20 0 0,15 0 0,-32-14 0,32 11 0,-33-24 0,14 23-479,-18-10 479,-1 1 0,1 9-492,34-11 0,-1 0 402,-39 11 90,9-11 0,-3 0 0,25 13 0,1 1 0,-16-6 0,1 0 0,21 7 0,3 0 0,-35 0-520,0 0 520,-1 0 0,19 0 0,-13 0 0,32 0 0,-33 0 0,33 0 0,-1 0 441,23 0-441,13 0 983,1 0-897,-1 0 477,1 0-563,8 9 0,2 2 0,9 8 0,-22 14 0,16-10 0,-39 23 0,31-23 0,-33 24 0,10-22 0,-32 28 0,-4-22-492,16 1 0,-3-1 451,13-13 0,-4-1-287,-14 8 0,-7 4 0,6-4-140,9-6 0,0-1 468,-16 8 0,-9 4 0,5-2-492,-3 3 0,1-2 164,11-7 0,-4-1 0,1 2 180,0 4 1,1 1 0,0-3 147,-1-8 0,1-3 0,-1 1 0,0 5 0,0 2 0,2-3 0,-23 2 0,2-2-492,1 0 0,3 0 234,11 0 1,4-1 290,8-1 1,3 0-34,1-1 0,2 1 0,-36 13 0,1-13 0,0-3 983,18-3-764,-14-8-219,33 19 0,-33-6 0,33-1 0,-33 12 0,41-13 0,-2 0 0,0 2 0,0 1 0,1 3 0,0 0 0,-40 10 0,15-2 0,-1 0 0,-14 2 0,14-2 0,1 0 0,-15 2 0,33-4 983,-14 1 0,18-2 0,1-11 0,13-3 0,-10-11-673,24 0 91,-10 0-401,13 0 0,1 0 0,-1 0 0,1 0 0,8-8 0,2-3 0,9-9 0,0 0 0,0 1 0,0-1 0,0 1 0,0-1 0,0 1 0,0-1 0,-9 0 0,7 1 0,-7-1 0,9-13 0,0 10 0,0-10 0,0 13 0,-8 1 0,6-15 0,-7 11 0,9-10 0,0 13 0,-9 10 0,-2 1 0,-8 9 0,-1 0 0,1 0 0,8 8 0,-7 3 0,7 8 0,1 14 0,-8-10 0,16 24 0,-18-11 0,17 1 0,-8 9 0,11-23 0,0 24 0,0-24 0,0 23 0,0-23 0,0 10 0,0-14 0,0 1 0,0-1 0,0 0 0,0 1 0,0-1 0,-9-8 0,-2-3 0,-8-8 0,8-22 0,2 8 0,9-20 0,0 1 0,0 10 0,0-24 0,0 24 0,0-10 0,0 13 0,0 1 0,0-1 0,0 18 0,0 26 0,0 15 0,0 6 0,0 1 0,0-23 0,0 24 0,0-24 0,0 10 0,9-14 0,1 0 0,10 1 0,-1-1 0,0-8 0,1-3 0,-1-8 0,0 0 0,1 0 0,-1 0 0,0 0 0,1 0 0,-1 0 0,14-11 0,-10 0 0,23-14 0,-23 5 0,24-5 0,-24 5 0,23-5 0,-23 5 0,24-5 0,-11 2 0,1 1 0,-4 8 0,0-6 0,-11 9 0,11-11 0,-13 2 0,-1 0 0,0 1 0,1-1 0,-1 1 0,0 8 0,-8-7 0,-2 7 0,-9-8 0,0-1 0,0 1 0,0-1 0,0 1 0,0-1 0,-9 9 0,-2 2 0,-22 21 0,7 13 0,-21 2 0,16 39 0,-6-22 0,-7 44 0,15-34 0,-1 15 0,7-19 0,9 1 0,0-1 0,-9 0 0,21-14 0,-10 11 0,12-24 0,0 10 0,0-14 0,0 0 0,0 1 0,0-1 0,9 0 0,2-8 0,8 6 0,0-6 0,1 8 0,-1 1 0,0-1 0,1-8 0,-1 6 0,0-15 0,14 7 0,-10-9 0,10 0 0,-14 0 0,14 0 0,-10 0 0,10 0 0,-14-9 0,1-2 0,2-22 0,-2 10 0,15-24 0,-7-9 0,9 1 0,-16 1 0,-1-2 0,8-5 0,11-30 0,-14 41 0,0-1 0,-2 14 0,-10-9 0,4 22 0,-15-22 0,7 9 0,-9-14 0,0 1 0,0 0 0,0 13 0,0 4 0,0 13 0,-9 9 0,-2 3 0,-8 8 0,-1 0 0,0 8 0,1 3 0,-1 8 0,-2 14 0,-1 4 0,-2 13 0,11 0 0,-6-14 0,7 11 0,1 8 0,-10 0 0,19 14 0,-20-19 0,20 0 0,-8 0 0,11 0 0,0 0 0,0-13 0,0 10 0,0-11 0,0 0 0,0-3 0,0-13 0,0-1 0,0 0 0,9-8 0,1-2 0,10-9 0,-9-9 0,-3-2 0,-8-8 0,0-1 0,0 0 0,-9 10 0,-1 1 0,-24-2 0,11 8 0,-10-17 0,13 9 0,10-9 0,1-13 0,9 10 0,0-10 0,0 13 0,8 1 0,17 8 0,11-9 0,14 17 0,1-8 0,-1 11 0,0 0 0,0 0 0,0 0 0,-13 0 0,9 0 0,-23 0 0,24 0 0,-25 0 0,11-9 0,0-4 0,-7-21 0,10-6 0,26-36 0,-27 19-492,3 11 0,3-4 117,-3-11 0,-2-4 375,-8 1 0,1-2 0,18-21 0,-1-1 0,-16 14 0,-4 2 0,3-2 0,-1 2 0,-2 9 0,-2 3-44,-8 10 1,-1 3 43,12-22 0,-13 32 0,-3 4 0,-11 30 0,-26 23 983,8 17-240,-33 16-648,23-2-95,-9-1 0,12 0 0,-16 19 0,11-15 0,-14 34 0,16-15 0,0 1 0,-3 13 0,5-32 0,10 14 0,-4-33 0,18 11 0,-7-24 0,9 10 0,0-14 0,9-8 0,4-25 0,10-14 0,2-22 0,2-19 0,-1 14 0,4-33-540,-2 14 540,2-18 0,-13-1 0,-3 20 0,-14 3 0,0 20 0,0 0 0,0 13 0,-9 12 0,-2 17 540,-8 8-540,-1 0 0,1 8 0,8 17 0,-12 30 0,6 18 0,0 20-984,-10-1 956,24-35 1,2 2 27,-12 39 0,11-28 0,4 0 0,-2 28 0,0-40 0,0 0 0,0 34-146,0-18 146,0-5 0,0-33 0,8-3 0,3-22 0,22-3 983,3-8-935,1 0-48,28 0 0,3-48-854,12-6 854,-37 8 0,-3-8 0,-7-4 0,0 0-492,10 6 0,-2-2 297,-10-17 1,-1 0 194,11 17 0,-2 2-208,-19-8 0,-4 3 208,26-16 0,-26-15 0,-4 33 0,-11 0 0,-2 0 0,1-6 0,0-17 0,0 31 915,-9 24-915,-16-1 983,-11 15-556,-1 9 45,-10 0-472,10 0 0,-13 0 0,13 0 0,-15 41 0,25-9 0,-17 56 0,19-33 0,8 32 0,-5-32 0,19 32 0,-9-32 0,12 14 0,0 0 0,0-14 0,0 0 0,0 19 0,0-31 0,0 21 0,12-18 0,-1-23 0,11 10 0,11-22 0,3-2 0,33-9 0,-14 0 0,14 0 0,-19 0 0,0 0 0,0 0 0,0-23 0,0 6 0,-13-17 0,-4 12 0,-14 3 0,3-15 0,-2 11 0,-7-10 0,-4 14 0,-9-1 0,0 0 0,-23 9 0,-5 3 0,-22 8 0,-19 0 0,14 0 0,-14 0 0,32 8 0,-10 17 0,22 11 0,-9 1 0,9 9 0,14-9 0,-9-1 0,17 11 0,-5-11 0,8 15 0,0-1 0,0-14 0,0 11 0,0-11 0,0 1 0,0 9 0,0-23 0,0 10 0,0-14 0,8 1 0,17 2 0,11-11 0,14 0 0,0-11 0,19 0 0,-14 0 0,33 0 0,-34 0 0,15-11 0,-19-3 0,0-11 0,1-12 0,-15 12 0,11-22 0,-25 24 0,14-24 0,-25 10 0,1-14 0,-12 1 0,0 13 0,0-10 0,0 24 0,-9-10 0,-57 22 0,0 3 0,-30 8 0,9 0 0,32 0 0,-15 11 0,20 14 0,0 14 0,8 30 0,5-15 0,20 15 0,6-32 0,11 9 0,0-23 0,0 10 0,0-14 0,0 1 0,0-1 0,0 0 0,0 1 0,9-10 0,1-1 0,23-9 0,4 0 0,13 0 0,19 0 0,4 0 0,1 0 0,1 1 0,2-2 0,13-13-403,-10 7 0,-3-3 403,-4-18 0,15-16 0,-33 15 0,0-10 0,-8 14 0,-25 5 0,14-16 0,-16 13 806,-7-10-806,-4 13 0,-9 0 0,0 1 0,-23 8 0,-23 2 0,-28 9 0,17 0 0,-2 0-984,-40 0 946,29 0 1,0 0 37,-29 0 0,41 0 0,0 0 0,-34 0-43,18 11 43,5 3 0,30 23 0,5-12 0,20 22 0,-3-25 983,15 11-910,-7 0-27,9-10-46,0 10 0,0-14 0,0 1 0,0-1 0,0 0 0,9 1 0,1-1 0,23 3 0,22 3 0,0-11 0,33 14-927,9-25 927,1 11 0,-33-13 0,8-2 0,-6 1 0,-10 0 0,1 0-328,8 0 0,7 0 0,-8 0-6,34 0 334,-40 1 0,-2-2 0,16-11 0,-4-2 0,-19-22 0,-11-3 864,-3-12-864,-13 14 983,1-10-585,-1 11-398,-9-15 0,-3 1 0,-11 0 0,0-1 0,0 14 0,-41-1 0,8 15 0,-55 6 0,33 6 0,-33 11 0,33 0 0,1 0 0,-2 0 0,-4 0 0,-32 11 0,53 14 0,5 1 0,9 20 0,14-9 0,-1-1 0,12 11 0,0-24 0,0 10 0,0-14 0,0 14 0,0-10 0,0 10 0,23-11 0,5 0 0,40 6 0,6-14 0,18 0-690,0-14 690,0 0 0,1 0 0,-36 1 0,2-2 0,1-5 0,0-2 0,2 1 0,-2-3 0,-10-9 0,-5-2 0,24-9 0,-19-18 0,-13 23 0,-2-22 0,-12 10 0,2-13 690,-3 13-690,3-10 0,-14 24 0,0-24 0,-11 24 0,0-10 0,0 13 0,0 1 0,-8 8 0,-3 2 0,-9 9 0,1 0 0,-15 0 0,11 0 0,-10 0 0,14 9 0,-1 1 0,9 10 0,-9 13 0,17 3 0,-17 0 0,18 11 0,-7-10 0,9-1 0,0 11 0,0-24 0,0 23 0,0-23 0,0 10 0,0 0 0,23-8 0,23 14 0,28-11 0,18 3-492,-34-15 0,0 1 466,-9-1 0,0-1 26,10-4 0,-2-3-132,17 6 132,13-14 0,-32 0 0,14 0 0,-10 0 0,-18-22 0,3-6 0,-16-41 0,0-5 0,-11 0 0,-3-14 0,-14 33 983,0-14-937,0 32 93,-9 4-139,-16 11 0,-30 10 0,-19 1 0,0 11 0,-13 0 0,32 0 0,-14 0 0,18 11 0,1 3 0,11 23 0,5-12 0,9 22 0,5-25 0,6 20 0,6-21 0,8 7 0,0-8 0,0-1 0,0 0 0,0 1 0,0-1 0,22-8 0,24-3 0,28-8 0,18 0-642,0 0 642,0 0 0,1 0 0,-1-14 0,0-3 0,-19-22 0,-17 11 0,-10-8 0,-9 2 0,-1 9 0,0-22 0,-14 10 642,1 0-642,-10-10 0,-4 11 0,-9-1 0,0 4 0,0 13 0,0 0 0,-9 9 0,-16 3 0,-30 8 0,-19 0 0,0 0 0,5 0 0,19 0 0,-19 13 0,14 2 0,-6 42 0,13-13 0,29 25 0,-15-19 0,31-14 0,-8 11 0,11-24 0,0 10 0,0-14 0,0 0 0,9 1 0,15-10 0,31-1 0,19-9 0,18 0-675,0 0 675,0 0 0,1 0 0,-20 0 0,14 0-135,-32 0 135,33 0 0,-33 0 0,13 0 0,-17-11 0,-15-1 671,0-24-671,-16 13 139,1-10-139,1 0 0,-2 10 0,-6-10 0,-6 13 0,-8 0 0,-22 10 0,-25 1 0,-8 9 0,-33 0 0,14 13 0,1 13 0,4 4 0,18 18 0,12-9 0,5-3 0,21-3 0,4-14 0,9 1 0,0-1 0,0 0 0,0 1 0,0-1 0,9-8 0,15-3 0,31-8 0,0 0 0,32 0 0,-13 0-430,-17 0 0,2 0 430,39 0 0,-40 0 0,0 0 0,1 0 0,-2 0 0,41 0 0,-40 1 0,0-2 0,2-6 0,-3-2 0,22-6-1,-31-5 1,-3-2 0,5-6 0,-14-6 0,0-1 0,-14-2 0,3-14 860,-11 1-860,-3 0 1,-11 13-1,0-10 0,-41 19 0,-10 2 0,-5 17 0,-4 4-984,-39 5 980,29 0 1,0 0 3,-28 0 0,27-1 0,3 2 0,-11 11-20,-13 2 20,42 22 0,10 3 0,4 11 0,11 0 0,11 0 983,-6-13-976,17 9 14,-5-9-21,8-1 0,0-3 0,0-13 0,0-1 0,0 0 0,0 0 0,0 1 0,22-9 0,6-3 0,22-8 0,19 0 0,-14 0 0,32 0 0,-19-7 0,2-2 0,-16 1 0,1-2-492,36-5 0,-1-6 354,-40-1 0,-2-1 138,10 6 0,0-3-305,-11-9 0,-2 0 305,47-5 0,-45 6 0,-1-2 0,0 6 0,0 0 0,0-7 0,0 0 0,0 7 0,0 0 0,1-5 0,-2 0 0,18-14 0,3-12 0,-41 18 0,10-10 0,-15 24 983,-6-10-747,-14 22 415,-44 2-651,3 9 0,-28 0 0,18 0 0,-18 14 0,14 0 0,-14 25 0,30 0 0,5-3 0,9 11 0,5-24 0,7 23 0,4-23 0,9 10 0,0 0 0,0-10 0,0 10 0,0-14 0,0 1 0,0-1 0,9 0 0,1 1 0,23-10 0,4-1 0,32-9 0,-15 0 0,15 0 0,-19 0 0,1 0 0,-1 0 0,-14 0 0,11 0 0,-11 0 0,1 0 0,9 0 0,-9 0 0,13-11 0,-14 8 0,11-20 0,-24 12 0,24-25 0,-25 13 0,14-24 0,-25 24 0,0-10 0,-11 13 0,0 1 0,-22 8 0,-25 2 0,-26 9 0,-20 0-492,35-2 0,0 4 454,9 10 0,-1 3 38,-8-7 0,0 5 0,7 24 0,2 5 0,1-16 0,2 1-133,4 11 0,2 2 133,-29 15 0,30-5 0,14 0 0,5-14 0,18 11 983,-7-24-921,9 24 219,0-25-281,0 11 0,0-13 0,8-1 0,17 3 0,11-11 0,33 14 0,-14-22 0,32 11-901,11-14 901,0 0 0,-28 0 0,0 0 0,28 0 0,-28-7 0,0-2 0,28-9 0,-29-7 0,2-2 0,-9 9 0,-2-2 0,1-11 0,0-2-492,9 5 0,0 0 198,-7-5 0,-4-2 294,-8 3 0,2 1 0,15 5 0,-1-2 0,-24-9 0,1-1 0,27 7 0,0 1-404,-26-9 0,-3-1 404,9-1 0,-4 2 0,4-16 0,-7-14 791,-10 32-791,-21-9 983,-4 23-395,-32-2 331,-5 16-919,-41 9 0,-4 0 0,-1 0 0,5 23 0,18 4 0,12 24 0,3-1 0,13-14 0,-2 11 0,14-24 0,-1 23 0,12-23 0,0 24 0,0-25 0,0 25 0,0-24 0,0 10 0,0-14 0,0 1 0,0-1 0,41 5 0,34 4 0,5 1-470,-13-10 0,1-3 470,12-1 0,-12-5 0,4-4 0,-11-5 0,0-2 0,0 1 0,0 0 0,-2 0 0,-2 0 0,35 0 0,0 0 0,0 0-317,-18-11 317,-5-14 0,-19-14 0,-11-12 0,-3 1 0,-11-1 925,-11 1-925,-3 0 332,-11-19-332,0 27 0,0-23 0,-41 37 0,-10 2 0,-5 16 0,-5 6-984,-37 4 980,28 0 1,0 0 3,-29 0 0,41 0 0,0 0 0,-35 0-475,1 27 475,18 2 0,5 27 0,30-6 0,-9 22 0,31-16 0,-5 3 967,22-26-967,0-14 499,0 0-499,0 1 0,0-1 0,0 0 0,8 1 0,17-10 0,30-1 0,18-9 0,20 0-492,-36 0 0,2 0 364,39 0-200,-34 0 0,9 0 0,-7 0-164,-9 0 0,0 0 443,8-4 0,7-2 0,-7 0-443,-2-3 0,-3-3 395,12-4 1,2-4 96,-1-6 0,-1-1 0,-9 9 0,-3-2 0,-3-11 0,2-1 0,21 0 0,-3-1 0,-32 4 0,-1-2 0,35-8 0,-5 1-113,-20-14 113,15 8 916,-30-3-916,-2 7 983,-24 4 0,-1 2 0,-21 23-474,-16 3-366,-30 8-143,-19 0 0,0 0 0,-13 27 0,32 2 0,-14 26 0,29-5 0,4 1 0,22-15 0,2 11 0,12-25 0,0 25 0,0-24 0,0 10 0,0-14 0,23 3 0,5 1 0,22 2 0,0 0 0,19 2 0,-15-1 0,15 1 0,-19-13 0,19-3 0,-14-11 0,33 0 0,-34 0 0,34 0 0,-33 0 0,13 0 0,-17 0 0,-1 0 0,0 0 0,0-11 0,0-14 0,-13-1 0,9-43 0,-32 27 0,9-17 0,-23 12 0,0 24 0,0-11 0,-23 24 0,-23 1 0,-28 9 0,-19 0-492,36 0 0,-2 0 297,-1 0 1,-2 0 194,-11 0 0,0 0 0,10-2 0,3 4-210,0 9 0,4 5 210,-18 13 0,5 26 0,30-5 0,-9 1 0,31-15 0,-5 11 0,22-25 983,0 12-623,0-15 90,0 0-450,9 0 0,15-8 0,12 9 0,15-17 0,17 21 0,-13-20 0,14 9 0,-19-1 0,19-10 0,-14 9 0,14-11 0,-19 0 0,0 0 0,0 0 0,-14 0 0,11 0 0,-24 0 0,24 0 0,-25 0 0,11 0 0,-13 0 0,13 0 0,-11 0 0,11 0 0,-13 0 0,8-8 0,-7 6 0,7-16 0,5 16 0,-10-15 0,10 14 0,-14-5 0,0-1 0,1 7 0,-1-7 0,-8 0 0,6 7 0,-6-6 0,8 8 0,0 0 0,1-9 0,-1 7 0,0-7 0,1 9 0,-1 0 0,0 0 0,1 0 0,-1 0 0,0-9 0,1 7 0,-1-7 0,0 9 0,1 0 0,-1-8 0,0 6 0,1-7 0,-1 9 0,0 0 0,1 0 0,-1 0 0,0 0 0,0 0 0,-8 8 0,6 3 0,-6 0 0,0 6 0,-3-6 0,1 0 0,2-3 0,8-8 0,0 0 0,1 0 0,-10-9 0,-1-1 0,-9-10 0,0 0 0,0 1 0,0-1 0,0 1 0,0-1 0,0 0 0,0 1 0,0-1 0,0 1 0,0-1 0,0 1 0,0-1 0,0-13 0,0 10 0,-11-24 0,8 24 0,-8-24 0,-1 10 0,10-13 0,-10-1 0,12 1 0,0-1 0,0 1 0,0 0 0,-11-1 0,8 15 0,-8-11 0,11 24 0,0-11 0,0 15 0,0-1 0,0 1 0,0-1 0,0 0 0,-9 10 0,-2 1 0,-8 9 0,-1 0 0,1 0 0,-1 0 0,-13 11 0,-4 3 0,0 8 0,-9 3 0,9-3 0,-14 3 0,-18 17 0,14-13 0,-14 23 0,19-24 0,-1 19 0,15-21 0,2 7 0,1-12 0,10-1 0,-10 2 0,22-2 0,2-1 0,1 0 0,5 1 0,-5-1 0,8 0 0,0 1 0,0-1 0,0 0 0,0 0 0,0 1 0,8-9 0,3-3 0,8-8 0,1 0 0,-1 0 0,0 0 0,1 0 0,-1 0 0,0 0 0,1 0 0,-1 9 0,0-7 0,1 6 0,-1 1 0,0-7 0,1 15 0,-1-6 0,0 8 0,-8 1 0,6-1 0,-6 0 0,8 1 0,0-1 0,1 0 0,-1 1 0,0-1 0,1-8 0,-1-3 0,0-8 0,1 0 0,-1 0 0,0 0 0,1 0 0,-1 0 0,0 0 0,-8-22 0,6 8 0,-15-33 0,18 10 0,-17-13 0,8-1 0,-11 1 0,0 13 0,0-10 0,0 24 0,0-24 0,0 24 0,0-10 0,-11 0 0,8 10 0,-17-11 0,9 23 0,-8-6 0,-1 15 0,0-7 0,1 9 0,-1 0 0,1 0 0,-1 0 0,0 0 0,1 0 0,-1 0 0,1 9 0,8 15 0,-7-1 0,16 24 0,-18-11 0,9 0 0,-3 11 0,6-24 0,-4 24 0,10-25 0,-21 25 0,20-11 0,-17 1 0,7 10 0,-7-25 0,-3 11 0,1 0 0,2-10 0,-2 10 0,2-14 0,1 1 0,-1-1 0,1 0 0,-1 1 0,1-1 0,-1 0 0,0 1 0,-13 2 0,10-2 0,-10-7 0,13 4 0,-13-4 0,10-1 0,-19 7 0,20-16 0,-6 5 0,8-8 0,9 9 0,-6-7 0,15 15 0,-16-15 0,16 15 0,-15-14 0,15 14 0,-16-15 0,7 15 0,-8-6 0,-1 0 0,1 6 0,8-7 0,-7 1 0,7-2 0,-8-9 0,-1 8 0,1-6 0,-1 7 0,1-9 0,-1 0 0,0 0 0,-13 0 0,10 0 0,-10 0 0,13 0 0,1 0 0,-1 0 0,1 0 0,-1 0 0,0 0 0,1 0 0,-1 0 0,1 0 0,-1 0 0,0 0 0,1 0 0,-1 0 0,1 0 0,8-9 0,2-2 0,0 1 0,7-8 0,-6 7 0,-1-8 0,7-1 0,-16 9 0,16-6 0,-15 15 0,6-16 0,0 7 0,-7 1 0,16-8 0,-15 7 0,6 0 0,-9 3 0,10-1 0,-8 7 0,16-16 0,-15 16 0,6-15 0,-9 15 0,9-16 0,3 7 0,-1 0 0,-2-6 0,0 6 0,-6 0 0,14-6 0,-14 15 0,6-16 0,-8 7 0,-1 1 0,0-8 0,1 7 0,-1 0 0,1 3 0,-1-1 0,1 7 0,-1-7 0,0 9 0,1 0 0,-1 0 0,1 0 0,-1 0 0,0 0 0,1 0 0,-1 0 0,1 0 0,8-9 0,-7-2 0,8-8 0,-10-1 0,0 9 0,1 3 0,-1 8 0,1 0 0,8 8 0,2 3 0,9 8 0,0 1 0,0-1 0,0 0 0,0 1 0,0-1 0,0 0 0,0 1 0,0-1 0,9 0 0,-7 1 0,15-1 0,-15 0 0,7 1 0,-1-10 0,-6 7 0,7-6 0,0 0 0,-7 6 0,6-6 0,1 0 0,-7 6 0,15-15 0,-6 15 0,8-15 0,1 7 0,-1-9 0,0 0 0,1 0 0,-1 0 0,0 0 0,14 0 0,-10-9 0,24-4 0,-25-8 0,11-1 0,-13 11 0,-1-6 0,0 15 0,1-16 0,-1 16 0,0-15 0,-8 6 0,6 0 0,-15-6 0,16 6 0,-8-9 0,10 1 0,-10-1 0,-1 0 0,-9 1 0,0-1 0,0 1 0,0-1 0,-9 1 0,-15 8 0,1-7 0,-24 5 0,10 1 0,-13 1 0,-1 11 0,1 0 0,-1 0 0,1 0 0,13 0 0,-10 0 0,24 0 0,-24 0 0,24 0 0,-10 0 0,22-9 0,3-1 0,-1-1 0,7-7 0,-16 7 0,16-8 0,-15 8 0,15-7 0,-7 8 0,9-10 0,0 0 0,0 1 0,0-1 0,0-13 0,22 7 0,25-26 0,26 20 0,-27 10 0,0 0 0,28-7 0,13-1 0,-32 4 0,0 10 0,-8-7 0,-24 20 0,10-8 0,-14 11 0,0-9 0,-71 7 0,3-7 0,-6 14 0,-5 4-773,-32 8 773,34-2 0,0 3 0,8 4 0,1 1 0,-9-5 0,0 0 0,11 4 0,1 1 0,0-1 0,0 0-173,-28 9 173,-13 13 0,31-18 0,-13 1 0,19-2 0,0 0 0,-1 0 0,1 0 766,-1 1-766,1-1 180,0-11-180,-19 10 0,13-20 0,-31 9 0,32-13 0,-14 0 0,0 0 0,13 0 0,-31 0 0,32 0 0,-14 0 0,18 0 0,1 0 0,-1 0 0,1 0 0,13 0 0,-10 0 0,24 0 0,-24 0 0,24 0 0,-10-8 0,13-3 0,10-9 0,-8 9 0,7 2 0,-8 9 0,-1 0 0,-13 0 0,10 0 0,-10 0 0,-1 0 0,-2 0 0,-1 0 0,-10 0 0,10 0 0,-13 0 0,13 0 0,-10 0 0,10 0 0,1 0 0,2 0 0,15 0 0,-1 0 0,1 0 0,-1 0 0,1 0 0,-1 0 0,0 0 0,1 0 0,8-8 0,2-3 0,9-9 0,23-2 0,4-1 0,42-18 0,5 9-629,18 1 629,0 4 0,0 24 0,0-25 0,-18 25 0,-5-22 0,-19 22 0,-14-8 0,11-1 0,-11 10 0,1-10 629,10 1-629,-11 8 0,0-8 0,-3 11 0,0 0 0,-10 0 0,10 0 0,-13 0 0,-1 0 0,-8-9 0,-34 7 0,7-7 0,-40 9 0,19 0 0,-13 0 0,-1 0 0,1 0 0,-19 0 0,14 12 0,-14 2 0,18 11 0,1 0 0,0 0 0,-1 0 0,1 0 0,13-3 0,-10 14 0,10-11 0,-13 11 0,11 1 0,5-12 0,12 8 0,2-14 0,9 1 0,3-1 0,8 0 0,0 1 0,8-10 0,3-1 0,22-9 0,3 0 0,33 0 0,-14 0 0,33 0 0,-15 0-865,19 13 865,-34-4 0,0 2 0,-9 4 0,0 1 0,8 1 0,2-1 0,13 2 0,1 0-492,-8-1 0,0 0 265,10 1 1,1 1 226,-5-2 0,-2 1 0,-8-1 0,0 0 0,0 0 0,0 0-176,-1-1 1,-4 1 175,17 11 0,15-12 0,-47 4 0,24-18 786,-42 7-786,10-9 983,-14 0-494,1 0-94,-1 8-395,-8 3 0,-11 8 0,-25-8 0,-12 9 0,-32-4 0,14 10 0,-33-10 0,33 7 0,-32-21 0,13 23 0,0-22 0,-14 25 0,33-25 0,-14 22 0,19-22 0,-19 21 0,14-20 0,-14 20 0,18-10 0,1 0 0,-19 11 0,14-22 0,-14 22 0,0-22 0,-5 8 0,-19-11-492,35 0 0,0 0 416,-40 0 76,28 8 0,-1 0 0,12-6 0,-4 0 0,-3 3 0,-6 2 0,-1-3 0,-2-2 0,-1-3 0,2 0-328,5 1 0,2 0 0,0 0 0,-2 0 0,0 0 0,3 0 265,-11 0 0,3 0 63,-2 0 0,-1 0-492,-11 0 0,1 0 213,13 0 0,1 0 279,0 0 0,0 0 0,-1 0 0,2 0-334,10 0 0,2 0 334,0 0 0,3 0 742,-16 0-742,-15 0 0,33 0 0,-33 0 983,33 0-48,-14 0 48,32 0-231,-10 0 111,24-8-863,-10 5 106,22-14-106,-6 6 0,14-8 0,-5-1 0,8 0 0,0 1 0,0-1 0,0-13 0,0 10 0,8-10 0,17-1 0,30 6 0,0-20 0,32 15-501,-13-20 501,-1 21 0,15-12 0,-15 16 0,19-3 0,0 0 0,1 0 0,-1 1 0,0 13 0,0-11 0,0 25 0,-18-11 0,13 0 0,-32 11 0,9-11 0,-29 14 0,7-11 0,-20 8 0,11-8 501,-13 11-501,-1-9 0,0 7 0,1-7 0,-1 9 0,0 0 0,1 0 0,-10-8 0,7 5 0,-14-14 0,14 15 0,-6-7 0,8 9 0,0 0 0,0 0 0,1 0 0,-1 0 0,0 0 0,1 0 0,-18 0 0,-37 0 0,-25 0 0,4 0 0,-4 0-984,-39 0 958,31 0 0,-4 0-466,-3 0 0,-1 0 63,0 0 1,-2 0 428,-8 0 0,-3 0 0,2 0 0,-1 0-492,-3 0 0,0 0 0,0 0 0,0 0 477,2 0 1,2 0-478,14 0 0,0 0 328,0 0 1,0 0 163,-1 0 0,2 0-55,10 0 1,1 0 54,-10 0 0,2 0 0,-29 0 0,39 0 0,2 0 0,-36 0 983,1 0-781,18 0-202,5 0 0,0-14 983,19-6 0,-18 2 0,36-9-375,-1 17 375,13-1-804,9-7 211,-6 16-390,6-15 0,0 6 0,3-9 0,8 1 0,0-1 0,0 1 0,0-1 0,0 0 0,0-13 0,0 10 0,0-10 0,0 13 0,0 1 0,0-1 0,8 0 0,5-13 0,10-4 0,2-13 0,0 0 0,0-1 0,11 12 0,-8-9 0,6 23 0,-12 0 0,-3 8 0,-17 15 0,-13 19 0,-2-2 0,-13 13 0,24-11 0,-7-6 0,9 8 0,-9-8 0,7-3 0,-7-8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2:49.5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0 321 24575,'37'0'0,"9"0"0,-9 0 0,13 0 0,19 0 0,-15 0 0,34 0 0,-33 0 0,14 0 0,-19 0 0,0 0 0,-14 0 0,-3 0 0,-13 0 0,-1 0 0,0 0 0,1 0 0,-1 0 0,0 0 0,0 0 0,1 0 0,-1 0 0,0 0 0,14 0 0,-10 0 0,24 0 0,-11 0 0,1 0 0,9 0 0,-23 0 0,24-23 0,-24 18 0,23-18 0,-9 23 0,-1 0 0,11 0 0,-11 0 0,1 0 0,10 0 0,-25 0 0,11 0 0,-13 0 0,13 0 0,-11 0 0,11 0 0,0 0 0,-10 0 0,10 0 0,0 0 0,-10 0 0,24 0 0,-25 0 0,25 0 0,-24 0 0,32 0 0,-30 0 0,30 0 0,-32 0 0,10 0 0,-14 0 0,14 0 0,-10 0 0,10 0 0,0 0 0,-10 0 0,10 0 0,0 0 0,-10 0 0,10 0 0,0 0 0,-10-9 0,23 7 0,-23-6 0,24 8 0,-25 0 0,25 0 0,-24 0 0,24-12 0,-2 9 0,-7-8 0,17 11 0,-18 0 0,13-11 0,0 8 0,0-8 0,0 0 0,1 8 0,17-8 0,-13 11 0,14 0 0,-19 0 0,0 0 0,0 0 0,1 0 0,-1 0 0,0-12 0,0 10 0,0-10 0,19 12 0,4 0 0,20-13 0,-20 9 0,-9-10 0,0 1 0,20 9-406,-18-3 0,1 1 406,26 6 0,-20 0-51,14-14 51,-32 11 0,33-11 0,-15 0 0,1 11 0,-5-11 0,-19 3 0,19 8 0,-15-8 809,1 11-809,-8 0 54,-24 0-54,24 0 0,-11 0 0,0 0 0,11 0 0,-10 0 0,13 0 0,19 0 0,26 0 0,3 0-549,-2 0 549,-9 0 0,-32 0 0,14 0 0,-19 0 0,19 0 0,-14 0 0,14 0 0,-19 0 549,0 0-549,-14 0 0,11 0 0,-11 0 0,15 0 0,17 0 0,-13 0 0,14 0 0,0 0 0,4 0 0,19 0-682,1 0 682,-1 0 0,-26 0 0,1 0 0,-16 0 0,0 0 0,16 0 0,-1 0 0,27 0 0,-1 0 0,0 0 0,0 0 0,0 0 0,0 0 0,-34 0 0,1 0 0,39 0 0,-40 0 0,0 0 0,34 0 0,0 13 0,-18 2 0,-21-5 0</inkml:trace>
  <inkml:trace contextRef="#ctx0" brushRef="#br0" timeOffset="1">8794 712 24575,'-15'3'0,"-54"-3"0,0 0 0,28 0 0,-25 0 0,43 0 0,-24 0 0,24 0 0,-10 0 0,13 0 0,1 0 0,-9 0 0,6 0 0,-20 0 0,19 0 0,-10 0 0,-1 0 0,11 0 0,-10 0 0,0 0 0,10 0 0,-24 0 0,24 0 0,-24 0 0,24 0 0,-24 0 0,24 0 0,-24 0 0,24 0 0,-24 0 0,10 0 0,-13 0 0,13 0 0,-10 0 0,24 0 0,-10 0 0,13 0 0,-8 0 0,6 0 0,3-9 0,10-2 0,9-8 0,0-1 0,0 0 0,0 1 0,9 8 0,15-9 0,12 17 0,33-22 0,-14 22 0,32-11 0,-13 14-474,-17 0 1,2 0 473,39 0 0,-40 0 0,0 0 0,34 0 0,1 0 0,-1 0 0,0 0-258,-19 0 258,15 0 0,-33 0 0,14 11 0,-36 0 0</inkml:trace>
  <inkml:trace contextRef="#ctx0" brushRef="#br0" timeOffset="-1">8794 828 23938,'-65'2'0,"-27"12"0,-1-14 0,1 0 0,-1 0 0,20 0-75,-15 0 75,33 0 0,-14 0 0,18 0 0,15 0 0,-11 0 634,24 0-634,-10 0 78,13-9-78,0 7 0,1-7 0,-1 9 0,1 0 0,-1 0 0,0 0 0,-13 0 0,10 0 0,-24 0 0,24 0 0,-24 0 0,11 0 0,-15 0 0,14 0 0,-10 0 0,24 0 0,-24 0 0,24 0 0,-10 0 0,14 0 0,-15 0 0,11 0 0,-10 0 0,13 0 0,1 0 0,-1 0 0,-13 0 0,10 0 0,-10 0 0,-1 0 0,11 0 0,-19 0 0,21 0 0,-8 0 0,10 0 0,-1 0 0,1 0 0,-1 0 0,1-8 0,-1 5 0,0-14 0,1 15 0,-1-7 0,1 0 0,-1 7 0,0-15 0,1 15 0,-1-16 0,1 16 0,8-15 0,-7 14 0,16-14 0,-15 6 0,15-8 0,-7-1 0,9 0 0,0 1 0,0-1 0,0 1 0,0-1 0,9 0 0,1 10 0,10 1 0,-1 0 0,14 7 0,3-7 0,14-2 0,19 8 0,5-8 0,18 11-569,0 0 569,0 0 0,-18 0 0,-5 0 0,-19 0 0,0 0 0,-14 0 0,-3 0 0,-13 0 569,-1 0-569,0 0 0,1 0 0,-18 0 0,-22 0 0,-18 0 0,-16 0 0,4 0 0,-1 11 0,-18-8 0,14 8 0,-32-11 0,13 0-501,-19 0 501,1 0 0,-1 0 0,20 0 0,-15 0 0,33 0 0,-14 0 0,18 0 0,1 0 0,13-9 0,4 7 501,13-7-501,-13 9 0,10-8 0,-10 6 0,13-7 0,1 9 0,-1 0 0,1 0 0,-1 0 0,0 0 0,1 0 0,-1 0 0,1 0 0,-15 0 0,11 0 0,-10 0 0,0 0 0,10 0 0,-24 0 0,24 0 0,-24 0 0,24 0 0,-10 0 0,13 0 0,-13 0 0,10 0 0,-11 0 0,15 0 0,-14 0 0,10 0 0,-24 0 0,24 0 0,-24 0 0,24 0 0,-24 0 0,24 0 0,-24 0 0,10 0 0,0 0 0,4 0 0,0 0 0,10 0 0,-11 0 0,15 0 0,-1 0 0,-13 0 0,10 0 0,-10 0 0,13 0 0,1 0 0,-1 0 0,0 0 0,1 0 0,-1 0 0,1 0 0,-1 0 0,1 0 0,-1 0 0,0 0 0,1 0 0,-1 0 0,1 0 0,-1 0 0,0 0 0,1 0 0,-1 0 0,-13 0 0,10 0 0,-10 0 0,13 0 0,-13 0 0,10 0 0,-24 0 0,10 0 0,-13 0 0,-1 0 0,1 0 0,0 0 0,-19 0 0,13 0 0,-13 0 0,0 0 0,14 0 0,-14-11 0,19 8 0,13-8 0,-10 11 0,10 0 0,1 0 0,2 0 0,15 0 0,-1 0 0,1 0 0,-1 0 0,1 0 0,-1 0 0,0 0 0,1 0 0,-1 0 0,1 0 0,-1 0 0,0 0 0,1 0 0,-1 0 0,1 0 0,-15 0 0,11 0 0,-10 0 0,0 0 0,10 0 0,-24 0 0,10 0 0,1 0 0,-11 0 0,10 11 0,0-9 0,-10 10 0,10-12 0,1 0 0,-11 0 0,10 0 0,-13 0 0,13 0 0,-10 0 0,10 0 0,1 0 0,-11 0 0,10 0 0,0 0 0,-10 0 0,24 0 0,-24 0 0,11 0 0,-1 0 0,-10 0 0,10 0 0,1 0 0,-11 0 0,10 0 0,-14 0 0,1 0 0,0 0 0,-1 0 0,1 0 0,0 0 0,-1 0 0,1 0 0,13 0 0,-32 0 0,40 0 0,-27 0 0,37 0 0,-14 0 0,10 0 0,-11 0 0,15 0 0,-1 0 0,-13 0 0,10 0 0,-10 0 0,13 0 0,0 8 0,1-6 0,-1 7 0,1-9 0,-1 0 0,0 0 0,1 0 0,-1 0 0,1 0 0,-1 0 0,1 9 0,-1-7 0,0 6 0,1-8 0,-1 9 0,1-7 0,8 15 0,-7-15 0,7 15 0,-8-14 0,-1 14 0,1-15 0,-1 7 0,1-1 0,-1-6 0,0 7 0,1-9 0,-1 8 0,1-5 0,8 14 0,-7-15 0,7 7 0,1-1 0,-8-6 0,7 7 0,-8-9 0,-1 8 0,1-5 0,-1 5 0,0-8 0,1 0 0,-1 0 0,9 9 0,-6-7 0,15 15 0,-16-15 0,7 7 0,1-1 0,-8-5 0,7 5 0,-8-8 0,-1 9 0,1-7 0,8 15 0,2-6 0,9 8 0,0 0 0,0 1 0,0-1 0,0 0 0,0 1 0,9-10 0,1-1 0,10-9 0,-1 0 0,0 0 0,1 0 0,-1 0 0,0 0 0,1 0 0,-1 0 0,0 0 0,14 0 0,-10 0 0,10 0 0,0 0 0,-10 0 0,10 0 0,-14 0 0,14 0 0,-10 0 0,24 0 0,-25 0 0,11 0 0,0 0 0,-10 0 0,24 0 0,-24 9 0,10-7 0,-14 6 0,0 1 0,14-7 0,-10 7 0,10-9 0,-14 8 0,1-6 0,-1 7 0,0-9 0,1 0 0,-1 9 0,0-7 0,1 6 0,-1-8 0,0 0 0,0 0 0,1 0 0,-1 0 0,0 9 0,14-7 0,-10 7 0,10-9 0,-13 0 0,-1 8 0,14-6 0,-10 7 0,10-9 0,-14 0 0,0 0 0,14 11 0,-10-8 0,10 8 0,-14-2 0,1-7 0,-1 6 0,0-8 0,14 0 0,-10 9 0,10-7 0,-14 7 0,1-9 0,-1 8 0,0-6 0,1 7 0,-1-9 0,0 0 0,1 0 0,-1 0 0,0 0 0,1 0 0,-1 0 0,0 0 0,1 0 0,-1 0 0,0 0 0,9 0 0,-6 0 0,6 0 0,-9 0 0,0 0 0,14 0 0,-10 0 0,24 0 0,-25 0 0,25 0 0,-24 0 0,10 0 0,0 0 0,-10 0 0,10 0 0,0 0 0,-11 0 0,25 0 0,-10 0 0,-1 0 0,-3 0 0,0 0 0,-10 9 0,10-7 0,8 6 0,-16-8 0,17 0 0,-9 0 0,-10 0 0,10 0 0,-14 0 0,14 11 0,-10-8 0,10 8 0,-14-11 0,14 0 0,-10 0 0,10 0 0,-14 0 0,0 0 0,1 0 0,-1 0 0,0 0 0,1 0 0,-1 0 0,0 0 0,1 0 0,-1 0 0,9 0 0,-7 0 0,21 0 0,-19 9 0,23-7 0,-9 7 0,-1-9 0,11 0 0,-10 0 0,13 0 0,-14 0 0,11 0 0,-11 0 0,1 0 0,9 0 0,-23 0 0,24 0 0,-11 0 0,14 11 0,1-8 0,-15 8 0,11-11 0,-11 0 0,14 0 0,23 0 0,-31 0 0,27 0 0,-33 0 0,14 0 0,0 0 0,0 0 0,1 0 0,-15 0 0,11 0 0,-11 0 0,1 0 0,9 0 0,-9 0 0,-1 0 0,11 0 0,-24 0 0,10 0 0,0 0 0,-11 0 0,25 0 0,-24 0 0,10 0 0,-14 0 0,1 0 0,-1 0 0,9 0 0,-7 0 0,7 0 0,-8 0 0,13 0 0,-11 0 0,11 0 0,-13 0 0,13 0 0,3 0 0,14 0 0,0 0 0,0 0 0,1 0 0,-1 0 0,0 0 0,0 0 0,0 0 0,0 0 0,0 0 0,1 0 0,-1 0 0,0 0 0,19 0 0,8 0 0,-17 0 0,9 0 0,-32 0 0,13 0 0,-14 0 0,-3 0 0,-13 0 0,-1 0 0,14 0 0,-10 0 0,10 0 0,-14 0 0,0 0 0,1 0 0,-1 0 0,0 0 0,1 0 0,-1 0 0,0 0 0,1 0 0,-1 0 0,0 0 0,1 0 0,-1 0 0,0 0 0,1 0 0,13 0 0,-11 0 0,11 0 0,-13 0 0,-1 0 0,14 0 0,-10 0 0,10 0 0,0 0 0,-10 0 0,23 0 0,-23 0 0,24 0 0,-11 0 0,14 0 0,-13 0 0,9 0 0,-9 0 0,13 0 0,22 0 0,3 0 0,2 0 0,-8 0 0,-19 0 0,0 0 0,0 0 0,0 0 0,0 0 0,0 0 0,1 0 0,-1 0 0,0 0 0,-14 0 0,11 0 0,-11 0 0,15 0 0,-1 0 0,0 0 0,-41 0 0</inkml:trace>
  <inkml:trace contextRef="#ctx0" brushRef="#br0" timeOffset="-3">8736 911 24575,'-42'0'0,"-50"0"-492,35 0 0,-2 0 280,-2 0 0,-1 0 212,-10-1 0,-2 2 0,1 7 0,0 1 0,0-7 0,0 0 0,0 5 0,0 2 0,-1 0 0,1-2 0,0-5 0,0 0 0,-1 6 0,2 0 0,11-7 0,0-2 0,-10 1 0,1 0-579,-28 0 579,40 0 0,0 0 0,-35 0 0,1 0 0,18 0 0,5 0 0,19 0 0,-1 0 0,1 0 983,-1 0-601,15 0 240,-11 0-622,24 0 0,-24 0 0,24 0 0,-11 0 0,15 0 0,-1 0 0,-13 0 0,10 0 0,-10 0 0,13 0 0,1 0 0,-15 0 0,11 0 0,-10 0 0,0 0 0,10 0 0,-24 0 0,24 0 0,-24 0 0,24 0 0,-24 0 0,24 0 0,-11 0 0,15 0 0,-14 0 0,10 0 0,-11 0 0,15 0 0,-1 0 0,1 0 0,-1 0 0,-13 0 0,10 0 0,-11 0 0,1 0 0,10-9 0,-24 7 0,24-15 0,-10 15 0,0-7 0,-4 9 0,0 0 0,-32-11 0,40 8 0,-40-8 0,46 11 0,-24 0 0,10 0 0,1 0 0,-11 0 0,10 0 0,0 0 0,-28 0 0,37 0 0,-56-14 0,42 10 0,-27-9 0,19 13 0,-1 0 0,1 0 0,-1 0 0,-18-14 0,14 11 0,-14-11 0,0 14 0,14 0 0,0-7 0,0 0 0,-6 4 0,6-4 0,0 0 0,0 7 0,-14 0 0,0 0 0,14 0 0,-14 0 0,18 0 0,1 0 0,0 0 0,13 0 0,-10 0 0,10 0 0,1-9 0,2 7 0,1-7 0,10 9 0,-24 0 0,10 0 0,1 0 0,-11 0 0,24 0 0,-24 0 0,-12-11 0,3 8 0,-3-8 0,12 11 0,10-11 0,-14 8 0,1-8 0,13 11 0,-10-11 0,24 8 0,-24-8 0,24 2 0,-24 7 0,24-7 0,-24 9 0,24 0 0,-24 0 0,24 0 0,-23-11 0,22 8 0,-9-8 0,0 11 0,10 0 0,-10 0 0,4-9 0,8 7 0,-8-7 0,10 0 0,-1 7 0,1-7 0,-1 1 0,0 6 0,1-7 0,-1 9 0,1 0 0,-1 0 0,1 0 0,-15 0 0,11 0 0,-10 0 0,13 0 0,1 0 0,-1 0 0,1 0 0,-1 0 0,18 0 0,15-23 0,9 18 0,8-18 0,3 23 0,4 0 0,13 0 0,0 0 0,19 0 0,28 0-452,-36 0 1,0 0 451,-9 0 0,0 0 0,15 0 0,1 0 0,-16 0 0,-1 0 0,21 7 0,2 3-492,0-2 0,-2 4 116,2 5 1,-2 2 375,-10-2 0,-2 0-416,11 1 1,-2-1 415,-19 0 0,-1-2 0,10-5 0,-2-1-76,16 5 76,15-1 0,-15-9 0,1 9 0,13-13 0,-32 11 0,32-8 781,-32 8-781,14-11 983,-19 11-243,0-8 209,19 8-949,-14 1 92,14-10-92,-19 9 0,0 1 0,19-10 0,-14 10 0,32-12 0,-32 0 0,32 0 0,-13 0 0,18 0 0,-26 0 0,1 0 0,-16 0 0,1 0-486,14 0 0,1 0 486,-8 0 0,-2 0 0,41 0 0,-28 0 0,0 0 0,28 0 0,-40 0 0,0 0 0,34 0-524,0 0 524,1 0 0,-1 0 0,-19 0 0,15 0 0,-33 0 0,13 0 0,-17 0 0,-1 0 945,0 11-945,0-9 551,9 10-551,-7-1 0,-7-8 0,2 8 0,-25-11 0,25 0 0,-24 0 0,10 8 0,-14-6 0,1 7 0,-1-9 0,0 0 0,0 0 0,1 0 0,-1 0 0,0 0 0,1 0 0,-1 0 0,0 0 0,1 0 0,-1 0 0,0 0 0,1 0 0,-1 0 0,0 0 0,-8 9 0,-2 1 0,-9 10 0,0-1 0,-23 3 0,-5-11 0,-8 9 0,-11-18 0,-9 20 0,1-7 0,-14 1 0,19 6 0,-19-5 0,14 8 0,-33 5 0,14-1-929,-18 1 929,34-12 0,-1-3 0,-39 3 0,28-1 0,0-2 0,-29-11 0,30 12 0,-2 0 0,9-13 0,2-2 0,-2 8 0,1-2 0,2-6 0,2-2 0,-35 1 0,-1 0 0,1 0-77,18 0 77,5 0 0,19 0 0,-1 0 0,14 0 0,4 0 925,14 0-925,-1-8 81,0 6-81,10-29 0,-8 8 0,16-13 0,-7-6 0,9 19 0,0-10 0,0 13 0,0 1 0,0-1 0,0 0 0,0 1 0,0-1 0,9 1 0,2-1 0,8 1 0,0 8 0,14-9 0,-10 17 0,24-8 0,-25 2 0,44 7 0,-25-7 0,46-5 0,11 11-492,-50-11 0,2 1 328,20 11 1,0 0 163,-20-12 0,-2 1-203,10 10 1,0 2 202,34-12 0,0-1 0,-18 11 0,-19-11 0,-8 14 0,-24 0 0,10 0 983,-14 0-683,0 0 133,1 0-433,-1 0 0,0 0 0,0 0 0,1 0 0,-1 0 0,0 0 0,1 0 0,-1 0 0,0 0 0,14 0 0,-10 8 0,24-5 0,-24 5 0,42-8 0,-24 11 0,28-8 0,-19 8 0,0-11 0,0 0 0,-13 0 0,9 0 0,-23 0 0,10 0 0,-13 0 0,-10 9 0,-1 2 0,-18-1 0,-15 10 0,-13-17 0,-13 8 0,13-2 0,-29 6 0,25-3 0,-15 10 0,9-19 0,11 16 0,-1-16 0,4 17 0,-1-18 0,-2 7 0,-1-9 0,4 0 0,0 0 0,-4 0 0,0 0 0,-29 0 0,39 0 0,-39 0 0,29 0 0,-13 0 0,13 0 0,4 0 0,14 0 0,-1 0 0,0 0 0,1 0 0,-1 0 0,1 0 0,-15 11 0,-2 3 0,-57 16 0,43-15 0,-4 1-492,-30 11 0,-7 4 164,21-10 0,-2 2 0,-2 1 0,-9 4 0,-2 2 0,-1 2 82,16-3 0,-2 1 0,0 0 0,-2-2 0,-7 0 0,-4-3 0,2 1 0,5 2-82,0 7 0,4 1 0,-8 1 151,-1-8 0,-10 1 1,-4 0-1,5-2 1,13-3 176,10-1 0,9-2 0,-6 2 0,-22 7 0,-10 3 0,-1 0 0,13-4-492,-8 3 0,6-3 164,18-8 0,-2 0 0,2-1-164,-22 10 0,2-4 304,0-7 1,5-1 631,23 5 1,2 0-445,-12-5 0,3 1 491,19 2 1,2 1-1,-1-7 1,0-2 265,-39 16-757,33-4 0,-32 4 983,45-16 0,-23 11 0,28-22 0,-13 19 0,13-19 0,-10 19-379,10-19-604,-13 8 0,-1-11 0,1 0 0,0 0 0,-19 0 0,13 0 0,-13 0 0,19 0 0,0 0 0,-1 0 0,15 0 0,2 0 0,15 0 0,-10 0 0,8 0 0,1-8 0,3 5 0,14-14 0,-5 6 0,-1-9 0,7 1 0,-7-1 0,9-13 0,-9 10 0,7-10 0,-6-1 0,8 11 0,0-23 0,0 23 0,0-11 0,0 15 0,0-1 0,0-13 0,0 10 0,0-10 0,0 13 0,0 0 0,0 1 0,0 16 0,0 28 0,0 0 0,0 30 0,0-19 0,0 1 0,0 10 0,0-25 0,0 25 0,0-24 0,0 23 0,0-23 0,0 10 0,0 0 0,0-10 0,0 24 0,0-25 0,0 11 0,0-13 0,0-1 0,0 0 0,0 1 0,0-1 0,0-17 0,0-22 0,0-17 0,0-4 0,0-6 0,8 24 0,-6-24 0,7 24 0,-1-10 0,-5 14 0,16-15 0,-16 11 0,17-10 0,-18 13 0,7-13 0,-1 10 0,-6-24 0,7 10 0,0 1 0,-7-11 0,6 10 0,-8 0 0,0 4 0,0 14 0,0-1 0,0 0 0,0 1 0,0-1 0,0 1 0,0-1 0,-8 0 0,-3 1 0,-9-1 0,0 1 0,1-1 0,-1 1 0,1-1 0,-1 0 0,9 1 0,-6 8 0,15-7 0,-16 8 0,16-10 0,-7 0 0,9 1 0,-8 8 0,6-6 0,-7 6 0,9-9 0,0 1 0,0-1 0,0 0 0,0 1 0,0-1 0,0 1 0,0-1 0,0 0 0,0 1 0,0-1 0,0 1 0,0-1 0,0 1 0,0-1 0,0 0 0,0 1 0,0-1 0,0 1 0,0-1 0,0 0 0,0 1 0,0-1 0,0 18 0,0 21 0,0 5 0,0 12 0,0-16 0,0-1 0,0 0 0,0 1 0,0-1 0,0 0 0,0 1 0,0 13 0,0-11 0,11 25 0,3-11 0,11 15 0,0-1 0,3 19 0,-3-15 0,5 34 0,-4-33 0,12 13 0,6 1 0,-3-14 0,11 14 0,-24-19 0,19 0 0,-21-13 0,20 9 0,-23-23 0,10 10 0,-14-14 0,1-8 0,-1-2 0,0-9 0,1 0 0,-1 0 0,0 0 0,1 0 0,-1 0 0,0 0 0,1 0 0,-1 0 0,0 0 0,0 0 0,1-9 0,13-4 0,3-10 0,33-19 0,-14 13 0,14-12 0,-19 15 0,0 1 0,-14 11 0,-3-6 0,-13 18 0,-18-7 0,-22 9 0,-4 0 0,-13 0 0,18 0 0,-1 0 0,0 0 0,1 0 0,-1 0 0,1 0 0,-1 0 0,0 0 0,1 0 0,-1 0 0,1 0 0,-1 0 0,1 0 0,-1 0 0,0 0 0,1 0 0,-1 0 0,1 0 0,-1 0 0,0 0 0,1 0 0,-14 0 0,10 0 0,-11 0 0,1 0 0,10 0 0,-10 0 0,0 0 0,10 0 0,-11 0 0,1 0 0,10 0 0,-10 0 0,13 0 0,76 0 0,-7 0 0,8 0 0,4 0-701,31 0 701,-35 0 0,2 0-492,1 0 0,2 0 321,11 0 1,0 0 170,1 0 0,-2 0 0,-11 0 0,0 0 0,10 0 0,-2 0-591,29 0 591,-38 0 0,-3 0 0,16 0 0,-4 0 0,-19 0 633,0 0-633,0 0 983,-13 0-638,-4 0 311,-14 0-656,0 0 0,1 0 0,-1 0 0,0 9 0,1-7 0,-1 6 0,-8 1 0,6-7 0,-6 7 0,8-9 0,0 0 0,1 0 0,-1 0 0,0 0 0,0 0 0,1 0 0,-1 0 0,0 0 0,1 0 0,-1 0 0,0 0 0,1 0 0,-1 0 0,0 0 0,1 0 0,-1 0 0,0 0 0,1 0 0,-1 0 0,0 0 0,1 0 0,-1 0 0,0 0 0,1 0 0,-1 0 0,0 0 0,1 0 0,-1 0 0,0 0 0,1 0 0,-1 0 0,14 0 0,-10 0 0,23 0 0,-23 0 0,24 0 0,-11 0 0,1 0 0,9 0 0,-23 0 0,10 0 0,0 0 0,-10 0 0,10 0 0,-14 0 0,1 0 0,-1 0 0,0 0 0,14 0 0,-10 0 0,10 0 0,-14 0 0,1 0 0,-1 0 0,0 0 0,1 0 0,-1 0 0,0 0 0,1 0 0,-1 0 0,0 0 0,0 0 0,1 0 0,-1 0 0,0 0 0,1 0 0,-1 0 0,0 0 0,1 0 0,-1 0 0,0 0 0,1 0 0,-1 0 0,0 0 0,1 0 0,-1 0 0,0 0 0,1 0 0,-1 0 0,0 0 0,1 0 0,13 0 0,-11 0 0,11 0 0,-13 0 0,-1 0 0,0 0 0,1 0 0,-1 0 0,0 0 0,1 0 0,-1 0 0,0 0 0,1 0 0,-1 0 0,14 0 0,-10 0 0,10 0 0,0 0 0,-11 0 0,25 0 0,-10 0 0,-1 0 0,-3 0 0,-14 0 0,23 0 0,-17 0 0,16 0 0,-21-9 0,-1 7 0,0-7 0,1 9 0,-1 0 0,0 0 0,1 0 0,-1 0 0,0 0 0,1 0 0,-1 0 0,0 0 0,1 0 0,-1 0 0,0 0 0,1 0 0,-1 0 0,0 0 0,1 0 0,-1-9 0,0 7 0,23-7 0,-17 9 0,30 0 0,-19 0 0,1 0 0,10 0 0,-25 0 0,25 0 0,-24 0 0,10 0 0,-14 0 0,0 0 0,1 0 0,13 0 0,-10-8 0,23 6 0,-9-7 0,13-2 0,-14 8 0,11-8 0,-24 11 0,23 0 0,-23-9 0,10 7 0,-5-7 0,-6 9 0,5 0 0,-7 0 0,-1 0 0,0 0 0,1 0 0,-1 0 0,0 0 0,1 0 0,-1 0 0,14 0 0,-10 0 0,23 0 0,-9 0 0,13 0 0,0 0 0,19 0 0,5 0 0,-1 0 0,14 0 0,-32 0 0,33 0 0,-33-11 0,13 8 0,1-8 0,8-1 0,-2 10 0,-17-10 0,-11 12 0,-24 0 0,10 0 0,-14 0 0,14 0 0,-10 0 0,10 0 0,-14 0 0,1 0 0,13 0 0,-11-8 0,11 5 0,-13-5 0,-1 8 0,0 0 0,1 0 0,-1 0 0,0 0 0,1 0 0,-1 0 0,0 0 0,9 0 0,-6 0 0,6 0 0,-9 0 0,0 0 0,1 0 0,-1 0 0,0 0 0,0 0 0,1 0 0,-1 0 0,0 0 0,1 0 0,-1 0 0,0 0 0,1 0 0,-1 0 0,0 0 0,1 0 0,-1 0 0,0 0 0,1 0 0,-1 0 0,0 0 0,1 0 0,-1 8 0,0-6 0,1 7 0,-1-9 0,-8 9 0,6-7 0,-8 5 0</inkml:trace>
  <inkml:trace contextRef="#ctx0" brushRef="#br0" timeOffset="-5">8505 2621 24575,'-28'0'0,"5"0"0,-10-9 0,14 7 0,-1-7 0,0 9 0,1 0 0,-1 0 0,1 0 0,-1 0 0,0 0 0,1 0 0,-1 0 0,1 0 0,-15 0 0,11 0 0,-10 0 0,0 0 0,10 0 0,-24 0 0,10 0 0,0 0 0,-9 0 0,9 0 0,-14-11 0,1 8 0,0-8 0,-19 11 0,14 0 0,-15 0 0,1 0 0,14 0 0,-14 0 0,0 0 0,14 0 0,-14 0 0,19 0 0,-19 0 0,-9 0 0,3 0 0,3 0 0,21 0 0,-18 0 0,14 0 0,-14 0 0,19 0 0,-1 0 0,-18 0 0,14 0 0,-14 0 0,19 0 0,-1 0 0,1 0 0,-1 0 0,1 0 0,13 0 0,-10 0 0,24 0 0,-24 0 0,24 0 0,-24 0 0,24 0 0,-24 0 0,24 0 0,-32 0 0,30 0 0,-31 0 0,33 0 0,-24 0 0,24 0 0,-24 0 0,24 0 0,-24 11 0,24-8 0,-24 8 0,10 0 0,-13-8 0,0 8 0,-20-11 0,15 11 0,-14-8 0,19 8 0,0-11 0,-1 0 0,1 11 0,-1-8 0,1 8 0,0-11 0,-10 0 0,8 0 0,-7 11 0,8-8 0,1 8 0,13-11 0,-10 0 0,11 0 0,-15 11 0,1-8 0,13 8 0,-10-11 0,10 0 0,-13 0 0,0 0 0,-1 0 0,1 0 0,13 9 0,-10-7 0,11 7 0,-15-9 0,14 0 0,-10 0 0,24 0 0,-32 0 0,30 0 0,-31 0 0,33 0 0,-24 0 0,24 0 0,-24 0 0,24 0 0,-10 0 0,-1 0 0,11 8 0,-10-6 0,0 7 0,10-9 0,-24 0 0,24 0 0,-24 0 0,24 0 0,-24 0 0,24 0 0,-24 0 0,24 0 0,-24 0 0,24 0 0,-24 0 0,24 0 0,-46 0 0,40 0 0,-40 0 0,46 0 0,-24 0 0,24 0 0,-24 0 0,24 9 0,-24-7 0,24 6 0,-24-8 0,24 0 0,-24 0 0,10 0 0,0 0 0,-10 0 0,24 0 0,-24 0 0,11 0 0,-15 0 0,15 9 0,-11-7 0,10 7 0,-13-9 0,-9 11 0,6-8 0,8 8 0,-2-11 0,10 0 0,0 0 0,-10 0 0,24 0 0,-24 0 0,24 0 0,-10 0 0,13 0 0,1 0 0,-1 0 0,1 0 0,-1 0 0,0 0 0,1 0 0,-1 0 0,1 8 0,-1-6 0,1 7 0,-1-9 0,0 9 0,1-7 0,-1 6 0,1-8 0,-1 9 0,0-7 0,1 7 0,-1-9 0,1 0 0,8 8 0,-7-6 0,8 7 0,-1-18 0,2-2 0,9-8 0,0-1 0,9 1 0,-7-1 0,15 0 0,-6 1 0,10-14 0,-1 10 0,2-11 0,-2 15 0,-1-1 0,0 1 0,14-4 0,4 1 0,13-4 0,0 12 0,0-8 0,0 8 0,0 0 0,1-9 0,-1 20 0,0-8 0,0 11 0,0 0 0,0 0 0,0-11 0,0 8 0,1-8 0,-1 11 0,0 0 0,0-12 0,19 10 0,-28-10 0,24 12 0,-28 0 0,-1 0 0,11 0 0,-24 0 0,10 0 0,-14 0 0,0 0 0,1 0 0,-1 0 0,0 0 0,1 0 0,7 0 0,-5 0 0,6 0 0,-9 0 0,1 0 0,-1 0 0,0 0 0,0 0 0,1 0 0,-1 0 0,0 0 0,14 0 0,4 0 0,-1-8 0,11 6 0,-11-7 0,1 9 0,10 0 0,-25 0 0,25 0 0,-24 0 0,24 0 0,-25 0 0,11 0 0,0 0 0,-10 0 0,24 0 0,-25 0 0,25 0 0,-10 0 0,-1 0 0,11 0 0,-11 0 0,14 0 0,0 0 0,1 0 0,-1 0 0,0 0 0,19 0 0,-14 0 0,13 0 0,-18 0 0,1 0 0,-1 0 0,-14 0 0,11 0 0,-24 0 0,10 0 0,-5 0 0,-7 0 0,7 0 0,-9 0 0,1 0 0,-1 0 0,0 0 0,1 0 0,-1 0 0,0 0 0,0 0 0,1 0 0,-1 0 0,14 0 0,4 0 0,-1 0 0,11 0 0,-11 0 0,14 0 0,0 0 0,1 0 0,-1 0 0,-14 0 0,11 0 0,-24 0 0,23 0 0,-9 0 0,-1 0 0,11 0 0,-24 0 0,23 0 0,-9 0 0,-1 0 0,11 0 0,-11 0 0,14 0 0,1 0 0,17 0 0,-13 0 0,33 0 0,-33 0 0,32 0-763,10 0 763,2 0 0,-41 0 0,0 0 0,34 0 0,0 0 0,0 0 0,0 0 0,-34 0 0,-1 0 0,22 0 0,12 0 0,-41 0 0,0 0 0,0 0 0,0 0 0,-13 0 763,10 0-763,-25 0 0,25 0 0,-11 0 0,1 0 0,10 0 0,-25 0 0,25 0 0,-10 0 0,31 0 0,-13 0 0,14 0 0,-19 0 0,0 0 0,0 0 0,-13 0 0,9 0 0,-23 0 0,10 8 0,-13-5 0,7 5 0,-5-8 0,6 0 0,-9 0 0,14 0 0,-10 0 0,10 0 0,-14 0 0,1 0 0,-1 9 0,0-7 0,1 6 0,-1-8 0,0 0 0,1 0 0,-1 0 0,0 0 0,0 0 0,1 0 0,-1 0 0,0 0 0,1 0 0,-1 0 0,0 0 0,1 0 0,-1 0 0,0 0 0,1 0 0,-1 0 0,0 0 0,1 0 0,-1 0 0,0 9 0,1-7 0,-1 7 0,0-9 0,-8 8 0,6-5 0,-6 5 0,8-8 0,1 0 0,-1 0 0,-18 0 0</inkml:trace>
  <inkml:trace contextRef="#ctx0" brushRef="#br0" timeOffset="-7">8505 3763 24575,'-28'0'0,"-42"0"0,33 0 0,1 0 0,-11 0 0,24 0 0,-24 0 0,10 0 0,-13 0 0,13 0 0,-10 0 0,24 0 0,-24 0 0,10 0 0,1 0 0,-11 0 0,24 0 0,-24 0 0,24 9 0,-24-7 0,24 6 0,-24-8 0,24 9 0,-10-7 0,-1 18 0,3-18 0,-5 10 0,-6-12 0,19 0 0,-10 0 0,0 0 0,10 0 0,-11 0 0,15 0 0,-15 0 0,11 0 0,-24 0 0,24 0 0,-24 0 0,11 0 0,-1 0 0,-10 0 0,10 0 0,-13 0 0,0 0 0,-1 0 0,1 0 0,-1 0 0,1 0 0,-23 0 0,31 0 0,-27 0 0,32 0 0,0 0 0,-10 0 0,10 0 0,1 0 0,-11 0 0,24 0 0,-10 0 0,-1 0 0,11 0 0,-10 0 0,13 0 0,1 0 0,-14 0 0,10 0 0,-11 0 0,15 0 0,-1 0 0,1 0 0,-1 0 0,0 0 0,1 0 0,-1 0 0,1 0 0,-1 0 0,0 0 0,1 0 0,-1 0 0,1 0 0,-1 0 0,1 0 0,-1 0 0,-13 0 0,10 0 0,-11 0 0,1 0 0,10 0 0,-24 0 0,10 0 0,-13 0 0,0 0 0,-1 0 0,1 0 0,-1 0 0,-18 0 0,14 0 0,-14 0 0,0 0 0,14 0 0,-14 0 0,19 0 0,-1 0 0,1 0 0,-1 0 0,-18 0 0,14 0 0,-32 0 0,32 0 0,-33 0 0,33 0 0,-14 0 0,0 0 0,13 11 0,-13-8 0,19 8 0,0-11 0,-1 0 0,1 0 0,-1 11 0,-21-8 0,16 8 0,-17-11 0,36 0 0,4 0 0,0 0 0,10 0 0,-24 0 0,24 0 0,-24 0 0,24 0 0,-24 0 0,24 0 0,-24 0 0,10 0 0,0 0 0,-10 0 0,11-12 0,-15 10 0,1-10 0,-1 12 0,1 0 0,0 0 0,-1 0 0,15 0 0,-11 0 0,-12 0 0,16 0 0,-26 0 0,46 0 0,-24 0 0,24 0 0,-24 0 0,24 0 0,-10 0 0,-1 0 0,11 0 0,-10 0 0,13-8 0,1 6 0,-1-7 0,1 0 0,-1 7 0,1-7 0,-1 9 0,0 0 0,-13 0 0,10 0 0,-10 0 0,13 0 0,1 0 0,-1 0 0,1 0 0,-1 0 0,0 0 0,-13 0 0,10 0 0,-10 0 0,0 0 0,10 0 0,-11 0 0,1 0 0,-4 0 0,1 0 0,-11 0 0,10 0 0,0 0 0,-10 0 0,11 0 0,-1 0 0,-10-11 0,24 8 0,-24-8 0,24 2 0,-10 7 0,13-7 0,0 9 0,1-8 0,-1 5 0,1-5 0,-1 8 0,1 0 0,-1 0 0,0 0 0,1 0 0,-1 0 0,1 0 0,-1 0 0,0 0 0,1 0 0,-1 0 0,1 0 0,-1 0 0,1 0 0,-1 0 0,0 0 0,1 0 0,-1 0 0,1 0 0,-1 0 0,9 8 0,-6-5 0,15 14 0,-16-15 0,16 15 0,-15-15 0,14 15 0,-14-15 0,6 16 0,-8-16 0,-1 15 0,0-15 0,1 7 0,-1-9 0,1 8 0,-1-6 0,0 7 0,1-9 0,-1 9 0,1-7 0,-1 6 0,1-8 0,8 9 0,-7-7 0,7 7 0,0-1 0,-6-6 0,15 16 0,-7-8 0,9 10 0,0-1 0,0 0 0,0 1 0,0-1 0,0 0 0,0 1 0,0-1 0,0 0 0,0 1 0,0-1 0,0 0 0,0 0 0,0 1 0,0-1 0,0 0 0,0 1 0,0-1 0,0 0 0,0 1 0,0 13 0,0-10 0,0 10 0,0-14 0,0 0 0,0 0 0,0 1 0,0-1 0,0 0 0,0 1 0,0-1 0,0 0 0,0 1 0,0-1 0,0 0 0,0 1 0,9-1 0,2 0 0,8 1 0,0-10 0,0-1 0,1 0 0,-1-7 0,0 6 0,1-8 0,-1 0 0,0 0 0,1 0 0,-1 0 0,0 0 0,1 0 0,-1 0 0,0 0 0,-8-8 0,6-3 0,-15-9 0,16 1 0,-16-1 0,6 0 0,1 1 0,-7-1 0,7 1 0,-1 8 0,-6-7 0,16 7 0,-16-8 0,6-1 0,-8 1 0,9-1 0,-7 1 0,7-1 0,-9 0 0,0 1 0,0-1 0,0 1 0,0-1 0,0 0 0,0 1 0,0-1 0,0 1 0,8-1 0,-6 1 0,16 8 0,-16-7 0,15 16 0,-6-7 0,-1 1 0,7 6 0,-6-7 0,9 0 0,-1 7 0,0-7 0,0 9 0,1 0 0,-1 0 0,0 0 0,1 0 0,-1 0 0,14 0 0,4 0 0,-1 0 0,11 0 0,-25 0 0,11 0 0,0 0 0,-10 0 0,10 0 0,-13 0 0,-1 0 0,0 0 0,1 0 0,-1 0 0,0 0 0,0 0 0,1 0 0,-1 0 0,0 0 0,1 0 0,-1 0 0,0 0 0,1 0 0,-1 9 0,0-7 0,1 7 0,-1-9 0,0 0 0,1 0 0,-1 8 0,0-6 0,1 7 0,-1-9 0,0 0 0,1 0 0,-1 0 0,0 0 0,1 0 0,13 0 0,-11 0 0,25 0 0,-11 0 0,15 0 0,-1 0 0,0 0 0,0 0 0,19 0 0,-14 0 0,13 0 0,1 0 0,-14 0 0,14 0 0,0 0 0,-15 0 0,34 0 0,-33 11 0,14-8 0,-19 8 0,0-11 0,0 0 0,0 0 0,-13 0 0,9 0 0,-23 0 0,10 0 0,0 0 0,-10 0 0,10 0 0,0 0 0,-10 0 0,10 0 0,0 0 0,-11 0 0,34 0 0,-18 0 0,21 0 0,-23 0 0,11 0 0,-10 0 0,-1 0 0,11 0 0,-25 0 0,11 0 0,0 0 0,-10 0 0,24 0 0,-11 0 0,14 0 0,19 0 0,-14 0 0,14 0 0,-19 0 0,0 0 0,0 0 0,0 0 0,-13 0 0,-4 0 0,0 0 0,-10 0 0,18 0 0,-19 0 0,6 0 0,-9 0 0,0 0 0,1 0 0,-1 0 0,0 0 0,1 0 0,-1 0 0,0 0 0,1 0 0,-1 0 0,0 0 0,0 0 0,1 0 0,13 0 0,-10 0 0,10 0 0,-14 0 0,0 0 0,1 0 0,-1 9 0,0-7 0,0 6 0,1-8 0,-1 0 0,0 9 0,1-7 0,-1 7 0,14-9 0,-10 0 0,24 0 0,-11 0 0,14 0 0,0 0 0,0 0 0,1 0 0,-1 0 0,0 0 0,0 0 0,19 0 0,-14 0 0,13 0 0,-18 0 0,1 0 0,-1 0 0,0 0 0,9 0 0,-7 0 0,-7 8 0,-12-6 0,-14 7 0,14 2 0,-10-8 0,10 8 0,-14-2 0,1-7 0,-1 6 0,0 1 0,14-7 0,-10 7 0,10-1 0,-14-6 0,1 7 0,-1-9 0,0 0 0,1 9 0,13-7 0,-11 6 0,25-8 0,-10 0 0,35 0 0,-16 0 0,2 0 0,-11 0 0,-10 0 0,-1 0 0,11 11 0,-25-8 0,25 8 0,-24-11 0,10 0 0,-14 0 0,14 0 0,-10 0 0,10 0 0,-14 0 0,1 0 0,13 0 0,-11 0 0,11 0 0,-13 0 0,13 0 0,3 0 0,1 0 0,9 0 0,-9 0 0,35 0 0,-16 0 0,16 0 0,-22 0 0,1 0 0,-1 0 0,0 0 0,0 0 0,0 0 0,0 0 0,0 0 0,1 0 0,-1 0 0,0 0 0,-14 0 0,11 0 0,-11 0 0,15 0 0,-15 0 0,-33 0 0</inkml:trace>
  <inkml:trace contextRef="#ctx0" brushRef="#br0" timeOffset="-9">8505 4025 24575,'-54'0'0,"-15"0"0,0 0 0,-5 0 0,-19 0 0,20 0 0,-15-14 0,14 10 0,0-9 0,-13 13 0,32 0 0,-23 0 0,25 0 0,8 0 0,12 0 0,13 0 0,0 0 0,1 0 0,-1 0 0,1 0 0,-1 0 0,1 0 0,-1 0 0,0 0 0,1 0 0,-1 0 0,1 0 0,-1 0 0,0 0 0,1 0 0,-14 0 0,10 0 0,-24 0 0,24 0 0,-24 0 0,10 0 0,-13 0 0,-20 0 0,15 0 0,-14 0 0,19 0 0,0 0 0,-1 0 0,1 0 0,-19 0 0,27 0 0,-23 0 0,28 0 0,-13 0 0,-1 0 0,1 0 0,13 0 0,-10 0 0,24 0 0,-24 0 0,24 0 0,-10 0 0,13 0 0,-8 0 0,6 0 0,-6 0 0,8 0 0,1 0 0,-1 0 0,1 0 0,-1 0 0,9 8 0,-6-6 0,6 16 0,-9-8 0,1 10 0,-1-1 0,1 0 0,-1 1 0,9-1 0,-6-8 0,14 6 0,-14-6 0,6 8 0,0 0 0,3 1 0,-1-10 0,7 7 0,-16-6 0,16 9 0,-15-10 0,6 7 0,0-6 0,-6 9 0,14-1 0,-5 0 0,-1 0 0,7 1 0,-7-1 0,9 0 0,0 1 0,0-1 0,0 0 0,0 1 0,0-18 0,0-22 0,0-4 0,0-13 0,0 18 0,0-1 0,0 0 0,9 1 0,1 8 0,10-6 0,-1 14 0,0-5 0,1 8 0,-1 0 0,0 0 0,1 0 0,-1 0 0,0 0 0,1 0 0,-1 0 0,0 0 0,1 8 0,-1 3 0,-8 8 0,6 1 0,-6-1 0,8 0 0,-8 1 0,6-10 0,-15 7 0,7-6 0,-9 9 0,0-1 0,0 0 0,8-8 0,-14-2 0,-5-1 0,-11 3 0,-6 8 0,8-8 0,0 6 0,1-15 0,-1 7 0,1-9 0,-1 0 0,0 0 0,1 0 0,-1-9 0,1-2 0,8-8 0,2-15 0,9 11 0,0-24 0,0 11 0,0-1 0,0-10 0,0 10 0,0 1 0,0-11 0,0 10 0,0 0 0,0-10 0,0 24 0,0-10 0,0 13 0,0 1 0,0-1 0,0 1 0,0-1 0,0 0 0,0 1 0,0-1 0,0 1 0,-9 8 0,-1 2 0,-10 9 0,0 0 0,-13 0 0,10 0 0,-10 0 0,13 0 0,1 0 0,-1 0 0,0 0 0,-13 0 0,10 0 0,-10 0 0,13 9 0,-13 4 0,10 7 0,-24 4 0,24-12 0,-24 10 0,10-8 0,1 9 0,-11-10 0,10 7 0,-13-18 0,-1 21 0,1-21 0,-23 32 0,-2-15 0,-2 18 0,8-10 0,18-2 0,1 0 0,0-11 0,-1 9 0,15-12 0,2 2 0,15 4 0,-1-14 0,9 14 0,-6-15 0,63 6 0,-2-8 0,37 0 0,6 0 0,-13 0 0,-1-11 0,15 8 0,-15-8 0,19 11 0,-18 0 0,-6 0 0,1 0 0,-14 0 0,14 0 0,-19 0 0,0 0 0,-13 0 0,9 0 0,-23 0 0,10 0 0,-14 0 0,1 0 0,-1 0 0,0 0 0,1 9 0,-1-7 0,-8 15 0,-3-6 0,-8 8 0,0 0 0,0 1 0,-22 2 0,-6-11 0,-22 11 0,-1-19 0,1 19 0,-19-19 0,-5 22 0,-18-22-492,34 4 0,-1 0 302,0-7 0,-4 0-302,-23 9 0,-3 1 37,14-8 0,-4 0 127,3 4 0,-6 2 0,2-3-164,-15-4 0,-1-2 248,16 1 0,-3 0 0,1 0 244,11 0 0,1 0 0,0 0 0,0 0 0,-1 0 0,1 0-328,-1 0 0,0 0 0,2 0-55,-24 0 1,3 0 352,0 0 0,5 0 30,22 0 0,4 0 491,0 0 1,1 0-445,-34 0 936,18 0 0,5 0 0,19 0 0,13 0 0,-10 0 0,24 0-182,-24 0-801,24 0 38,-10 0-38,0 0 0,10 0 0,-11 0 0,1 0 0,-4 0 0,1-9 0,2 7 0,1-7 0,10 9 0,-24 0 0,24-8 0,-24 5 0,10-5 0,1 8 0,-11-12 0,24 10 0,-10-10 0,-1 1 0,11 8 0,-10-8 0,13 11 0,1 0 0,-1 0 0,1 0 0,-1 0 0,0 0 0,1 0 0,-1 0 0,1 0 0,-1 0 0,1 0 0,-1 0 0,-13 0 0,10 0 0,-11 0 0,1 0 0,10 0 0,-10 0 0,0 0 0,10 0 0,-11 0 0,1 0 0,10 0 0,-10 0 0,-1 0 0,11 0 0,-10 0 0,14 0 0,-1 0 0,0 0 0,1 0 0,-1 0 0,1 0 0,-1 0 0,1 0 0,-1 0 0,0-9 0,1 7 0,8-7 0,2 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1:07.5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180 195 24575,'0'44'0,"0"-13"0,0 2 0,0 0 0,0 3 0,0 15 0,0-15 0,0-3 0,0-14 0,0 1 0,0-1 0,0 0 0,0 1 0,0-1 0,0 0 0,0 1 0,0-1 0,0 0 0,0 1 0,0-1 0,0 0 0,0 1 0,0-1 0,0 0 0,0 1 0,0-1 0,0 0 0,0 1 0,0-1 0,0 0 0,0 0 0,0 1 0,0-1 0,0 0 0,0 1 0,0-1 0,-23-8 0,9-3 0,-11-16 0,5-17 0,18-12 0,-21-13 0,20 13 0,-8-10 0,11 24 0,0-10 0,0 0 0,0-4 0,0 0 0,0-10 0,0 24 0,0-10 0,0 14 0,0-15 0,0 11 0,0-10 0,0 13 0,0 1 0,0-1 0,0 1 0,0-1 0,0-13 0,0 10 0,0-10 0,0-1 0,0 11 0,-9-10 0,7 13 0,-7 1 0,1-1 0,6 1 0,-7-1 0,9 0 0,0 1 0,0-1 0,-9 9 0,7-6 0,-7 15 0,9-7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2:48.2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1894 193 24575,'30'0'0,"-2"0"0,-9 0 0,1 0 0,-1 0 0,0 0 0,1 0 0,-1 0 0,0 0 0,1 0 0,-1 0 0,0 0 0,1 0 0,-1 0 0,0 0 0,1 0 0,13 0 0,-11 0 0,25 0 0,-24 0 0,23 0 0,-23 0 0,24 0 0,-24 0 0,23 0 0,-9 0 0,-1 0 0,11 0 0,-24 0 0,23 0 0,-23 0 0,24 0 0,-24 0 0,23 0 0,-23 0 0,10 0 0,0 0 0,4 0 0,-1 0 0,-3 0 0,0 0 0,-10 0 0,10 0 0,0 0 0,-10 0 0,23 11 0,-23-8 0,24 8 0,11-11 0,-16 0 0,27 0 0,-32 0 0,13 0 0,-14 9 0,11-7 0,-10 7 0,-1-9 0,11 0 0,-11 0 0,1 0 0,9 0 0,-9 0 0,-1 8 0,11-6 0,-24 7 0,10-9 0,-14 0 0,0 0 0,1 8 0,-1-5 0,0 5 0,14-8 0,12 0 0,-6 9 0,16-7 0,-18 7 0,13-9 0,0 0 0,0 0 0,0 0 0,0 11 0,-13-9 0,28 10 0,-37-12 0,37 11 0,-29-8 0,14 8 0,1 0 0,-1-8 0,0 8 0,0-11 0,0 11 0,0-8 0,-13 8 0,32 0 0,-27-8 0,30 19 0,-22-19 0,0 8 0,1-11 0,-1 0 0,0 0 0,19 0 0,-15 0 0,15 0 0,-19 0 0,19 0 0,-14 0 0,14 0 0,-19 0 0,-14 0 0,11 0 0,-11 0 0,1 0 0,10 0 0,-25 0 0,25 0 0,-24 0 0,10 0 0,0 0 0,-10 9 0,10-7 0,-5 6 0,7-8 0,10 0 0,5 0 0,-14 0 0,30 0 0,-25 0 0,28 0 0,-19 0 0,0 0 0,0 0 0,0 0 0,0 0 0,19 0 0,-14 0 0,32 0 0,-13 0-483,18 0 483,0 0 0,-18 0 0,-19 0 0,-1 0 0,7 0 0,30 0 0,-55 0 0,11 0 0,-24 0 0,10 0 0,-14 0 483,0 0-483,1 0 0,13 0 0,3 0 0,1 0 0,-4 0 0,0 0 0,-11 0 0,11 0 0,0 0 0,-10 0 0,10 0 0,-13 0 0,-1 0 0,0 0 0,14 0 0,4 0 0,13 0 0,0 0 0,0 0 0,22 0 0,-16 0 0,17 0 0,-23 0 0,19 0 0,-15 0 0,34 0 0,-15 0 0,19 0 0,-18 11 0,13-8 0,-13 8 0,18-11 0,-18 0 0,13 0 0,-32 0 0,14 0 0,-19 0 0,-14 0 0,11 0 0,-24 0 0,10 0 0,-14 0 0,0 0 0,9 9 0,-6-7 0,-3 15 0,-10-6 0,-9 8 0,0 1 0,0-1 0,-23 3 0,9-2 0,-19 2 0,13-3 0,-13 3 0,-4 0 0,-13 3 0,13-2 0,-10 1 0,10-1 0,-13 2 0,0 0 0,-1 0 0,1 0 0,-1 0 0,1 0 0,0 0 0,-1 0 0,1 0 0,-1-11 0,-18-2 0,14-12 0,-14 0 0,19 0 0,-19 0 0,14 0 0,-33 0 0,33 0 0,-33 0 0,33 0 0,-33 0 0,15 0 0,-20 0 0,28 0 0,-3 0 0,5 0 0,-1 0-409,-6 0 0,1 0 409,9 0 0,3 0 0,-35 0-289,18 0 289,-14 0 0,15 0 0,-20 0 0,19 0 0,-13 0 0,32 0 0,-33 0 0,14 0 0,-18 0 0,-1 0 0,19 0 0,-13 0 0,13 0 0,0 0 0,-14 0 0,15 0 0,-1 0 0,-14 0 0,14 0 0,-18 0-492,34 0 0,0 0 469,-41 0 23,35 0 0,-9 0 0,5 0 0,-2 0 0,1 0-492,-24 0 0,-1 0 223,21 0 1,6 0 268,-31 0-184,27 1 1,1-2 183,-28-13-211,39 12 1,2 0 210,-36-11 843,19 1-843,5 10 983,19-21-440,-1 20 440,1-19-772,0 19 603,-1-20-814,1 9 46,0 0-46,-1-8 0,1 19 0,-19-8 0,14 0 0,-37-4 0,17 1 0,-2 3 0,8 11 0,19-11 0,-1 8 0,1-8 0,-1 11 0,1 0 0,-19 0 0,14 0 0,-1 0 0,9 0 0,11 0 0,-15 0 0,1 0 0,0 0 0,-1 0 0,1 0 0,13 0 0,-10 0 0,10 0 0,1 0 0,2 0 0,-8 0 0,17 0 0,-17 0 0,23 0 0,-15 0 0,11 0 0,-10 0 0,14 0 0,-1 0 0,0 0 0,1 0 0,-1 0 0,1 0 0,-1 0 0,1 0 0,-1 0 0,0 0 0,1 0 0,-1 0 0,1 0 0,-1 0 0,0 0 0,1 0 0,-1 0 0,1 0 0,-15 0 0,3 0 0,-5 0 0,-6 0 0,19 0 0,-10 0 0,13 0 0,1 0 0,-1 0 0,1 0 0,-1-9 0,0 7 0,1-16 0,-1 16 0,1-15 0,-1 6 0,1-9 0,-1 10 0,0-8 0,-13 5 0,10-7 0,-10 6 0,13-3 0,-13 14 0,10-14 0,-10 15 0,-1-18 0,11 17 0,-24-19 0,11 19 0,-1-8 0,-10 11 0,24 0 0,-24 0 0,24 0 0,-10 0 0,0 0 0,10 0 0,-11 0 0,15-9 0,-15 7 0,11-7 0,-10 9 0,14 0 0,-1 0 0,0 0 0,1 0 0,-1 0 0,1 0 0,-1 0 0,0 0 0,1 0 0,-14 0 0,10-9 0,-11 7 0,15-7 0,-15 9 0,11 0 0,-10-8 0,14 6 0,-1-7 0,0 0 0,1 7 0,-1-7 0,-13 9 0,10 0 0,-10 0 0,13-8 0,1 5 0,-1-5 0,0-1 0,1 7 0,-1-16 0,1 16 0,-1-15 0,0 6 0,1-9 0,-1 1 0,1 8 0,8-7 0,-7 16 0,8-6 0,-1-1 0,-7 7 0,7-7 0,-8 9 0,8-9 0,-6 7 0,6-7 0,0 1 0,2-3 0,0 0 0,7-6 0,-7 6 0,9-9 0,0 0 0,0 1 0,0-1 0,9 9 0,16-9 0,11 18 0,0-10 0,11 1 0,-10 8 0,13-8 0,0 11 0,0-11 0,0 8 0,-14-8 0,11 11 0,-10 0 0,-1 0 0,11 0 0,-24 0 0,10 0 0,0 0 0,-11 0 0,25 0 0,-24 0 0,10 0 0,0 0 0,-10 0 0,10 0 0,0 0 0,-11 0 0,11 0 0,-13 0 0,-1 0 0,0 0 0,1 0 0,13 0 0,-11 0 0,25 0 0,-24-9 0,24 7 0,-25-7 0,11 9 0,9 0 0,-4 0 0,8 0 0,-13 0 0,-14 0 0,14 0 0,-10 0 0,10 0 0,0 0 0,-11 0 0,25 0 0,-10 0 0,13 0 0,-14 0 0,11 0 0,-11 0 0,14 0 0,1 0 0,-1 0 0,0 0 0,0 0 0,0 0 0,0 0 0,0 0 0,23 0 0,-18 0 0,36 0 0,-36 0 0,14 0 0,-19 0 0,0 0 0,1 0 0,-1 0 0,0 0 0,-14 0 0,11 0 0,-24 0 0,10 0 0,-14 0 0,0 0 0,1 0 0,-1 0 0,0 0 0,1 0 0,-10 9 0,-1 1 0,-9 10 0,0-1 0,0 0 0,-22 3 0,-6 1 0,-42 18 0,-3-9-492,17-1 0,-5 1 270,1-13 1,-2-1 221,-10 8 0,-2 1 0,2 0 0,-2-1-492,-14-5 0,1 0 0,10 6 0,0 0 471,-11-7 0,1-2 21,13 1 0,2-1 0,-2 1 0,2-2-375,10-6 0,1-2 375,2 1 0,2-4 0,-36-6-236,1 0 236,18 0 0,-13 0 0,31 0 0,-31 0 983,32 0-763,-14 0 763,-1 0 0,15 0-26,-14 0-957,0 14 297,14-11-297,-14 11 0,32-6 0,-10-5 0,11 5 0,-15-8 0,15 0 0,2 0 0,15 9 0,-14-7 0,10 15 0,-11-15 0,15 7 0,8-1 0,-7-5 0,8 14 0,-10-15 0,9 15 0,-6-15 0,6 7 0,0-1 0,-7-5 0,8 5 0,52-19 0,-29-1 0,65-12 0,-42 12 0,14 1 0,0 0 0,0 8 0,-13-8 0,10 11 0,-11-12 0,14 9 0,0-8 0,0 11 0,1-11 0,-1 8 0,0-19 0,0 19 0,0-8 0,0 11 0,0-12 0,19 9 0,-14-8 0,32-2-872,11 9 872,0-10 0,-29 6 0,2 0-492,-10 7 0,0-2 315,11-13 0,2 0 177,-1 13 0,0 2 0,0-7 0,0-1 0,1 0 0,-2 2 0,-11 6 0,0-2 0,8-13 0,2 0 0,0 14 0,-3-1 0,-13-10 0,-2-1 0,4 12 0,-5 1 0,-1-10 0,-1 11 0,0 0 812,-14 0-812,11 0 983,-24 0-568,10 0-415,-14 0 0,-8-9 0,-3-2 0,-8-8 0,-8 8 0,-17 2 0,-30 9 0,0 0 0,0 0 0,-2 0-852,-23 0 852,13 0 0,-6 0-492,-2 0 0,-1 0 70,0 0 1,-2 0 421,-9 0 0,-1 0 0,14 0 0,2 0 0,-1 0 0,0 0 0,0 0 0,0 0-492,-1 0 0,1 0 420,11 0 0,2 0-161,1 0 1,2 0 232,-36 0 703,20-11-703,3-3 983,20 0-231,13-6 231,4 18-704,14-16 293,8 7-572,-7-8 0,16-1 0,-7 1 0,9-1 0,0 0 0,0 1 0,0-1 0,9 1 0,2-1 0,8 0 0,-8 1 0,6 8 0,-6 2 0,8 9 0,0 0 0,1 0 0,-1 0 0,0 0 0,1 0 0,-1 0 0,0 0 0,1 0 0,-1 0 0,14 0 0,3 0 0,14 0 0,1 11 0,-1 3 0,0 23 0,0 2 0,-14-3 0,0 11 0,-2-22 0,-7 22 0,21-19 0,-9 8 0,-3-13 0,11 1 0,-22 10 0,9-9 0,-12 8 0,-3-13 0,-8-1 0,-3 0 0,-8 1 0,0-1 0,0 23 0,-8-18 0,-17 32 0,-12-31 0,-32 14 0,14-14 0,1-8 0,-3-1-904,-23 13 904,11-12 0,-2 1 0,21-2 0,1-1 0,-10 2 0,2 0-151,-17 11 151,-14 2 0,33-5 0,-14-8 0,33 2 0,-11-16 0,24 5 897,-11 1-897,15-7 158,-1 15-158,1-15 0,-1 7 0,0-9 0,1 8 0,-1-6 0,1 7 0,-1-9 0,18-9 0,4-2 0,31-11 0,22-3 0,0-12 0,32 4 0,-32 7 0,14 1 0,0 9 0,-14 1 0,13-10 0,-18 22 0,19-22 0,-14 22 0,14-22 0,-19 22 0,19-8 0,4 11 0,19 0-620,1 0 620,-1 0 0,0 0 0,0 0-492,-34 0 0,0 0 475,40 0 17,-28 0 0,0 0 0,29 0 0,-30 0 0,1 0 0,-9 0 0,1 0 0,10 0 0,1 0-492,0 0 0,0 0 254,0 0 1,0 0 237,0 0 0,0 0 0,0 0 0,0 0 0,-1 0 0,2 0 0,14 0 0,-1 0 0,-22 0 0,-1 0 0,21 0 0,-1 0 0,-25 1 0,4-2 0,5-3 0,10-2 0,4-1 0,-7 3 0,-2 2 0,-5 1 0,5-2-246,3-4 0,5-3 0,-1-1 0,-7 2-246,17-1 0,-5-1 282,2-7 1,1-3 209,3 0 0,0 3-481,-12 6 0,0 0 481,8-7 0,-5 3 438,16 12-438,-1-12 0,-28 16 983,-33 0-751,-3 0 751,-13 0 0,-1 0 0,0 0 0,1 0-139,-18 0-844,-18 11 0,-40 5 0,-17 12 0,-20 3-492,36-15 0,-2 1 227,-1 0 1,-2 0 264,-10 1 0,-3 0-492,-11 3 0,-3-3 0,-2-8 0,0 1 302,0 7 1,0-2 189,23-12 0,-1-5 0,2 2 0,-25 8 0,1-1 0,1-7 0,-2-2 0,24 1 0,-2 0 0,4 0 0,-12 0 0,2 0-492,-12 0 0,1 0 394,25 0 0,2 0 98,-10 0 0,0 0 0,8 0 0,1 0 0,1-6 0,-2-2 0,-9 0 0,2-4-392,20-4 1,-1 1 391,-20 5 0,0 0 0,20-4 0,2 1 0,-10 3 0,0 3 0,-1-1 0,1-2 0,9-4 0,0 1 0,-10 12 0,1-1 983,-15-23-853,-15 22-130,33-20 983,-14 9 0,18 0 0,1-8-329,0 8 329,-1 0-932,15-6 22,2 17-73,15-5 0,-1-1 0,9-2 0,2-8 0,9-1 0,0 0 0,9 10 0,2 1 0,8 0 0,0 7 0,1-15 0,-1 6 0,14 0 0,4-9 0,13 6 0,0-12 0,0 12 0,19-11 0,4 8 0,19 0 0,-18-8 0,13 22 0,-32-19 0,33 19 0,-34-8 0,15 11 0,-19 0 0,1 0 0,-1 0 0,-14 0 0,19 0 0,-30 0 0,17 0 0,-23 0 0,14 0 0,-10 0 0,10 0 0,-14 0 0,1 0 0,13 0 0,-11 0 0,11 0 0,-13 0 0,-1 0 0,0 0 0,1 0 0,13-11 0,3 8 0,14-20 0,0 20 0,1-8 0,17 11 0,6-14 0,-1 11 0,18-11 0,-35 14 0,17 0 0,-23-11 0,19 8 0,-15-19 0,34 5 0,-33 3 0,32-14 0,-32 25 0,0-20 0,-8 21 0,-24-6 0,10 8 0,-14 0 0,-17 0 0,-41 11 0,-3 3 0,-2 5 0,-3 3 0,-27 9-492,12 11 0,-2 3 140,14-17 1,-1-1 351,-24 19 0,-1 3 0,11-2 0,-2-2-492,-21-3 0,-2 0 0,10 8 0,-3-2 343,16-24 1,-4-5 0,5 2 148,-11 15 0,0-3 0,11-16 0,-5-3 0,4 1 0,-10 13 0,1-3 0,-13-12 0,3-3-492,24 6 0,1-3 454,-10-10 1,2-2 37,-29 12-202,39-12 0,1-2 202,-15 1 983,-15 0-627,33 0 627,-14 0 0,32 0 0,-10 0-248,24 0-195,-24 0-540,24 0 0,-10 0 0,31 0 0,12-17 0,25-10 0,10-7 0,5 9 0,1 2 0,-1 9 0,19-14 0,-15 14 0,34 0 0,-15 0 0,1 11 0,13-11 0,-13 14 0,-1 0 0,15 0 0,-33 0 0,13 0 0,-31 0 0,10 0 0,-11 0 0,0 0 0,-3 0 0,0-11 0,-10 8 0,24-8 0,-24 11 0,10 0 0,-14 0 0,0 0 0,1 0 0,-1-9 0,-8-2 0,-44 1 0,-18 1 0,-4 8 0,-6 2-492,1-1 0,-3 0 46,-22 0 1,-5 0-47,0 0 0,-2 0 164,22 0 0,-2 0 0,3 0 13,-24 0 0,3 0-177,0 0 0,5 0 404,22 1 0,4-2 72,-2-6 1,5 0 15,-4 4 983,8-11-473,33 5 473,8-2 0,2-8 0,9-1 0,9 1-744,2 8-239,8 2 0,-8 0 0,6 7 0,-6-7 0,8 9 0,0 0 0,0 0 0,1 0 0,-1 0 0,0 0 0,1 0 0,13 0 0,3 0 0,14 0 0,0 12 0,19-10 0,5 23-492,-3-14 0,3 0 267,-23 5 0,3 0-103,20-1 0,9 0 0,-8-2-164,-18-3 0,0-1 469,16 5 1,8 1 0,-3-4 22,1-9 0,0 1 0,-11 8 0,3 4 0,1-4-328,-2-8 0,0-4 0,1 4 0,0 8 0,-1 4 0,0-4 145,21-8 1,0-1-146,-23 9 0,1 4 0,-3-4 1,12-8 0,-2-1 542,1 8 1,-3-1-216,23-9 983,-28 11-354,-33-8 354,-11 16 0,24-17-552,2 7-431,5-16 0,4-2 983,39 5-845,-30-4 0,2-1-477,-11 1 0,2 0 339,10 7 0,2-2 0,-1-13 0,0 0 0,0 13 0,0 2 0,-12-8 0,0 1 0,9 7 0,0 2-661,28-1 661,-40 0 0,0 0 0,34 0 0,-19 0 0,-4 0 0,-19 0 870,-13 0-870,-4 0 983,-14 0-505,0 0 271,1 0-749,-1 0 0,0 9 0,-8 2 0,-2 8 0,-9 0 0,0 1 0,-9-10 0,7 8 0,-16-16 0,8 6 0,-10 1 0,0-7 0,1 15 0,-14-15 0,-4 18 0,-14-17 0,-18 22 0,-4-22 0,-20 11-492,35-13 0,0-2 442,-41 1 50,29 0 0,0 0 0,-28 0 0,28 0 0,0 0 0,-29 0 0,42 0 0,-2 0 0,0 0 0,2 0 0,-42 0 0,29-7 0,0-3 0,-29-7 0,30 0 0,-2-2-492,10 1 0,0 2 304,-11 5 1,-2 1 187,1-7 0,-1 2 0,1 13 0,0 0 0,-1-15 0,2 1 0,10 14 0,2 0-215,1-13 0,1 0 215,-34 12 0,0-11 0,18 3 0,18 8 0,9-8 939,24 11-939,-24-11 983,24 8-569,-10-17 73,22 9-487,3-9 0,8 1 0,0-1 0,0 1 0,0-1 0,0 0 0,8 1 0,3-1 0,8 9 0,1 3 0,-1-1 0,14 7 0,-10-7 0,23 9 0,-9 0 0,13 0 0,19 0 0,4 0 0,19 0-924,1 0 924,-36 0 0,2 0 0,1 0 0,2 0 0,-1 0 0,0 0 0,-2 0 0,-2 0 0,35 0-340,0 0 340,-18 0 0,-6 0 0,-17 0 0,-1 0 0,-14 0 907,-3 0-907,-14 0 357,1 0-357,-1 0 0,0 0 0,1 0 0,-10-9 0,-1-1 0,-9-10 0,0 0 0,-9 9 0,-1 3 0,-10 8 0,62 0 0,4 13 0,4-11 0,4 0 0,38 25-924,0-10 924,-35-9 0,3 1-492,-2 5 0,6 2 164,3-7 0,6-1 0,-5 0 212,1 2 1,0 1 115,6 3 0,7 1 0,-7-4 0,-10-9 0,-1 1 0,1 8 0,5 4 0,-1-4 0,22-8 0,0-1 0,-21 9 0,1 4 0,-1-4 0,21-7 0,0-3 0,-23 4 0,2 2 0,-4 0 0,11 1 0,-1 0 0,12-6 0,-1 0-492,-13 6 0,-2 0 418,-11-7 1,0-2 73,10 0 0,-2 2 0,29 12 0,-28-11 0,0 0 0,28 11-362,-40-12 1,0-2 361,34 1 0,1 0 0,-1 0 0,0 0 0,0 0 0,0 0 0,0 0 438,-18 0-438,13 0 0,-13 0 0,-1 0 0,18 12 0,-35-10 983,3 10 0,-26-12 0,0 0-659,-10 0 571,10 8-895,-14-6 371,0 7-371,1-9 0,-1 0 0,0 0 0,1 0 0,-1 0 0,0 0 0,1 0 0,-1 0 0,0 0 0,1 0 0,-1 0 0,0 0 0,0 0 0,14 0 0,23 0 0,17 0 0,19 0-984,0 0 975,-34 0 1,1 0 8,39 0 0,-40 0 0,0 0 0,34 0-238,0 0 238,-18 0 0,-6 0 0,-31 8 0,-4-5 0,0 16 0,-10-16 983,10 8-978,-14-2 246,0-7-251,1 15 0,-1-6 0,0 0 0,14 8 0,-10-7 0,24 1 0,-11 7 0,14-6 0,0 11 0,19-11 0,-14 8 0,32-6 0,-32 10 0,33 4 0,-33-16 0,13 11 0,23 3 0,-30-11 0,30 19 0,-22-20 0,-14-1 0,13 9 0,1-21 0,-14 19 0,14-19 0,-19 20 0,19-21 0,-14 21 0,13-21 0,-17 21 0,-1-9 0,-14 0 0,-3 5 0,-14-17 0,1 16 0,-1-16 0,-8 15 0,6-15 0,-15 15 0,7-6 0,-9 8 0,0 1 0,0-1 0,0 0 0,0 1 0,-9-1 0,-16-8 0,2 6 0,-10-6 0,14 8 0,-1 0 0,0 1 0,1-1 0,-1 0 0,1 0 0,-1 1 0,0-9 0,1 6 0,-1-7 0,1 10 0,8-1 0,-7 0 0,8-8 0,-10 6 0,9-6 0,-6 0 0,15 6 0,-16-15 0,16 15 0,-15-6 0,6 0 0,0 6 0,-7-6 0,16 8 0,-15 0 0,6-8 0,0 6 0,-6-6 0,14 8 0,-14 1 0,15-1 0,-16 0 0,8 1 0,-1-1 0,2 0 0,18-8 0,1-2 0,10-9 0,-1 0 0,0 0 0,1 0 0,-1 0 0,0 0 0,14 0 0,4 0 0,13 0 0,0 0 0,0 0 0,0 0 0,19 0 0,-14 0 0,0 0 0,-8 0 0,-25 0 0,11 0 0,-13 0 0,-1 0 0,0 0 0,1 0 0,13-12 0,-11 9 0,12-17 0,-1 18 0,-11-6 0,11-1 0,-13 7 0,-1-7 0,0 9 0,1 0 0,-1 0 0,0 0 0,1 0 0,-1 0 0,0 0 0,0 0 0,1 0 0,-1 0 0,0 0 0,14 0 0,-10 0 0,10 0 0,9 0 0,-17 0 0,16 0 0,-21 0 0,-1 0 0,0 0 0,1 0 0,-1 0 0,0 0 0,1 0 0,-1 0 0,0 0 0,1 0 0,-1 0 0,0 0 0,1 0 0,-1 0 0,0 0 0,0 0 0,1 0 0,-1 0 0,0 0 0,1 0 0,-1 0 0,0 0 0,1 0 0,-1 9 0,0-7 0,-8 15 0,6-15 0,-15 15 0,7-6 0,-9 8 0,0 1 0,0-1 0,0 0 0,0 1 0,0-1 0,0 0 0,0 1 0,0-1 0,0 0 0,0 1 0,-9-1 0,-2 0 0,1 0 0,1 1 0,9-1 0,-9-8 0,7 6 0,-7-6 0,9 8 0,-8 0 0,5 1 0,-5-1 0,8 0 0,-9-8 0,-2-2 0,-8-9 0,-1 0 0,0 0 0,1 0 0,-1 0 0,1 0 0,-15 0 0,11 0 0,-10 0 0,13 0 0,1 0 0,-1 0 0,1 0 0,-1 0 0,1 0 0,-15 0 0,11 0 0,-10 0 0,13 0 0,1-9 0,-1 7 0,1-7 0,-1 9 0,0 0 0,1 0 0,-1 0 0,1 0 0,-1 0 0,1 0 0,-1-9 0,0 7 0,1-6 0,-1-1 0,1 7 0,-1-7 0,1 9 0,-1 0 0,0 0 0,1 0 0,-1 0 0,1 0 0,-1 0 0,-13 0 0,10-9 0,-11 7 0,15-7 0,-1 9 0,-13 0 0,10-8 0,-10-3 0,-1 0 0,-2-9 0,-1 8 0,-10-12 0,10 12 0,-13-10 0,0 8 0,-1 0 0,1 2 0,13 4 0,-10 5 0,10-5 0,-13 8 0,13 0 0,-10 0 0,24 0 0,-24 0 0,24 0 0,-24 0 0,24 0 0,-10 0 0,0 0 0,10 0 0,-10 0 0,13 0 0,-13 0 0,10 0 0,-24 0 0,24 0 0,-11 0 0,1 0 0,10 0 0,-24 0 0,24 0 0,-10 0 0,13 0 0,-13-12 0,10 10 0,-19-10 0,20 4 0,-20 6 0,6-18 0,-1 17 0,4-9 0,13 12 0,1 0 0,-1 0 0,0 0 0,1 0 0,-1 0 0,1 0 0,-1 0 0,0 0 0,1 0 0,-1 0 0,-13 0 0,10 0 0,-10 0 0,13 0 0,-13 0 0,10 0 0,-10 0 0,13 0 0,0 0 0,-13 0 0,10 0 0,-24 0 0,24 0 0,-10 0 0,13 0 0,-13 0 0,10 0 0,-10 0 0,13 0 0,-13 0 0,10 0 0,-10 0 0,13 0 0,0 0 0,-13 0 0,10 0 0,-10 0 0,13 0 0,1 0 0,-1 0 0,1 0 0,-15 0 0,11 0 0,-24 12 0,24-10 0,-32 10 0,16-1 0,-20-9 0,22 10 0,-10-12 0,10 0 0,1 0 0,-11 0 0,10 11 0,-13-8 0,-1 8 0,1-11 0,13 0 0,-10 0 0,10 0 0,-13 0 0,0 0 0,13 0 0,-10 0 0,10 0 0,1 0 0,-11 11 0,1-8 0,7 8 0,-16-11 0,32 0 0,-24 11 0,10-8 0,0 8 0,-10-11 0,24 0 0,-24 0 0,24 0 0,-24 0 0,11 0 0,-1 0 0,-10 0 0,10 0 0,1 8 0,-11-5 0,10 5 0,-14-8 0,1 0 0,0 0 0,-1 0 0,1 11 0,-23-8 0,17 8 0,-3-11 0,-7 0 0,25 0 0,-47 0 0,33 0 0,-33 0 0,33 0 0,-32 0 0,13 0 0,0 0 0,-14 14 0,33-11 0,-32 11 0,31-14 0,-31 13 0,32-9 0,-14 9 0,-1-13 0,15 11 0,-14-8 0,19 8 0,0-11 0,-1 12 0,1-10 0,-1 9 0,1-11 0,-41 0 0,30 0 0,-31 12 0,42-10 0,0 10 0,-1-1 0,1-9 0,-1 10 0,15-12 0,-11 0 0,10 11 0,-13-9 0,-1 10 0,1-12 0,13 0 0,-10 11 0,11-8 0,-15 8 0,14-11 0,-10 0 0,11 11 0,-15-8 0,1 8 0,13-11 0,-32 0 0,27 0 0,-31 0 0,22 0 0,-18 0 0,14 0 0,-32 0 0,31 0 0,-31 0 0,13 0 0,0 0 0,-14 0 0,15 0 0,-1 0 0,-14 13 0,33-9 0,-33 23 0,33-24 0,-14 22 0,0-22 0,14 8 0,-14-11 0,-4 0 0,17 0 0,-17 0 0,23 0 0,0 0 0,-1 0 0,1 0 0,-1 0 0,1 0 0,0 0 0,-1 0 0,1 0 0,0 0 0,-1 0 0,1 0 0,-19 0 0,14 0 0,-14 0 0,-1 0 0,15 0 0,-14 0 0,19 0 0,0 0 0,-1 0 0,1 0 0,-1 0 0,-8 0 0,7 0 0,-7 0 0,8 0 0,1 0 0,-1 0 0,1 0 0,0 0 0,-1 0 0,15 0 0,-11 0 0,10 0 0,0 0 0,-10 0 0,10 0 0,1 0 0,2 0 0,1 0 0,10 0 0,-10 0 0,13 0 0,-13 0 0,10 0 0,-10 0 0,0 0 0,10 0 0,-33 0 0,31 0 0,-31 0 0,33 0 0,-24 0 0,24 0 0,-24 0 0,10 0 0,1 0 0,-11 0 0,24 0 0,-24 0 0,24 0 0,-24 0 0,10 0 0,-13 0 0,-1 0 0,15 0 0,-11 0 0,10 0 0,-14 0 0,15 0 0,2 0 0,1 0 0,2 0 0,-19 0 0,19 0 0,-3 0 0,15 0 0,-14 0 0,10 0 0,-11 0 0,15 0 0,-1 0 0,0 0 0,1 0 0,-1 0 0,1 0 0,8-9 0,-7 7 0,8-15 0,-1 6 0,-7 0 0,16-7 0,-15 16 0,15-15 0,-16 6 0,7-9 0,0 1 0,-6-1 0,15 1 0,-7-1 0,9 1 0,0-1 0,0 0 0,0 1 0,0-1 0,0 1 0,0-1 0,0 0 0,0 1 0,0-1 0,0 1 0,0-1 0,0 1 0,0-1 0,0 0 0,0 1 0,0-1 0,0 1 0,0-1 0,0 0 0,0 1 0,0-1 0,-9 1 0,-1-1 0,-1 1 0,-7 8 0,16-7 0,-7 7 0,1 0 0,5-6 0,-5 6 0,8-8 0,0-1 0,8 9 0,3 2 0,8 9 0,1 0 0,-1 0 0,0 0 0,1 0 0,-1 0 0,0 0 0,1 0 0,-1 0 0,0 0 0,1 0 0,-1 0 0,0 0 0,1 0 0,-10 9 0,-1 2 0,-1 8 0,-5 0 0,5 1 0,-8-1 0,0 0 0,0 1 0,0-1 0,0 0 0,9 1 0,-7-1 0,7 0 0,-9 1 0,0-1 0,8-8 0,3-3 0,8-8 0,1 0 0,-1 0 0,0 0 0,0 0 0,1 0 0,-1 0 0,0 0 0,1 0 0,13 0 0,-10 0 0,23 0 0,-23 0 0,24 0 0,-11 0 0,14 0 0,0 0 0,1 0 0,-15 0 0,11 0 0,-11 11 0,14-8 0,0 19 0,0-19 0,1 8 0,-1-11 0,0 0 0,0 12 0,-14-10 0,20 9 0,-31-11 0,16 9 0,-8-7 0,-10 7 0,10-9 0,-14 8 0,1-5 0,-1 5 0,0-8 0,1 0 0,-1 0 0,0 0 0,1 0 0,-1 0 0,0 0 0,1 0 0,-1 0 0,0 0 0,1 0 0,-1 0 0,0 0 0,0 0 0,1 0 0,-1 0 0,0 0 0,14 0 0,-10 0 0,46 0 0,-40 0 0,40 0 0,-47 0 0,11 0 0,0 0 0,-10 0 0,10 0 0,0 0 0,-10 0 0,24 0 0,-25 9 0,11-7 0,0 6 0,4-8 0,-1 9 0,11-7 0,-24 7 0,23-9 0,-9 11 0,13-8 0,0 8 0,-14-11 0,11 0 0,12 11 0,-17-8 0,27 8 0,-33-11 0,1 0 0,9 11 0,-23-8 0,24 8 0,-24-11 0,23 0 0,-9 0 0,13 0 0,-14 0 0,11 0 0,-24 0 0,10 0 0,0 0 0,-10 0 0,10 0 0,-14 0 0,0 0 0,1 0 0,-1 0 0,0 0 0,23 11 0,-17-8 0,30 8 0,-32-11 0,10 0 0,0 0 0,-10 0 0,23 0 0,-23 0 0,24 0 0,-11 0 0,1 0 0,9 0 0,-23 0 0,10 0 0,0 0 0,-10 0 0,10 0 0,0 0 0,-10 0 0,10 0 0,0 0 0,-11 0 0,11 0 0,9 0 0,-17 0 0,30 0 0,-18 0 0,-1 0 0,11 0 0,-25 0 0,25 0 0,-24 0 0,24 0 0,-11 0 0,1 0 0,9 0 0,-23 0 0,24 0 0,-25 0 0,25 0 0,-24 0 0,24 0 0,-25 0 0,11 0 0,0 0 0,4 0 0,13 0 0,9 0 0,-7 0 0,7 0 0,-9 0 0,0 0 0,0 0 0,-14 0 0,11 0 0,-24 0 0,24 0 0,-11 0 0,1 0 0,9 0 0,-9 0 0,31 0 0,-13 0 0,33 0 0,-15 0 0,19 0-900,1 0 900,-36 0 0,2 0 0,39 0 0,-28 0 0,0 0 0,28 0 0,-8 0 0,1 0 0,-36 0 0,-2 0 0,27 0 0,-3 0 0,15 0 0,-18 0 0,-5 0 0,-19 0 0,0 0 0,0 0 0,0 0 900,0 0-900,-13 0 0,10 0 0,-25 0 0,25 0 0,-11 0 0,1 0 0,10 0 0,-25 0 0,25 0 0,-24 0 0,24 0 0,-25 0 0,25 0 0,-11 0 0,15 0 0,21 0 0,-16 0 0,35 0 0,-18 0-826,19 0 826,-34 0 0,1 0 0,39 0 0,-29 0 0,2 0-492,-11 0 0,2 0 301,11 0 0,0 0 191,-12 0 0,0 0 0,11 0 0,-4 0-349,11 0 349,-22 0 0,-2 0 0,-1 0 0,34 0 0,-33 0 754,13 0-754,-31 0 983,10 0-570,-11 0-22,0 0-391,33 0 0,-40 0 0,26 0 0,-22-11 0,-10 8 0,24-8 0,-11 11 0,0 0 0,-3 0 0,0 0 0,-10 0 0,10 0 0,-13 0 0,-1 0 0,0 0 0,0 0 0,1 0 0,-1 0 0,0 0 0,1 0 0,-1 0 0,0 0 0,1 0 0,-1 0 0,0 0 0,1 0 0,-1 0 0,0 0 0,1 0 0,-1 0 0,0 0 0,14 0 0,-10 0 0,24 0 0,-24 0 0,42 0 0,-24 0 0,28 0 0,-19 0 0,0 0 0,0 0 0,19 0 0,-14 0 0,14 0 0,-1 0 0,-13 0 0,14 0 0,-19 0 0,19 0 0,-28 0 0,25 0 0,-30 0 0,14 0 0,-13 0 0,-4 0 0,0 0 0,-11 0 0,25-12 0,-24 10 0,23-10 0,-23 12 0,24-11 0,-24 8 0,23-8 0,-23 2 0,10 7 0,-14-7 0,14 9 0,-10-8 0,10 6 0,0-7 0,-10 9 0,24-11 0,-2-3 0,7-1 0,7 4 0,-9 0 0,-14 8 0,11-19 0,-11 19 0,15-8 0,-15 2 0,11 7 0,-11-18 0,1 17 0,9-8 0,-23 2 0,24 7 0,-24-16 0,23 16 0,-23-7 0,10 1 0,-14 6 0,1-16 0,-1 16 0,0-7 0,1 1 0,8 5 0,-7-14 0,7 15 0,-9-16 0,1 16 0,-1-6 0,-8-1 0,6 7 0,-7-7 0,10 0 0,-1 7 0,-8-15 0,6 15 0,-15-16 0,15 16 0,-6-7 0,8 9 0,1 0 0,-1 0 0,0 9 0,1 2 0,-1 8 0,0 0 0,1 1 0,-1-1 0,0 0 0,1-8 0,13 9 0,-11-9 0,11 11 0,-13-11 0,-1 6 0,0-6 0,-8 8 0,6-8 0,-15 6 0,16-6 0,-8-1 0,10 7 0,-1-14 0,0 14 0,1-15 0,-10-2 0,-1-11 0,-9-22 0,0 10 0,0-24 0,0 24 0,0-24 0,0 24 0,0-24 0,0 24 0,-11-24 0,-1 24 0,-24-13 0,13 16 0,-24-5 0,11 2 0,-1 0 0,1-12 0,2 9 0,9-8 0,-9 12 0,12-11 0,2 10 0,-2-11 0,2 15 0,1 8 0,-1-6 0,-13 14 0,10-5 0,-10 8 0,-1 0 0,11 0 0,-10 0 0,13 0 0,-13 0 0,10 0 0,-24 0 0,24 0 0,-24 0 0,11 0 0,-15 11 0,14-8 0,-10 8 0,11 0 0,-23-8 0,6 8 0,-6-11 0,9 0 0,-19 0 0,13 0 0,-31 0 0,32 0 0,-33 0 0,14 0-535,-18 0 535,-1 0 0,1 0 0,-1 0 0,1 0 0,0-14-492,34 5 0,-1-2 424,10-4 1,0-1 67,-9-2 0,-1 3 0,1 6 0,0 1 0,9-7 0,0 2 0,-9 11 0,-1 1 0,1-14 0,0 0 0,-40 11 0,28-10 0,1 0 0,-29 11 0,2-19 0,27 19 0,18-19 0,15 19 0,-11-20 505,10 20-505,0-17 983,4 18-817,13-6-166,1 8 0,-1 0 0,1 0 0,-1 0 0,9-9 0,-6 7 0,15-16 0,-7 7 0,0-8 0,7-1 0,-7 1 0,9-1 0,-11-13 0,8 10 0,-8-43 0,0 25 0,8-28 0,-8 0 0,11-5 0,0 0 0,0-14 0,0 15-480,0-20 480,0 1 0,0 18 0,13-14 0,2 33 0,12-14 0,-13 19 0,6 13 0,-9 4 0,-1 13 480,8 1-480,-8-1 0,10 0 0,-1 10 0,-8-8 0,-11 16 0,-34-7 0,9 18 0,-31 4 0,20 10 0,-1-1 0,-10 3 0,24-14 0,-24 11 0,24-10 0,-10 9 0,0-10 0,10-2 0,-11-1 0,15-5 0,8 5 0,2-8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2:58.56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1 178 24575,'47'0'0,"8"0"0,-18 0 0,-1 0 0,29 0 0,-37 0 0,37 0 0,-28 0 0,-1 0 0,11 0 0,-11 0 0,14 0 0,0 0 0,-13 0 0,10 0 0,-11 0 0,14 0 0,-13 0 0,9 0 0,-23 0 0,24 0 0,-24 0 0,23 0 0,-23 0 0,10 0 0,-14 0 0,1 0 0,-1 0 0,0 0 0,1 0 0,-1 0 0,0 0 0,1 0 0,-1 0 0,0 0 0,1 0 0,-1 0 0,0 0 0,1 0 0,-1 0 0,0 0 0,0 0 0,1 0 0,-1 0 0,0 0 0,1 0 0,-1 0 0,0 0 0,14 0 0,-10 0 0,10 0 0,0 0 0,-10 0 0,24 0 0,-25 0 0,25 0 0,-24 0 0,32 0 0,-30 0 0,30 0 0,-32 0 0,24 0 0,-24 0 0,23 0 0,-23 0 0,10 0 0,-14 0 0,1 0 0,-1 0 0,0 0 0,14 0 0,-10 0 0,10 0 0,-14 0 0,1 0 0,-1 0 0,0 0 0,14 0 0,-10 0 0,10 0 0,-14 0 0,1 0 0,-1 0 0,9 0 0,-7 0 0,7 0 0,-8 0 0,-1 0 0,0 0 0,1 0 0,-1 0 0,0 0 0,1 0 0,-1 0 0,0 0 0,1 0 0,-1 0 0,0 0 0,1 0 0,-1 0 0,0 0 0,1 0 0,-1 0 0,0 0 0,0 0 0,1 0 0,-1 0 0,0 0 0,1 0 0,-1 0 0,0 0 0,1 0 0,-1 0 0,0 0 0,1 0 0,-1 0 0,0 0 0,14 0 0,-10 0 0,24 0 0,-11 0 0,14 0 0,1 0 0,-1 0 0,0 0 0,0 0 0,0 0 0,0 0 0,0 0 0,23 0 0,-18 0 0,18 0 0,-23 0 0,0 0 0,0 0 0,-13 0 0,9 0 0,-9 0 0,32 14 0,-15-11 0,15 11 0,-19-14 0,0 0 0,19 0 0,-14 0 0,14 0 0,-19 0 0,19 0 0,4 0 0,1 0 0,13 0 0,-32 0 0,33 0 0,-15 0 0,1 0 0,-6 0 0,1 0 0,8 0 0,16 0 0,-16 0 0,11 0 0,-33 0 0,32 0 0,-32 0 0,33 0 0,-34 0 0,34 0 0,-33 0 0,13 0 0,1 0 0,-14 0 0,14-12 0,0 10 0,4-10 0,1 12 0,13-13 0,-32 9 0,14-9 0,-19 13 0,0 0 0,19 0 0,-6 0 0,27 0 0,-27 0 0,6 0 0,-19-12 0,0 10 0,19-10 0,-14 12 0,14-11 0,0 8 0,-15-8 0,15 11 0,-32 0 0,9 0 0,-23 0 0,24-11 0,-24 8 0,23-8 0,-23 11 0,24 0 0,-11 0 0,14 0 0,-13 0 0,9 0 0,0-12 0,6 10 0,7-10 0,-23 12 0,11 0 0,-11-11 0,14 8 0,0-8 0,1 11 0,-1 0 0,0-11 0,0 8 0,0-8 0,0 11 0,19 0 0,-14 0 0,14 0 0,-33 0 0,11 0 0,-11 0 0,14 0 0,0 0 0,19 0 0,-14 0 0,36 0 0,-35 0 0,16 0 0,-22 0 0,1 0 0,-15 0 0,11 0 0,-11 0 0,1 0 0,9 0 0,-23 8 0,24-6 0,-25 7 0,25 2 0,-24-8 0,10 8 0,-14-11 0,1 0 0,-1 0 0,14 0 0,3 0 0,1 0 0,9 11 0,-23 1 0,24 12 0,-24-4 0,23 4 0,-23-4 0,10 2 0,-14-2 0,1-1 0,-1 0 0,14 3 0,-10-2 0,10-7 0,0 7 0,-10-9 0,10 11 0,-14-2 0,0-1 0,1 0 0,-1 1 0,0-1 0,-8 0 0,6-8 0,-15 6 0,16-15 0,-8 7 0,10-9 0,-1 0 0,0 0 0,1 0 0,-1 0 0,0 0 0,0 0 0,1-9 0,-1 7 0,0-7 0,1 1 0,13 5 0,-10-5 0,23 8 0,-23 0 0,10 0 0,-14 0 0,14 0 0,-10 0 0,10 0 0,-14 0 0,1 0 0,-1 0 0,0 0 0,1 0 0,-1 0 0,0 0 0,1 0 0,-10 8 0,8-6 0,-16 16 0,15-16 0,-15 15 0,15-15 0,-15 15 0,16-15 0,-8 7 0,10-9 0,-1 9 0,0-7 0,1 6 0,-1-8 0,0 0 0,1 0 0,-1 0 0,0 0 0,0 0 0,1 0 0,-1 0 0,0 0 0,1 0 0,-1 0 0,0 0 0,1 0 0,-1 0 0,0 0 0,1 0 0,-1 0 0,0 0 0,-8-8 0,6 5 0,-15-14 0,16 15 0,-16-16 0,6 8 0,-8-10 0,0 0 0,0 1 0,0-1 0,0 1 0,-8 8 0,-3-7 0,-9 16 0,1-15 0,-1 15 0,-13-7 0,10 0 0,-24 7 0,10-7 0,-13 9 0,13 0 0,-29 0 0,39 0 0,-39 0 0,29 0 0,1 0 0,-11 0 0,24 0 0,-11 0 0,1 0 0,10 0 0,-10 0 0,-1 0 0,11 0 0,-10 0 0,14 0 0,-1 0 0,0 9 0,1-7 0,-1 15 0,1-15 0,-1 7 0,1-9 0,8 9 0,-7-7 0,7 15 0,-8-15 0,-1 7 0,1-9 0,-1 0 0,0 0 0,1 0 0,-14 0 0,10 0 0,-11 0 0,15 0 0,-1 0 0,-13 0 0,10 0 0,-24 0 0,10 0 0,1 0 0,-11 0 0,10 0 0,0 0 0,-10-12 0,10 10 0,-13-21 0,0 20 0,13-8 0,-10 11 0,24-9 0,-24 7 0,10-7 0,-13 9 0,13 0 0,4 0 0,0 0 0,10 0 0,-33 0 0,31 0 0,-31 0 0,33 0 0,-10 0 0,13 0 0,-13 0 0,10 0 0,-10 0 0,13 0 0,1 0 0,-15 0 0,11 0 0,-10 0 0,13 0 0,1 0 0,-14 0 0,10 0 0,-11 0 0,15 0 0,-1 0 0,1 0 0,-1 0 0,0 0 0,-8 0 0,6 0 0,-6 0 0,8 0 0,1 0 0,-1 0 0,1 0 0,-15 0 0,11 0 0,-10 0 0,14 0 0,-1 0 0,0 0 0,1 0 0,-14 0 0,10 0 0,-11 0 0,1 0 0,10 0 0,-10 0 0,-1 0 0,11 0 0,-10 0 0,0 0 0,10 0 0,-24 0 0,15 0 0,-17 0 0,17 0 0,-1 0 0,0 0 0,10 0 0,-10-8 0,-1 5 0,11-5 0,-24-4 0,24 10 0,-10-10 0,0 12 0,-4 0 0,0 0 0,-10 0 0,11-11 0,-15 8 0,1-8 0,-1 11 0,1 0 0,0 0 0,-1 0 0,1 0 0,-23 0 0,17 0 0,-17 0 0,23 0 0,0-11 0,13 8 0,-10-8 0,10 11 0,0 0 0,-10 0 0,11 0 0,-1 0 0,-10 0 0,24 0 0,-24 0 0,24 0 0,-24 0 0,24 0 0,-10 0 0,0 0 0,10 0 0,-24 0 0,10 0 0,0 0 0,-18 0 0,16 0 0,-7 0 0,-1 0 0,24 0 0,-24 0 0,24 0 0,-24 0 0,11 0 0,-1 0 0,-10 0 0,24 0 0,-24 0 0,24 0 0,-10 0 0,13 0 0,1 0 0,8 8 0,-7-5 0,7 14 0,-8-7 0,-1 10 0,1-10 0,-1 8 0,0-16 0,1 6 0,-1-8 0,1 9 0,-1-7 0,-13 18 0,10-17 0,-24 19 0,24-19 0,-24 19 0,10-19 0,-13 8 0,-1 0 0,15-8 0,-11 8 0,10-11 0,0 0 0,-10 0 0,24 9 0,-24-7 0,11 6 0,-1-8 0,-10 0 0,10 0 0,1 0 0,-11 0 0,24 0 0,-11 0 0,1 0 0,10 0 0,-24 0 0,24 0 0,-24 0 0,11 0 0,-1 0 0,-10 0 0,-12 0 0,3 0 0,-3 0 0,12 0 0,10 0 0,-13 0 0,-1 0 0,1 0 0,-1 0 0,-18 0 0,-4 0 0,-20 0-984,1 0 944,34 0 0,-1 0 40,-39 0 0,40 0 0,0 0 0,-2 0 0,3 0 0,-22 0-278,22 0 0,2 0 278,-19 0 0,0 0 0,5 0 0,19 0 0,13 0 983,-10 0-932,24 0 535,-19 0-586,21 0 0,-8 0 0,10 0 0,-1 0 0,1 0 0,-1 0 0,0 0 0,1 0 0,-1 0 0,1 0 0,-1 0 0,0 9 0,-13-7 0,10 7 0,-10-9 0,0 0 0,-4 0 0,-13 0 0,13 0 0,-10 0 0,10 0 0,-13 0 0,-1 0 0,1 0 0,0 0 0,-1 0 0,1 0 0,-1 0 0,1 0 0,0 0 0,13 0 0,-10 0 0,10 0 0,-32 0 0,14 0 0,-14 0 0,19 0 0,-1 0 0,1 0 0,13 0 0,-10 0 0,10 0 0,1 0 0,-11 0 0,10 0 0,-22 0 0,6 0 0,8 0 0,-2 0 0,24 0 0,-10 0 0,0 0 0,10 0 0,-11 0 0,15 0 0,-1 0 0,0 0 0,1 0 0,-1-9 0,1 7 0,-1-16 0,9 7 0,3-8 0,8-1 0,22-2 0,6 11 0,41-1 0,4-1 0,19 9-674,0-9 674,1 13 0,-36 0 0,2 0 0,39 0 0,-29 0 0,2 0-492,-10 0 0,0 0 319,10 0 1,4 0-320,12-2 0,1 4 74,-13 4 0,3 4 418,-11-4 0,3 1 0,-4 2 0,11 9 0,0 1 0,-11-5 0,5 0 0,-5 0 0,12 4 0,-2 1 0,11 0 0,0 1 0,-13-2 0,-2 0 0,1 0 0,0 0 0,0 0 0,0 0 0,0 2 0,0-3 0,0-7 0,0 0 0,0 6 0,0 0 0,0-5 0,0-2 0,0 1 0,0 0 0,0 8 0,0-3-492,0-13 0,0 0 323,-1 14 0,2 0 169,13-14 0,1 0-492,-12 14 0,1 0 453,9-14 1,3 0 38,-19 9 0,3 5 0,-7-5 0,-7-9 0,1 1 0,5 8 0,5 4 0,-7-4 0,-10-8 0,-3-2 78,23 7 0,0 1-78,-12-2 0,0-1 0,10-4 0,-2-1 0,30 13 0,-41-6 0,0-2 0,34-3 983,-19 11-671,15-14-312,7 11 0,-15-8 0,11 8 0,-41-11 0,19 13 983,-15-9-610,15 9 610,-32-13-72,9 0 72,-9 0-822,-1 0 200,11 0-361,-11 0 0,15 0 0,-15 0 0,11 0 0,-11 0 0,14 0 0,0 0 0,0 0 0,1 0 0,-1 0 0,0 0 0,-14 0 0,20 0 0,-18 0 0,21 0 0,-9 0 0,0 0 0,-13 0 0,9 11 0,-23-8 0,24 8 0,-24-2 0,10-7 0,0 18 0,3-17 0,0 16 0,11-17 0,-10 18 0,31-3 0,-13-3 0,33 13 0,-33-12 0,32 1 0,-32 6 0,14-8 0,-19 11 0,19-11 0,-15 9 0,37-21 0,-35 21 0,17-21 0,-23 10 0,-14-12 0,11 0 0,-11 0 0,1 0 0,9 11 0,-23-9 0,24 10 0,-24-12 0,10 0 0,0 0 0,-11 0 0,11 0 0,0 0 0,-10 0 0,24 0 0,-11 0 0,1 0 0,9 0 0,-23 0 0,10 0 0,-5 0 0,-6 0 0,6 0 0,-9 0 0,-17 0 0,-27 0 0,-14 0 0,-20 0 0,23 0 0,11 0 0,16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3:09.2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6923 372 24575,'36'0'0,"-3"0"0,-14 0 0,1 0 0,-1 0 0,0 0 0,1 0 0,-1 0 0,0 0 0,1 0 0,13 0 0,-11 0 0,11 0 0,-13 0 0,-1 0 0,0 0 0,14 0 0,-10 0 0,10 0 0,-14 0 0,1 0 0,13 12 0,-11-10 0,12 9 0,-1-11 0,-11 0 0,25 0 0,-24 0 0,23 0 0,-23 0 0,10 0 0,0 12 0,-10-10 0,24 10 0,51-1 0,-33-9 0,-8 10 0,-2-1 0,-5-9 0,1 10 0,-1-12 0,0 11 0,-14-8 0,11 8 0,-24-11 0,23 0 0,-23 0 0,24 0 0,-11 0 0,14 0 0,-13 0 0,10 0 0,-11 0 0,14 0 0,0 0 0,-13 0 0,9 0 0,-23 0 0,24 0 0,-24 0 0,10 0 0,0 0 0,-11 0 0,25 0 0,-24 0 0,24 0 0,-25 0 0,25 0 0,-11 0 0,1 0 0,-4 0 0,-14 0 0,14 0 0,-10 0 0,10 0 0,-5 0 0,-7 0 0,7 0 0,-8 0 0,-1 0 0,0 0 0,1 0 0,-1 0 0,0 0 0,1 0 0,-1 0 0,0 0 0,0 0 0,1 8 0,-1-6 0,0 7 0,1-9 0,-1 0 0,0 0 0,1 0 0,13 0 0,3 11 0,14-8 0,0 8 0,23-11 0,1 0 0,22 14 0,-23-11-332,-17 4 1,0 0 331,23-7 0,-11 7 0,4 2-492,-11-7 0,0 0 298,11 6 0,2 0-298,13-7 0,1-2 0,2 1 0,2 0 392,-23 0 1,2 0-1,0 0 100,0 0 0,0 0 0,-2 0 0,22 0 0,0 0 0,-23 0 0,2 0 0,-4 0 0,11 0 0,-1 0-492,12 0 0,-1 0 214,-12 0 0,-4 0 194,-9 0 0,-2 0 84,-2 0 0,0 0 0,1 0 0,-2 0 0,41 0 0,-39 0 0,-2 0 0,36 0 787,-20 0-787,15 0 983,-11 0 0,-17 0 0,9 0 0,-46 0-73,10 0-910,-14 0 381,1 0-381,13 0 0,-10 0 0,10 0 0,0 0 0,-11 0 0,11-9 0,-13 7 0,13-7 0,-11 9 0,11 0 0,-13 0 0,-1 0 0,0 0 0,1 0 0,-1 0 0,0 0 0,14 0 0,12 0 0,8 0 0,5 0 0,-7 0 0,-1 0 0,0 0 0,0 0 0,0 0 0,0 0 0,-13 0 0,9 0 0,-23 0 0,10 0 0,-14 0 0,1 0 0,-1 0 0,0 0 0,1 0 0,-1 0 0,0 0 0,1 0 0,-1 0 0,-17 0 0,-22 0 0,-4 0 0,-26 0 0,27 0 0,-11 0 0,1 0 0,-4 0 0,-13 0 0,0 0 0,-1 11 0,1-8 0,-1 20 0,-18-21 0,-4 9 0,-20 3-492,35-12 0,0-1 402,-41 13 90,30-13 0,-2-2 0,10 1 0,0 0 0,-11 0 0,-2 0-492,-13 0 0,-1 0 0,-2 0 0,-3 0 164,14 0 0,-4 0 0,0 0 0,-1 0 0,0 0 0,-2 0 0,-8 0 0,-3 0 0,1 0 0,0 0 0,1 0 0,-2 0 82,19 0 0,-1 1 0,-3-1 0,-6-1 82,4-2 0,-7-1 0,-3-2 0,-2 1 0,2 0 0,5 2-33,1 0 0,5 2 1,0 1-1,-1-1 0,-6-1 56,5-1 1,-5 0-1,-4-1 1,0 0-1,1 0 1,2 0-1,6-1-56,-6 0 0,5-1 1,2 0-1,1 1 0,-4 1 0,-6 2 0,-2 1 1,-1 0-1,1 1 0,-1-3 0,1-1 0,0-2 1,0 0-1,0 0 0,0 2 0,0 2 0,0 2 1,0 1-1,0 0 0,0-1 0,0 0 0,0 0 1,0 0-1,0 0 0,0 0 87,-1 0 0,0 0 0,1 0 0,0 0 0,1 0 110,7 0 0,1 0 0,1 0 0,-1 0 0,-1 0 70,-6 0 1,-2 0 0,-1 0 0,4 0 0,4 0-71,6 0 0,5 0 0,1 0 0,-2 0 143,-12 1 0,-2 0 0,0-1 0,3-2-143,-11-5 0,3-2 0,1 1 307,8 5 0,2 3 0,-3-3-307,10-2 0,-3-2 0,1 0 0,4 2 327,1 4 1,4 2 0,1-1-92,-2 0 0,1 0 1,0 0-237,3 1 0,1 0 0,1-3 0,-23-7 0,-2-1 0,11 8 0,-4 2 0,6-2 0,-5-8 0,1 1 0,7 7 0,-5 3 0,6 0 0,-5-1 0,1 0 0,12 0 0,-4 0 0,-2 0 0,-6 0 0,-2 0 0,-4 0 0,9 0 0,-3 0 0,-1 0 0,1 0 0,3 0 0,1 0 0,0 0 0,-1 0 245,-3 0 1,-1 0 0,1 0 0,3 0-240,-9 0 1,3 0 0,4 0-7,-15 1 0,3-2 491,2-6 1,1-2-196,12 0 1,4-3 194,9-5 1,2 0-1,0 7 1,3 1 491,-16-16 0,-15 8-902,33-9 902,-14-2 0,32 6 0,-10 8 0,10-6 0,-13 6 0,13 0-628,-10-8-355,24 19 0,-10-17 0,13 18 0,-13-18 0,10 17 0,-19-26 0,7 25 0,3-22 0,-15 24 0,24-7 0,-24-2 0,24 8 0,-10-8 0,13 2 0,1 7 0,-1-7 0,18 9 0,21 0 0,5 0 0,12 0 0,-3 11 0,-10-8 0,10 17 0,-14-10 0,1 10 0,-1-1 0,0 0 0,0-8 0,1 6 0,-1-6 0,0 8 0,1-8 0,-9 6 0,6-6 0,-15 8 0,15 1 0,-15-1 0,7 0 0,-9 1 0,0-1 0,0 0 0,0 1 0,0-1 0,0 0 0,0 1 0,0-1 0,0 0 0,0 1 0,0-1 0,0 0 0,0 0 0,0 1 0,-9-9 0,7 6 0,-16-15 0,16 15 0,19-15 0,-2 7 0,22-18 0,-18 7 0,1-7 0,-1 0 0,0 7 0,14-6 0,-10-1 0,10 7 0,0-7 0,-10 9 0,23 0 0,-23 0 0,10 0 0,0 0 0,-10 0 0,24 0 0,-25 0 0,11 0 0,-13 0 0,13 0 0,-11 0 0,11 0 0,-13 0 0,-1 9 0,0-7 0,1 6 0,-1-8 0,0 0 0,1 0 0,-1 0 0,0 0 0,1 0 0,-1 0 0,0 0 0,1 0 0,-1 9 0,0-7 0,1 7 0,-1-9 0,0 0 0,1 0 0,-1 0 0,-8 8 0,6-6 0,-6 7 0,8-9 0,0 0 0,1 9 0,-1-7 0,0 6 0,0-8 0,1 9 0,-1-7 0,-8 15 0,-3-6 0,-8 8 0,0 1 0,0-1 0,0 0 0,0 1 0,-8-1 0,-17 3 0,0 11 0,-23 6 0,-10 17 0,3-5-375,19-14 1,-2 0 374,-32 22 0,10 12 0,12-30 0,0-1 0,-9 17 0,20-24 0,-3-1 0,-29 20 0,28-25 0,-25 13 0,30-17 0,-1 0 0,-10-10 0,24 4 749,-10-15-749,13 7 0,1-1 0,-1-6 0,0 16 0,1-16 0,-1 15 0,1-15 0,-1 7 0,0-1 0,1-6 0,-1 7 0,1-9 0,8 9 0,-7-7 0,8 6 0,-10-8 0,9 9 0,2 2 0,9 8 0,0 0 0,0 1 0,0-1 0,0 0 0,0 1 0,0-1 0,0 0 0,0 1 0,0-1 0,0 0 0,0 1 0,0-1 0,0 0 0,0 0 0,0 1 0,0-1 0,0 0 0,0 1 0,0-1 0,0 0 0,9-8 0,-7 6 0,15-15 0,-6 7 0,8-9 0,1 0 0,-1 0 0,0 0 0,1 0 0,-1 0 0,-8-9 0,6-2 0,-6 1 0,8-8 0,0 16 0,1-15 0,-1 14 0,0-5 0,1 8 0,-1 0 0,0 0 0,0 0 0,1-9 0,-1 7 0,0-7 0,1 9 0,-1 0 0,0 0 0,1 0 0,-10-9 0,8 7 0,-16-15 0,6 6 0,-8-9 0,0 1 0,0-1 0,0 1 0,0-1 0,0 0 0,0 1 0,0-1 0,0 1 0,0-1 0,0 1 0,9-1 0,-7 0 0,15 10 0,-6 1 0,0 0 0,-3 33 0,-8-18 0,0 31 0,0-18 0,-8 0 0,-3 0 0,-11 14 0,1-10 0,-3 24 0,12-24 0,-10 23 0,19-23 0,-8 24 0,11-24 0,0 23 0,0-23 0,0 24 0,0-24 0,0 10 0,0-14 0,0 0 0,0 0 0,0 1 0,0-1 0,0 0 0,0 1 0,0-1 0,0 0 0,8-8 0,-6 6 0,16-6 0,-8 0 0,10 6 0,-1-15 0,0 15 0,1-15 0,-1 7 0,0-9 0,0 0 0,1 0 0,-1 0 0,0 0 0,1 0 0,-1 0 0,0 0 0,1 0 0,-1 0 0,0 0 0,1 0 0,-1-9 0,0-2 0,1 1 0,-1-8 0,0 7 0,-8-8 0,6-1 0,-6 1 0,8-1 0,1 0 0,-10 1 0,8-1 0,-8 1 0,1-1 0,6 0 0,-6 1 0,0-1 0,-3 1 0,1-1 0,-7 1 0,7-1 0,-9 0 0,0 1 0,0-1 0,0 1 0,0-1 0,0 0 0,-9 10 0,-2 1 0,-22 9 0,10 0 0,-11 0 0,1 0 0,10 0 0,-24 0 0,10 0 0,1 0 0,2 0 0,1 0 0,10 0 0,-10 0 0,13 0 0,1 0 0,-1 0 0,1 0 0,-1 8 0,9 3 0,2 9 0,9-1 0,0 0 0,0 0 0,0 1 0,0-1 0,0 0 0,0 1 0,0-1 0,0 0 0,0 1 0,9-10 0,2-1 0,8-9 0,14 0 0,-10 0 0,24 0 0,-25 0 0,25-22 0,-24 7 0,23-20 0,-20 1 0,21 5 0,-19-18 0,8 8 0,-8-30 0,0-5 0,0 0 0,2-14 0,-2 15 0,-11-1 0,-4-14 0,-13 33 0,0-33 0,0 33 0,0-33 0,0 47 0,-11-25 0,0 43 0,-25-12 0,-1 23 0,-13 1 0,13 11 0,-10 0 0,24 0 0,-24 0 0,24 0 0,-24 0 0,24 0 0,-10 0 0,13 8 0,1 3 0,-1 8 0,9 1 0,3-1 0,8 0 0,0 1 0,0-1 0,0 0 0,0 1 0,0-1 0,0 0 0,0 1 0,0-1 0,0 9 0,0-7 0,0 7 0,0-8 0,8-1 0,3 0 0,8 1 0,0-10 0,1-1 0,-1-9 0,0 0 0,1 0 0,-1 0 0,0 0 0,1 0 0,-1 0 0,0 0 0,-8-9 0,6-2 0,-6-8 0,8-1 0,3-13 0,-10 10 0,-1-24 0,-11 15 0,0-3 0,0 6 0,0 10 0,-23 8 0,-5 2 0,-22 9 0,0 0 0,13 0 0,-10 0 0,24 0 0,-10 0 0,13 9 0,0 2 0,10 8 0,-10 14 0,17-10 0,-8 10 0,11-14 0,0 14 0,0-10 0,0 10 0,0-14 0,0 0 0,0 1 0,0-1 0,0 0 0,8 1 0,17 2 0,11 0 0,33-8 0,4 11 0,1-22 0,13 24 0,-13-23 0,-1 9 0,-4-13 0,-19 0 0,-13 0 0,-4 0 0,-14 0 0,0 0 0,1 0 0,-1 0 0,0 0 0,1 0 0,-1 0 0,-49-13 0,5 9 0,-21-10 0,23 14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3:35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 2501 24575,'48'0'0,"-7"0"0,-22 0 0,1 0 0,13 0 0,3 0 0,1 0 0,9 0 0,-9 0 0,-1 0 0,-3 0 0,0 0 0,4 0 0,-1 0 0,11 0 0,-24 0 0,23 0 0,-9 0 0,-1 0 0,-3 0 0,0 0 0,-10 0 0,10 0 0,0 0 0,-10 0 0,10 0 0,-14 0 0,0 0 0,1 0 0,-1 0 0,0 0 0,1 0 0,-1 0 0,0 0 0,1 0 0,13 0 0,-11 0 0,25 0 0,-10 0 0,-1 0 0,33 0 0,-27 0 0,30 0 0,-21 0 0,-1 0 0,0 0 0,19 0 0,-15 0 0,15 0 0,-19 0 0,19 0 0,-14 0 0,14 0 0,0 0 0,-15 0 0,15 0 0,0 0 0,-14 0 0,14 0 0,-19 11 0,-14-8 0,11 8 0,-24-11 0,10 0 0,8 0 0,-2 0 0,6 0 0,2 11 0,-25-8 0,25 8 0,-10-11 0,13 0 0,0 0 0,0 0 0,-14 0 0,11 0 0,-24 0 0,24 0 0,-25 0 0,25 0 0,-24 0 0,10 0 0,0 0 0,3 0 0,1 0 0,9 0 0,-9 0 0,13 0 0,22 0 0,-16 0 0,16 0 0,-21 0 0,17 0 0,-13 0 0,33 13 0,-34-9 0,34 9 0,-33-13 0,14 0 0,-19 0 0,0 0 0,0 0 0,-14 0 0,11 0 0,-10 0 0,-1 0 0,11 0 0,-11 0 0,14 0 0,0 0 0,1 0 0,17 0 0,-13 0 0,0 0 0,14 0 0,-40 0 0,40 0 0,-33 0 0,14 0 0,19 0 0,-14 0 0,14 0 0,-19 0 0,0 0 0,0 0 0,0 0 0,0 0 0,-13 0 0,9 0 0,-9 0 0,-1 0 0,11 0 0,-11 0 0,1 0 0,10 0 0,-11 0 0,23 9 0,-7-7 0,7 7 0,-23-9 0,-3 0 0,0 11 0,-10-8 0,10 8 0,0-11 0,-10 0 0,23 0 0,-23 0 0,10 0 0,0 0 0,-10 0 0,10 0 0,0 0 0,-10 0 0,10 0 0,-14 0 0,0 0 0,1 0 0,-1 0 0,0 0 0,1 0 0,13 0 0,-2 0 0,4 0 0,7 0 0,-19 0 0,10 0 0,0 0 0,-11 0 0,25 0 0,-11 0 0,15 0 0,-15 0 0,11 0 0,-25 0 0,25 0 0,-10 0 0,-1 0 0,11 0 0,-25 0 0,25 0 0,-24 0 0,10 0 0,0 0 0,-10-9 0,10 7 0,-5-16 0,-7 16 0,7-6 0,-9-1 0,-8-2 0,6 0 0,-15-6 0,16 15 0,-16-16 0,6 7 0,-8-8 0,0-1 0,0 1 0,0-1 0,0 0 0,0 1 0,0-1 0,0 1 0,0-1 0,0 0 0,-8 1 0,-3 8 0,-9 2 0,1 1 0,-1 5 0,9-14 0,-6 15 0,15-16 0,-16 8 0,7-1 0,-8 2 0,-1 9 0,0 0 0,1 0 0,-14 0 0,10 0 0,-11 0 0,15 0 0,-1 0 0,-13 0 0,10 0 0,-10 0 0,13 0 0,0-9 0,1 7 0,-1-7 0,1 1 0,-1 5 0,1-5 0,-1 8 0,0 0 0,1-9 0,-1 7 0,1-7 0,-1 9 0,0 0 0,1 0 0,-1 0 0,1 0 0,-1 0 0,1 0 0,-1 0 0,0 0 0,1 0 0,-1 0 0,1 0 0,-1 0 0,0 0 0,1 0 0,-1 0 0,1 9 0,-1-7 0,1 7 0,-1-1 0,0-6 0,1 7 0,-1-9 0,1 0 0,-1 0 0,0 0 0,1 0 0,-1 0 0,1 0 0,-1 0 0,1 0 0,-1 0 0,0 0 0,1 0 0,-1 0 0,1 0 0,-1 0 0,0 0 0,1 0 0,-1 0 0,1 0 0,-1 0 0,1 0 0,-1 0 0,0 0 0,1 0 0,-1 8 0,1-5 0,-1 5 0,0-8 0,1 0 0,-1 0 0,1 0 0,-1 0 0,1 0 0,-1 0 0,0 0 0,1 0 0,-1 0 0,1 0 0,-1 0 0,1 0 0,-1 0 0,0 0 0,1 0 0,-15 0 0,11 0 0,-10 0 0,14 0 0,-1 0 0,0 0 0,1 0 0,-14 0 0,10 0 0,-11 0 0,15 0 0,-15 0 0,11 0 0,-10 0 0,0 0 0,10 0 0,-24 0 0,24 0 0,-24 0 0,24 0 0,-24 0 0,24 0 0,-24 0 0,24 0 0,-10 0 0,-1 0 0,11 0 0,-24 0 0,24 0 0,-10 0 0,0 0 0,10 0 0,-10 0 0,-1 0 0,11 0 0,-10 0 0,5 0 0,6 0 0,-6 0 0,8 0 0,-13 0 0,10 0 0,-10 0 0,13 0 0,0 0 0,1 0 0,-1 0 0,1 0 0,-1 0 0,1 0 0,-15 0 0,11 0 0,-10 0 0,13 0 0,1 0 0,-1 9 0,1-7 0,-1 6 0,0-8 0,1 0 0,-23 0 0,17 0 0,-17 0 0,22 0 0,1 0 0,-1 0 0,0 0 0,1 0 0,-1 0 0,1 0 0,-1 0 0,0 0 0,1 0 0,-14 0 0,10 0 0,-11 9 0,15-7 0,-15 7 0,11-9 0,-10 0 0,0 0 0,10 0 0,-10 0 0,13 0 0,-22 0 0,17 0 0,-31 0 0,33 0 0,-24 0 0,24 0 0,-10 8 0,0-5 0,10 5 0,-11-8 0,15 0 0,-1 0 0,-13 0 0,10 0 0,-10 0 0,13 0 0,-13 0 0,10 0 0,-10 0 0,13 0 0,-13 0 0,10 9 0,-11-7 0,1 6 0,10-8 0,-10 0 0,-9 9 0,17-7 0,-17 7 0,8-9 0,11 0 0,-10 0 0,14 8 0,-1-5 0,0 5 0,1-8 0,-1 0 0,1 0 0,-15 0 0,11 0 0,-10 9 0,14-7 0,-15 6 0,11-8 0,-10 9 0,0-7 0,10 7 0,-24-9 0,24 0 0,-11 0 0,-8 0 0,17 8 0,-30-6 0,32 7 0,-24-9 0,24 0 0,-24 0 0,24 0 0,-24 0 0,24 0 0,-24 0 0,10 0 0,0 0 0,-10 0 0,11 0 0,-1 0 0,-10 0 0,10 0 0,1 0 0,-11 0 0,24 0 0,-24 0 0,1 0 0,7 0 0,-3 0 0,9 0 0,10 0 0,-24 0 0,24 0 0,-24 0 0,24 0 0,-10 0 0,0 0 0,10 0 0,-24 0 0,24 0 0,-11 0 0,1 0 0,10 0 0,-24 0 0,24 0 0,-10 0 0,0 0 0,9 0 0,-9 0 0,14 0 0,-1 0 0,0 0 0,-8 0 0,6 0 0,-6 0 0,9 0 0,-1 0 0,0 0 0,1 0 0,-1 0 0,1 0 0,-1 0 0,0 0 0,1 0 0,-1 0 0,1 0 0,-1 0 0,1 0 0,-1 0 0,0 0 0,1 0 0,-1 0 0,1 0 0,-1 0 0,0 0 0,10-9 0,-8 7 0,16-15 0,-15 15 0,14-16 0,-14 16 0,15-15 0,-7 6 0,0 0 0,7-7 0,-15 16 0,15-15 0,-7 6 0,9-9 0,0 1 0,0-1 0,0 1 0,0-1 0,0 0 0,0 1 0,9 8 0,1-6 0,1 6 0,6 0 0,-6 2 0,0 0 0,6 7 0,-6-6 0,-1-1 0,8 7 0,-8-7 0,10 9 0,-1 0 0,0 0 0,1 0 0,-1 0 0,0 0 0,0 0 0,1 0 0,-1 0 0,0 0 0,1 0 0,-1 0 0,0 0 0,1 0 0,-1 0 0,0 0 0,1 0 0,-1 0 0,0 0 0,1 0 0,-1 0 0,0 0 0,1 0 0,-1 0 0,0 0 0,1 0 0,-1 0 0,0 0 0,1 0 0,-1 0 0,0 0 0,1 0 0,-1 0 0,0 0 0,0 0 0,1 0 0,-1 0 0,0 0 0,1 0 0,-1 0 0,0 0 0,1 0 0,-1 0 0,0 0 0,14 0 0,4 0 0,-1 0 0,11 0 0,-11 0 0,33 0 0,-14 0 0,33 0 0,-34 0 0,1 0 0,2 0 0,22 0 0,-21 0 0,0 0 0,34 0 0,1 0 0,-1 0 0,-19 0 0,-4 0 0,-19 0 0,0 0 0,0 0 0,-13 0 0,-4 0 0,0 0 0,-10 0 0,10 0 0,0 0 0,-11 0 0,25 0 0,-24 0 0,24 0 0,-25 0 0,11 0 0,-13 0 0,-1 0 0,0 0 0,1 0 0,-1 0 0,0 9 0,1-7 0,-1 6 0,14-8 0,-10 9 0,23-7 0,-23 7 0,24-9 0,-11 0 0,14 0 0,-13 0 0,10 0 0,-25 0 0,11 0 0,9 0 0,-3 11 0,6-8 0,1 8 0,-23-11 0,10 0 0,0 0 0,-10 0 0,24 0 0,-25 0 0,25 0 0,-11 0 0,15 0 0,-1 0 0,18 0 0,-13 0 0,33 0 0,-15 0 0,19 0 0,-18 0 0,-5 0 0,0 0 0,-15 0 0,1 0 0,1 0 0,-31 0 0,16 0 0,-21 0 0,-1 0 0,0 0 0,1 0 0,-1 0 0,0 0 0,1 0 0,-1 0 0,0 0 0,0 0 0,1 0 0,-1 0 0,0 0 0,1 0 0,13 0 0,-10 0 0,10 0 0,0 11 0,-11-8 0,25 8 0,-24-11 0,46 0 0,-27 0 0,30 0 0,-22 0 0,19 0 0,-14 0 0,32 0 0,-13 0 0,-1 0 0,15 0 0,-15 0 0,1 0 0,13 0 0,-13 0 0,-1 0 0,15 0 0,-33 0 0,32 0 0,-32 0 0,14 0 0,-19 0 0,-14 0 0,20 0 0,-31 0 0,16 0 0,-22 0 0,1 0 0,-1 0 0,14 0 0,-10 0 0,10 0 0,-14 0 0,0 0 0,1 0 0,-1 0 0,0 0 0,1 0 0,-1 0 0,0 0 0,1 0 0,-1 0 0,0 0 0,1 0 0,-1 0 0,14 0 0,-10 0 0,23 0 0,-23 0 0,33 0 0,-18 0 0,7 0 0,-12 0 0,-14 0 0,1 0 0,-1-9 0,0 7 0,1-7 0,-1 0 0,0 7 0,1-15 0,-1 15 0,0-16 0,1 16 0,-1-7 0,-8 1 0,-3-3 0,-8-9 0,0 1 0,0-1 0,0 1 0,0-1 0,0 0 0,-8 1 0,-17-3 0,2 10 0,-10-8 0,0-4 0,9 1 0,-9-11 0,11 1 0,11 10 0,-9-10 0,9 13 0,0 1 0,-7-1 0,8 0 0,-10 10 0,0-8 0,1 16 0,-1-7 0,1 9 0,-1 0 0,0 0 0,1 0 0,-14 0 0,10 0 0,-11 0 0,15 0 0,-15 0 0,11 0 0,-10 0 0,14 0 0,-1 0 0,0 0 0,1 0 0,-1 0 0,1 0 0,-1 0 0,1 0 0,-1 0 0,0 0 0,1 0 0,-1 0 0,1 0 0,-15 11 0,11 1 0,-10 10 0,13-12 0,1 8 0,-14-5 0,10 7 0,-11-7 0,15 4 0,-1-15 0,1 16 0,-15-16 0,11 6 0,-10 1 0,13-7 0,1 7 0,-1-9 0,1 0 0,-1 0 0,1 0 0,-15 11 0,11-8 0,-10 8 0,0-11 0,10 0 0,-11 0 0,1 0 0,10 0 0,-33 0 0,18 0 0,-8 0 0,-1 0 0,24 0 0,-24 0 0,11 0 0,-15 0 0,14 0 0,-10 0 0,11 0 0,-1 0 0,-10 0 0,10 0 0,-13 0 0,13 0 0,-10 0 0,11 11 0,-1-8 0,-10 19 0,10-19 0,-13 8 0,13-3 0,-10-5 0,2 14 0,6-15 0,-17 6 0,33 1 0,-24-7 0,24 7 0,-24 2 0,24-8 0,-24 19 0,24-19 0,-24 8 0,24-2 0,-24-7 0,24 6 0,-10 1 0,14-7 0,16 7 0,41-9 0,4 0 0,31 0 0,-5 0 0,-13 0 0,33 0 0,-33 0 0,32 0 0,-13 0 0,-1 0 0,-4 0 0,0 0 0,4 0 0,19 0 0,-18-12 0,13 10 0,-13-10-499,18 12 499,0 0 0,0 0 0,-18 0-59,-5 0 59,-1 0 0,-13 0 0,14 0 0,0 0 0,-14 0 498,13 0-498,-17 0 60,-15 0-60,11 0 0,-11 0 0,14 0 0,-13 0 0,9 11 0,-23-8 0,10 8 0,-13-11 0,-1 0 0,0 0 0,14 0 0,-10 0 0,24 0 0,-25 0 0,11 0 0,0 0 0,-10 0 0,10 0 0,9 0 0,-17 0 0,16 0 0,-8 0 0,-10 0 0,10 0 0,-14 0 0,1 0 0,-1 0 0,0 0 0,1 0 0,-1 0 0,0 0 0,1 0 0,-1 0 0,0 0 0,-17 0 0,-21 0 0,-5 0 0,-13 0 0,17 0 0,1 0 0,-1 0 0,0 0 0,1 0 0,-1 0 0,1 0 0,-1 0 0,-13 0 0,10 0 0,-24 0 0,10-11 0,-32-5 0,14-10 0,-6-10 0,0-1-770,-2 0 770,3-5 0,-2-2 0,13 17 0,0 3 0,1 1 0,-2-3 0,-12-17 0,0 1 0,14 23 0,1-1 0,-3-20 0,0 0 0,-42 6 0,46 5 0,0 0 0,-12 9 0,-1 3 0,11-6 0,-2 1 0,-19 2 0,-2 4-492,10 7 0,-1 0 308,-11-7 1,0 0 183,12 6 0,0 2 0,-9-1 0,-1-2 0,10-5 0,0 2 0,1 11 0,-2 2 0,-9-6 0,2-2-700,-30-5 700,41 14 0,0-3 0,-35-25 0,1 25 0,0-11-247,18 14 247,-14-13 0,14 9 0,1-9 0,-15 13 0,14-14 0,0-1 0,-13-1 0,13-9 0,0 21 0,5-21 0,0 23 680,14-21-680,-14 20 983,18-19-634,1 19 420,0-20-769,-1 9 287,14-8-287,-9-3 0,9 13 0,0-8 0,4 18 0,0-7 0,-13 9 0,7 0 0,-3 0 0,9 0 0,10 0 0,-24 0 0,24 0 0,-10 0 0,0 0 0,10 0 0,-24 0 0,24 0 0,-11 0 0,1 0 0,10 0 0,-24 0 0,10 0 0,1 0 0,-11 0 0,24 0 0,-24 0 0,24 0 0,-24 0 0,10 0 0,0 0 0,4 0 0,5 9 0,-8-7 0,5 7 0,-3-1 0,15-5 0,-1 5 0,1 1 0,-1 1 0,0 1 0,1 6 0,-1-6 0,1 0 0,-1 6 0,9-6 0,-6-1 0,6 8 0,0-8 0,2 10 0,9-1 0,0 0 0,0 1 0,0-1 0,0 0 0,0 1 0,9-10 0,2-1 0,8-9 0,0 0 0,1 0 0,-1 0 0,0 0 0,1 0 0,-1 0 0,0 0 0,1 0 0,-1 0 0,0-9 0,0-2 0,1-8 0,-1 8 0,0-7 0,1 16 0,-1-15 0,0 6 0,1 0 0,-1-6 0,0 6 0,1 0 0,-1-6 0,0 14 0,1-14 0,13 15 0,-11-7 0,11 0 0,-13 7 0,13-6 0,-10-1 0,23 7 0,-23-7 0,24-2 0,-11 8 0,14-8 0,-13 11 0,9 0 0,-9 0 0,13 0 0,0 0 0,-13 0 0,9 0 0,-9 0 0,13 0 0,0 0 0,0 0 0,0 0 0,23 0 0,-31 0 0,27 0 0,-47 0 0,25 0 0,-24 0 0,10 0 0,-14 0 0,0 0 0,1 0 0,-1 0 0,14 0 0,-10 0 0,10 0 0,-14 0 0,1 0 0,-1 0 0,0 0 0,0 0 0,1 0 0,-1 0 0,0 0 0,1 0 0,-1 0 0,0 0 0,1 0 0,-1 0 0,0 0 0,1 0 0,-1 0 0,0 0 0,-8 8 0,-2 3 0,-9 8 0,0 1 0,0-1 0,0 0 0,-23 3 0,-5 1 0,-8-1 0,-11 3 0,10-3 0,-13 3 0,-1 0 0,1 0 0,-1-11 0,1 8 0,0-19 0,-1 8 0,1-11 0,-1 0 0,1 0 0,0 0 0,-1 0 0,14 0 0,4 0 0,0 0 0,10 0 0,-10 0 0,-1 0 0,11 0 0,-10 0 0,14 0 0,-1 0 0,0 0 0,-13 0 0,10 0 0,-10 0 0,13 0 0,1 0 0,8 9 0,-7-7 0,16 15 0,-7-6 0,9 8 0,9-8 0,2-2 0,22-9 0,-10 0 0,23 0 0,-9 0 0,32 0 0,-15 0 0,34 0 0,-33-12 0,32-4 0,-32-10 0,14 9 0,0-7 0,-15 20 0,1-18 0,-8 20 0,-10-18 0,13 17 0,19-8 0,-15 11 0,15 0 0,-19 0 0,19 0 0,-14 0 0,14 0 0,0 0 0,-15 0 0,15 0 0,-19 0 0,19 0 0,-14 0 0,14 0 0,-19 0 0,0 0 0,0 0 0,0 0 0,0 0 0,1 0 0,-15 0 0,11 0 0,-25 0 0,25 11 0,-24-9 0,24 10 0,-25-12 0,11 0 0,0 0 0,-10 0 0,10 0 0,-14 0 0,1 0 0,-1 0 0,0 0 0,1 0 0,-1 0 0,0 0 0,9 0 0,-6 0 0,6 0 0,-9 0 0,0 0 0,1 0 0,-1 0 0,0 0 0,1 0 0,-1 0 0,0 0 0,1 0 0,-1 0 0,0 0 0,1 0 0,-1 0 0,0 0 0,0 8 0,1-6 0,-1 7 0,0-9 0,1 0 0,-1 0 0,0 0 0,1 0 0,-1 0 0,0 0 0,1 0 0,-1 0 0,0 0 0,1 8 0,-1-5 0,0 5 0,1-8 0,-1 0 0,0 0 0,1 0 0,-1 0 0,0 0 0,14 0 0,-10 0 0,10 0 0,0 0 0,-10 0 0,10 0 0,0 0 0,-10 0 0,23 0 0,-9 0 0,13 0 0,-14 0 0,11 0 0,8 0 0,0 0 0,32 0 0,-13 0 0,-1 0 0,15 0 0,-33 0 0,32 0 0,-32 0 0,14 0 0,-33 0 0,11 0 0,-24 0 0,23 0 0,-23 0 0,19 0 0,-21 0 0,7 0 0,-9 0 0,1 0 0,-1 0 0,0 0 0,1 0 0,-1 0 0,0 0 0,1 0 0,-1 0 0,0 0 0,1 0 0,-1-8 0,0 5 0,1-5 0,-1 8 0,0 0 0,14 0 0,-10 0 0,10-9 0,-14 7 0,14-7 0,-1 9 0,17 0 0,-18 0 0,16 0 0,-11-11 0,0 8 0,11-8 0,-10-1 0,13 10 0,0-21 0,0 20 0,0-8 0,-13 2 0,-4 7 0,0-7 0,-11 1 0,11 6 0,-13-7 0,13 9 0,-11 0 0,11 0 0,-13 0 0,-1 0 0,14 0 0,-2 0 0,18 0 0,-17 0 0,14 0 0,-23 0 0,24 0 0,-24 0 0,23 0 0,-9 0 0,13 0 0,0 0 0,0 0 0,-13 0 0,9 0 0,-9 0 0,13 0 0,-14 0 0,11 0 0,-11 0 0,1 0 0,10 0 0,-11 0 0,14 0 0,0 0 0,23 0 0,-18 0 0,18 0 0,-23 0 0,0 0 0,0 0 0,0 0 0,0 0 0,-13 0 0,10 0 0,-25 0 0,25 0 0,-24 0 0,23 0 0,-23 0 0,24 0 0,-11-11 0,1 8 0,10-8 0,-11 11 0,0 0 0,11 0 0,-10-12 0,13 10 0,22-10 0,-16 12 0,16 0 0,-22 0 0,0 0 0,-13 0 0,10-11 0,-25 8 0,25-8 0,-24 11 0,23 0 0,-23 0 0,10 0 0,-13 0 0,13 0 0,3-11 0,0 8 0,11-8 0,-10 11 0,13 0 0,-14 0 0,11 0 0,-11 0 0,14 0 0,23-12 0,-17 10 0,16-10 0,-22 12 0,0 0 0,19 0 0,-14 0 0,14 0 0,0 0 0,4 0 0,19 0-611,0 0 611,0 0 0,1 0 0,-20 0 0,15 0-195,-34 0 195,34 0 0,-33 0 0,14 0 0,-1 0 0,-13 0 605,14 0-605,-33 0 201,33 0-201,-40 0 0,26 0 0,-36 0 0,1 0 0,-1 0 0,0 0 0,1 0 0,-1 0 0,0 0 0,1 0 0,-1 0 0,0 0 0,1 0 0,-1 0 0,0 0 0,1 0 0,-1 0 0,0 0 0,1 0 0,-1 0 0,0 0 0,0 0 0,1 0 0,-1 0 0,0 0 0,1 0 0,-1 0 0,0 0 0,1 0 0,-1 0 0,0 0 0,1 0 0,-1 0 0,0 0 0,1 0 0,-1-8 0,0 5 0,1-14 0,-1 15 0,0-7 0,-8 0 0,6 7 0,-6-6 0,0-1 0,-3-2 0,-8-9 0,0 1 0,0-1 0,0 1 0,0-1 0,0 0 0,0 1 0,0-14 0,0 10 0,0-11 0,0 1 0,0 10 0,0-10 0,-8 13 0,-3 1 0,0-15 0,-7 11 0,7-10 0,-8 13 0,-1 1 0,-2-14 0,2 10 0,-2-11 0,2 15 0,1-1 0,-1 9 0,0-6 0,1 15 0,-1-7 0,1 9 0,-15 0 0,11 0 0,-10 0 0,14 0 0,-1 0 0,-13 0 0,10 9 0,-11-7 0,1 17 0,10-7 0,-24 12 0,24-12 0,-24 10 0,24-11 0,-10 11 0,13-3 0,1 1 0,-1-1 0,1 0 0,-1 1 0,9-1 0,2 0 0,9 1 0,-8-1 0,6 0 0,-7 1 0,9-1 0,0 0 0,0 1 0,0-1 0,8-8 0,3-3 0,9-8 0,-1 0 0,0 0 0,14 0 0,-10 0 0,24 0 0,-11 0 0,0 0 0,11 0 0,-10 0 0,-1-8 0,11 5 0,-24-5 0,23 8 0,-23 0 0,24 0 0,-25 0 0,11 0 0,-13 0 0,-1 0 0,0 0 0,1 0 0,-1 0 0,0 0 0,-17 0 0,-26 0 0,-15 0 0,-20 0 0,8 0 0,1 0 0,0 0 0,-19 0 0,13 0 0,-13 0 0,19 0 0,0 0 0,13 0 0,-10 0 0,24 0 0,-24 0 0,24 0 0,-10-9 0,13 7 0,0-7 0,1 9 0,-1-9 0,-13 7 0,10-15 0,-10 15 0,13-16 0,-13 16 0,10-7 0,-10 1 0,13 5 0,0-5 0,-13 8 0,10 0 0,-10 0 0,0 0 0,10 0 0,-24 0 0,24 0 0,-24 0 0,24 0 0,-24-11 0,24 8 0,-24-9 0,10 12 0,-8 0 0,-5 0 0,19 0 0,-3 0 0,1 0 0,10 0 0,-10 0 0,13-8 0,1 6 0,-1-7 0,1 9 0,-1-9 0,0 7 0,1-7 0,-1 1 0,-13 5 0,10-5 0,-10-1 0,13 7 0,1-7 0,-1 9 0,0 0 0,1-9 0,-1 7 0,1-6 0,-1 8 0,0 0 0,1 0 0,-1 0 0,-13 0 0,10 0 0,-10 0 0,13 0 0,1 0 0,-1 0 0,0 0 0,1 0 0,-1 0 0,1 0 0,-1 0 0,0 0 0,1 0 0,-1 0 0,1 0 0,-1 0 0,1 0 0,-1 0 0,-13 0 0,10 0 0,-11 0 0,15 0 0,-1 0 0,1 0 0,-1 0 0,1 0 0,-1 0 0,-13 0 0,10 0 0,-11 0 0,15 0 0,-1 0 0,1 0 0,-1 0 0,0 0 0,1 0 0,-1 0 0,1 0 0,-1 0 0,9 8 0,3 3 0,8 8 0,0 1 0,22-10 0,6-1 0,22-9 0,19 0 0,-15 0 0,15 0 0,-19 0 0,1 0 0,17 0 0,-13 0 0,14 0 0,-19 0 0,0 0 0,0 0 0,-13 0 0,9 0 0,-23 0 0,24 0 0,-24 0 0,10 0 0,-14 0 0,0 0 0,1 0 0,-1 0 0,0 0 0,1 0 0,-1 0 0,0 0 0,1 0 0,-1 0 0,0 0 0,1 0 0,-1 0 0,0 0 0,1 0 0,-10 8 0,-1 3 0,-9 8 0,-9 1 0,-2-9 0,-22 8 0,-4-16 0,-13 19 0,0-19 0,-20 22 0,15-11 0,-32 3 0,32 5 0,-15-19 0,1 8 0,14-11 0,-14 0 0,19 0 0,-1 0 0,1 0 0,0 0 0,13-9 0,-10-4 0,24-7 0,-24-5 0,24 5 0,-24-5 0,24 13 0,-24 1 0,24 2 0,-10 7 0,13-6 0,-13 8 0,19-9 0,-31 7 0,39-16 0,-25 16 0,20-15 0,0 6 0,-6 0 0,6-6 0,-8 14 0,-1-5 0,0 8 0,1 0 0,-1 0 0,1 0 0,-1-9 0,0 7 0,1-7 0,-1 9 0,1 0 0,-1-9 0,1 7 0,-1-15 0,9 6 0,2-9 0,9 1 0,0-1 0,0 1 0,0-1 0,0 0 0,0 1 0,0-1 0,0 1 0,9 8 0,2 2 0,8 9 0,0 0 0,1 0 0,-1 0 0,0 0 0,1 0 0,-1 0 0,0 0 0,1 0 0,-1 0 0,14 0 0,-10 0 0,10 0 0,-14 0 0,0 0 0,1 0 0,-1 0 0,0 0 0,1 0 0,-1 0 0,-17 0 0,-40 0 0,-5 0 0,-48 14 0,36 0 0,-33 16 0,14-15 0,0 9 0,5-21 0,0 22 0,-4-22 0,-1 11 0,5-14 0,18 0 0,1 0 0,0 11 0,-1-8 0,1 19 0,-1-19 0,1 19 0,13-19 0,-10 19 0,24-19 0,-10 17 0,13-18 0,1 6 0,8 1 0,2 2 0,18 0 0,15-3 0,13 3 0,13-8 0,19 8 0,4-11 0,1 0 0,13 0 0,-13 0 0,18 0 0,-19 0 0,15 0 0,-33 0 0,13 11 0,-17-8 0,-1 8 0,-14-11 0,11 11 0,-24 1 0,23 1 0,-9-4 0,-1-1 0,11-6 0,-11 7 0,33 5 0,-14-11 0,14 11 0,-33-6 0,11-6 0,-24 15 0,10-14 0,-14 14 0,0-15 0,1 15 0,-10-6 0,-1 8 0,-18 0 0,-15-8 0,-13 9 0,-13-6 0,-1 0 0,1 8 0,-19-19 0,14 19 0,-33-19 0,33 19 0,-33-19 0,33 8 0,-33 3 0,15-11 0,-1 11 0,5-14 0,18 0 0,1 0 0,0 0 0,-1 0 0,1 0 0,-1 0 0,15 0 0,-30 0 0,25 0 0,-28 0 0,18 0 0,1 0 0,-1 0 0,1 0 0,13 0 0,-10 0 0,11 0 0,-1 0 0,-10 0 0,10 0 0,1 0 0,-11 0 0,24 0 0,-24 0 0,24 0 0,-24 0 0,24 0 0,-24 0 0,24 0 0,-11 0 0,1 0 0,10 0 0,-10 0 0,-9 0 0,17 0 0,-31 0 0,33 0 0,-24 0 0,24 0 0,-24 0 0,24 0 0,-10 0 0,-1 0 0,11 0 0,-24 0 0,24 0 0,-10 0 0,0 0 0,10 0 0,-10 0 0,-1 0 0,11 0 0,-10 0 0,0 0 0,10 0 0,-10 0 0,-1 0 0,11 0 0,-10 0 0,0 0 0,10 0 0,-19 0 0,20 0 0,-6 0 0,8 0 0,-13 0 0,10 0 0,-10 0 0,13 0 0,0 0 0,-13 0 0,10 0 0,-10 0 0,13 0 0,-13 0 0,10 0 0,-24 0 0,10 0 0,1 0 0,-11 0 0,24 0 0,-24 0 0,10 0 0,-13 0 0,-1 0 0,-8 0 0,6 0 0,-6 0 0,9 0 0,13 0 0,-10 0 0,11 0 0,-15 0 0,15 0 0,-11 0 0,10 0 0,-14 0 0,1 0 0,0 0 0,-1 0 0,1 0 0,-1 0 0,15 0 0,-11 0 0,10 0 0,0 0 0,4 0 0,-9 0 0,3 0 0,-6 0 0,12 0 0,-1 0 0,11 0 0,-10 0 0,13 0 0,-13 0 0,10 0 0,-10 0 0,13 0 0,1 0 0,-15 0 0,11 0 0,-10 0 0,0 0 0,10 0 0,-24 0 0,24 0 0,-24 0 0,24 0 0,-24 0 0,24 0 0,-33 0 0,17 0 0,-20 0 0,23 0 0,-11 0 0,10 0 0,0 0 0,-10 0 0,11 0 0,-15 0 0,15 0 0,-11 0 0,10 0 0,0 0 0,-10 0 0,24 0 0,-24 0 0,24 0 0,-24 0 0,24 0 0,-24 0 0,11 0 0,-15 0 0,1 0 0,13 0 0,-10 0 0,-12 0 0,3 0 0,-17 0 0,37 0 0,-11 0 0,10 0 0,0 0 0,-10 0 0,10 0 0,-13 0 0,13 0 0,-10 0 0,11 0 0,-15 0 0,1 0 0,0 0 0,-1 0 0,1 0 0,-1 0 0,-18 0 0,14 0 0,-14 0 0,-4 0 0,-1 0 0,-4 0 0,9 0 0,0 0 0,14 0 0,-14 0 0,19 0 0,-1-12 0,1 10 0,-1-21 0,1 20 0,0-8 0,13 11 0,-10 0 0,10 0 0,1 0 0,-11 0 0,10-11 0,-14 8 0,15-8 0,-11 11 0,24 0 0,-24 0 0,24 0 0,-24 0 0,1 0 0,-6 0 0,6 0 0,13 0 0,14 0 0,-1 0 0,0 0 0,1 0 0,-1 0 0,1 0 0,-1 0 0,1 0 0,-1 0 0,0 0 0,1 0 0,-1 0 0,1 0 0,-1-9 0,0 7 0,1-7 0,-1 9 0,9-9 0,-6 7 0,15-15 0,-16 15 0,16-16 0,-15 16 0,15-15 0,-7 6 0,0 0 0,7-7 0,-15 16 0,14-15 0,-5 6 0,8-9 0,0 1 0,0-1 0,8 9 0,3-6 0,22 15 0,-10-7 0,24-2 0,-25 8 0,25-8 0,-24 11 0,23 0 0,-23-9 0,24 7 0,-24-7 0,23 9 0,-23 0 0,24-11 0,-24 8 0,10-8 0,-14 11 0,0 0 0,1 0 0,-1 0 0,0 0 0,1 0 0,-1 0 0,0 0 0,0 0 0,1 0 0,-1 0 0,0 0 0,1 0 0,-1 0 0,0 0 0,1 0 0,-1 0 0,0 0 0,1 0 0,-1 0 0,0 0 0,1 0 0,-1 0 0,0 0 0,1 0 0,-1 0 0,0 0 0,14 0 0,4 0 0,-1 0 0,11 0 0,-24 8 0,23-5 0,-9 5 0,-1-8 0,11 11 0,-11-8 0,14 8 0,1-11 0,-15 9 0,11-7 0,-11 7 0,14-9 0,0 11 0,-13-9 0,10 10 0,-25-12 0,25 0 0,-24 0 0,10 0 0,0 0 0,-10 0 0,10 0 0,0 0 0,-11 0 0,11 0 0,0 0 0,-10 8 0,10-6 0,-14 7 0,1-9 0,-1 0 0,0 0 0,1 0 0,-1 0 0,0 0 0,1 0 0,-1 0 0,0 0 0,1 0 0,8 9 0,-7-7 0,7 6 0,-9-8 0,14 0 0,-10 0 0,24 0 0,-24 0 0,23 11 0,-9-8 0,-1 8 0,11-11 0,-24 0 0,10 0 0,0 0 0,3 0 0,0 0 0,11 0 0,-24 0 0,24 0 0,-11 0 0,0 0 0,11 0 0,-24 0 0,32 0 0,-30 0 0,30 0 0,-32 0 0,24 0 0,-11 0 0,14 0 0,1 0 0,-1 0 0,-14 0 0,11 0 0,-11 0 0,14 0 0,1 0 0,-1 0 0,0 0 0,0 0 0,0 0 0,0 0 0,-13 0 0,9 0 0,-9 0 0,13 0 0,-14 0 0,33 0 0,-40 0 0,40 0 0,-47 0 0,25 0 0,8 0 0,0 0 0,14 0 0,-19 0 0,0 0 0,19 0 0,-14 0 0,32 0 0,-32 0 0,33 0 0,-15 0 0,19 0-588,0 0 588,1 0 0,-1 0 0,0 0 0,0 0 0,-18 0 0,13 0 0,-30 0 0,0 0 0,27 0 0,-18 0 0,-3 0 0,-9 0 0,34 0 0,-33 0 0,14 0 0,-1 0 0,-13 0 0,14 0 588,-19 0-588,0-11 0,0 8 0,-13-8 0,10 11 0,-11 0 0,0 0 0,11 0 0,-24 0 0,24 0 0,-11 0 0,0 0 0,11 0 0,-10 0 0,13 0 0,0 0 0,0 0 0,0 0 0,41 0 0,-30 0 0,30 0 0,-41 0 0,0 0 0,19-14 0,-14 11 0,32-11 0,-32 14 0,32 0 0,-32-11 0,14 8 0,0-8 0,-14 11 0,13 0 0,-17 0 0,-1 0 0,-14 0 0,11 0 0,-24 0 0,10 0 0,-14 0 0,0 0 0,-8-9 0,-2-2 0,-9-8 0,0-1 0,0 1 0,-9-1 0,-16-2 0,-11 10 0,-15-10 0,1 19 0,-19-8 0,14 11 0,-33 0 0,33 0 0,-33 0 0,14 0 0,1 0 0,4 0 0,-1 0 0,15 0 0,-32 0 0,32 0 0,-15 0 0,20 0 0,-19 0 0,14 0 0,0 0 0,8 0 0,10 0 0,0 0 0,4 0 0,0 0 0,10 0 0,-24 0 0,24 0 0,-11 0 0,1 0 0,10 0 0,-10 0 0,0 0 0,10 0 0,-11 0 0,15 0 0,-1 0 0,1 0 0,-1 0 0,0 0 0,1 0 0,-1 0 0,-8 0 0,6 0 0,-6 0 0,8 0 0,-13 0 0,10 0 0,-10 0 0,-1 0 0,11 0 0,-24 0 0,24 0 0,-24 0 0,24 0 0,-23 0 0,9 0 0,-14 0 0,1 0 0,0 0 0,-1 0 0,1 0 0,-1 0 0,1 0 0,-41 0 0,11 0 0,-16 0 0,8 0 0,15 0 0,-1 0 0,-14 0 0,33 0 0,-33 0 0,15 0 0,-1 0 0,-14 0 0,14-14 0,1 11 0,-15-11 0,33 14 0,-14 0 0,18 0 0,-18 0 0,28 0 0,-25 0 0,29 0 0,-13 0 0,13 0 0,-32 0 0,40 0 0,-40 0 0,46 0 0,-24 0 0,10 0 0,1 0 0,-11 0 0,10 0 0,-13 0 0,-1 0 0,1 0 0,-1 0 0,1 0 0,0 0 0,-1 0 0,1 0 0,-1 0 0,-18 0 0,14 0 0,-14 0 0,19 0 0,-1 0 0,1 0 0,-23 0 0,17 0 0,-17 0 0,23 0 0,0 0 0,13 0 0,-10 0 0,10 0 0,-13 0 0,0 0 0,13 0 0,-10 0 0,10 0 0,-13 0 0,13 0 0,-10 0 0,10 0 0,1 0 0,2 0 0,1 0 0,10 0 0,-24 0 0,10 0 0,1 0 0,-34 0 0,42 0 0,-28 0 0,23 0 0,10 0 0,-24 0 0,24 0 0,-24 0 0,24 0 0,-10 0 0,-1 0 0,11 0 0,-10 0 0,0 0 0,10 0 0,-24 0 0,24 0 0,-10 0 0,-1 0 0,11 0 0,-10 0 0,13 0 0,1 0 0,-1 0 0,9 9 0,3 1 0,8 10 0,0-1 0,0 0 0,0 1 0,0-1 0,0 0 0,0 0 0,0 1 0,0-1 0,8 0 0,-6 1 0,16-1 0,-8 0 0,10 1 0,-1-1 0,0 0 0,1 1 0,-1-1 0,0 0 0,3 14 0,-2-10 0,4 24 0,-4-24 0,5 23 0,-5-23 0,15 24 0,2-22 0,13 11 0,0 0 0,0-8 0,-5 1 0,3 0-598,31 4 598,-21-2 0,0 1 0,35 2 0,-37-11 0,4 0-492,15-4 0,1-1 306,-12-1 1,1 0 185,21 2 0,-3 0 0,-34-3 0,0-1 0,20 3 0,2 0 0,-10-1 0,0 0 0,9 1 0,6 0 0,-8-5 0,5 0 0,-3-3 0,10 2 0,2-3-328,-5-4 0,5 0 0,-1 1 0,-7 1 0,-2 1 0,-2-2-164,11-4 0,4 1 486,-12 6 0,8 5 0,0-1 0,-11-4 6,5-6 0,-2 0 0,15 10 0,9 4 0,-5-4 0,0-11 0,-2 0-328,-21 10 0,2 2 0,0-2 0,-1-9 0,0-3 0,1 1 256,-1 5 1,0 2 0,1-3 71,-2-4 0,1-1 0,2-1-328,8 1 0,3 0 0,-1 0 17,-9 0 1,-1 0 0,2 0 310,8 0 0,2 0 0,-5 0-340,13 0 1,-2 0 339,-21 0 0,1 0 0,-5 0 491,0 0 1,-1 0-389,22 0 1,-3 0-104,15 0 983,0 0-128,-30 0-855,1 0 983,-14 0 0,33 0-156,-11 0-827,-3 0 983,-15 0 0,-13 0 0,-23 0-217,10 0-597,-14 0-169,1-9 0,-9-2 0,6 1 0,-15-8 0,6 7 0,-8-8 0,-8 8 0,-3 2 0,-9 9 0,1 0 0,-1 0 0,1 0 0,-1 0 0,0 0 0,1 0 0,-1 0 0,-13 0 0,-4 0 0,-32 0 0,14 0 0,-33 0 0,15 0 0,-1 0 0,-14 0 0,14 0-984,-18 0 976,34 8 0,0 0 8,-41-4 0,29 5 0,0-2 0,-28-7 0,39 0 0,1 0 0,-34 0 0,18 0 0,5 0 0,19 0 0,-1 0 0,14 0 0,4 0 983,31 0-966,30-8-17,-3-3 0,21 0 0,-27 2 0,-8 1 0,-3 5 0,-8-5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3:43.4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 3507 24575,'0'-36'0,"0"-11"0,0 24 0,0-24 0,-9 24 0,7-11 0,-18 1 0,17 10 0,-8-10 0,11-1 0,0 11 0,0-10 0,0 0 0,0 10 0,0-10 0,0 13 0,0 0 0,0 1 0,0-1 0,0 1 0,0-1 0,0 1 0,0-1 0,8 0 0,-5 1 0,14-1 0,-6 1 0,-1-1 0,10-13 0,-17 10 0,16-10 0,-16 13 0,14 0 0,-15-13 0,15 10 0,-6-10 0,0 13 0,-3 1 0,3-15 0,-8 11 0,8-10 0,-11 13 0,9 1 0,-7-1 0,7 1 0,-9-1 0,0 1 0,0-1 0,0 0 0,0 1 0,0-1 0,0 1 0,0-1 0,0 1 0,0-1 0,0-13 0,0-4 0,0 0 0,0-10 0,0 11 0,0-34 0,0 15 0,0-14 0,0 19 0,0-19 0,0 14 0,0-33 0,-12 33 0,10-14 0,-10 0 0,1 14 0,8-1 0,-8 9 0,11 11 0,0-1 0,0-10 0,0 24 0,0-10 0,0 13 0,0 1 0,0-1 0,0 0 0,0 1 0,0-1 0,0 1 0,0-1 0,0 1 0,0-1 0,0 0 0,9 9 0,-7-6 0,15 6 0,-15-8 0,15-1 0,-15 0 0,7 1 0,-1 8 0,-5-6 0,14 14 0,-15-14 0,7 6 0,-1-8 0,-6-1 0,7 0 0,-9 1 0,8-1 0,-5 1 0,14 8 0,-15-7 0,6 7 0,1 1 0,-7-8 0,7 7 0,-1 0 0,-5-6 0,14 15 0,-15-16 0,15 16 0,-15-15 0,7 6 0,-9-9 0,0 1 0,0-1 0,0 1 0,0-1 0,0 0 0,0 1 0,0-1 0,0 1 0,0-1 0,0 1 0,0-1 0,0 0 0,0 1 0,0-1 0,-23 9 0,18 3 0,-18 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48:57.9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970 468 24575,'-64'0'0,"-12"0"0,39 0 0,-37 0 0,37 0 0,-40 0 0,28-20 0,-12 15 0,16-15 0,1 20 0,-1-10 0,1 8 0,-1-8 0,1 10 0,11 0 0,4-8 0,-1 6 0,10-6 0,-9 8 0,11 0 0,1-7 0,0-3 0,7-7 0,-5-1 0,13 1 0,-6 0 0,8 0 0,0-1 0,0 1 0,0 0 0,0-13 0,0 10 0,0-10 0,0 1 0,8 9 0,1-10 0,8 13 0,0 0 0,-7-1 0,5 9 0,-13 1 0,5 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49:07.0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701 234 24575,'0'60'0,"0"5"0,0 17 0,0-1 0,0 1 0,0-17 0,0 12 0,0-29 0,0 13 0,0-29 0,0 10 0,0-22 0,8 1 0,1-13 0,1-16 0,5 6 0,-6-13 0,8 13 0,-7-13 0,5 13 0,-5-6 0,7 0 0,0-1 0,0-8 0,12-13 0,3 8 0,12-11 0,1 11 0,16-3 0,-13 12 0,29 1 0,-12 12 0,0 0 0,13 0 0,-14 0 0,18 0 0,-1 0 0,-29 0 0,-1 0 0,19 0 0,29 0 0,-34 0 0,16 0 0,-16 0 0,-4 0 0,-17 0 0,-12 0 0,10 0 0,-22 0 0,9 0 0,-12 0 0,0 0 0,0 0 0,0 0 0,0 0 0,0 0 0,0 0 0,0 0 0,0 0 0,1 0 0,-1 0 0,0 0 0,0 0 0,0 0 0,0 0 0,0 0 0,8 0 0,-6 0 0,5 0 0,-7 0 0,0 0 0,1 0 0,-1 0 0,0 0 0,0 0 0,0 0 0,0 0 0,-55 0 0,-2 0 0,-53 0 0,28 10 0,-13-7 0,30 6 0,-30-9 0,29 0 0,-12 0 0,17 0 0,-1 0 0,13 0 0,-10-9 0,22-2 0,-9-8 0,11 1 0,1 1 0,7 0 0,-5 0 0,13-1 0,-13 9 0,5 1 0,0 0 0,3-1 0,7-9 0,7 1 0,-5 0 0,6-1 0,-1 1 0,-5 0 0,16-13 0,-8 10 0,11-21 0,-3 20 0,4-20 0,-5 20 0,3-8 0,-3 12 0,0-1 0,0 1 0,12 7 0,-9-5 0,21 13 0,-21-6 0,22 8 0,-22 0 0,9 0 0,0 0 0,-9 0 0,9 0 0,-12 0 0,1 0 0,-1 0 0,0 0 0,0 0 0,0 0 0,-8 8 0,-1 2 0,-8 7 0,-8-8 0,-13 9 0,-12-6 0,-11 10 0,-1 0 0,-16 15 0,-11 21-453,31-29 1,-1 1 452,-3 7 0,1-1 0,-37 19 0,-1-13 0,0 9 0,0-21 0,1 9 0,-1-24-108,0-3 108,17-12 0,-12 0 0,28 0 0,-28 0 0,28 0 0,-12 0 900,28 0-900,-8-10 113,8 8-113,1-16 0,3 16 0,11-13 0,9 5 0,1-7 0,8-1 0,0 1 0,8 8 0,1 1 0,8 0 0,0 6 0,0-5 0,0-1 0,0 6 0,1-13 0,11 13 0,-9-14 0,9 7 0,-12-9 0,2-11 0,-1 9 0,1-10 0,-2 13 0,0 0 0,3-13 0,-10 10 0,0-22 0,-10 22 0,0-9 0,0-1 0,0 10 0,0-10 0,-20 21 0,-5 1 0,-36 8 0,-4 0 0,-17 0 0,1 0 0,-1 0 0,0 0 0,17 0 0,-13 0 0,30 0 0,-13 0 0,16 0 0,1 0 0,-1 0 0,1-10 0,11 0 0,-8-22 0,20 12 0,-20-12 0,21 22 0,-10-7 0,13 7 0,0 0 0,-1-5 0,1 13 0,0-6 0,-1 1 0,1-3 0,0-7 0,-1 7 0,9 2 0,1 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49:12.05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24575,'42'0'0,"7"0"0,-29 0 0,21 10 0,-9-7 0,13 16 0,-13-8 0,9 10 0,-21-11 0,22 10 0,-22-10 0,21 2 0,-21 3 0,9-13 0,0 5 0,-9 1 0,22-6 0,-22 13 0,21-13 0,-21 5 0,21 3 0,-20-7 0,20 7 0,-9-1 0,0-6 0,10 17 0,-10-18 0,12 8 0,0-10 0,1 0 0,-13 8 0,26-7 0,-34 7 0,34-8 0,-26 0 0,12 10 0,-12-8 0,10 8 0,-10-10 0,12 10 0,0-8 0,-11 8 0,8-10 0,11 10 0,-3-7 0,3 6 0,-11 1 0,-21-7 0,22 7 0,-22-3 0,21-5 0,-21 6 0,9-8 0,-12 7 0,0-5 0,0 13 0,1-13 0,-1 6 0,0-1 0,0-5 0,0 6 0,0-8 0,0 0 0,0 7 0,0-5 0,12 6 0,-9 0 0,29 1 0,-15 1 0,6-3 0,1 3 0,-8 2 0,-1 1 0,9-4 0,-21-1 0,22-6 0,-22 13 0,9-13 0,-12 13 0,0-13 0,0 13 0,0-13 0,0 13 0,0-5 0,0 7 0,-7 0 0,5 0 0,-13 0 0,5 0 0,-7 0 0,-7-7 0,-15-3 0,-10-7 0,-1 0 0,-25 0 0,22 0 0,-42 0 0,13 0 0,-17 0 0,17-10 0,-13 8 0,13-8 0,-16 10 0,15 0 0,5-10 0,0 8 0,13-8 0,-30-3 0,29 10 0,-28-21 0,28 21 0,-28-9 0,28 12 0,-29-12 0,13 9 0,0-9 0,-12 12 0,28 0 0,-12 0 0,16 0 0,1 0 0,-1 0 0,1 0 0,-1 0 0,13 0 0,-10 0 0,10 0 0,-1 0 0,-8 0 0,21 0 0,-22 0 0,22 0 0,-10 0 0,-7-8 0,3 6 0,-6-5 0,10-1 0,13 6 0,0-6 0,-1 8 0,1 0 0,0 0 0,0 0 0,-1 0 0,1-7 0,0 5 0,-1-6 0,1 0 0,0-1 0,7-9 0,-5 9 0,13-7 0,-14 7 0,14-9 0,-5 1 0,-3-12 0,7 8 0,-7-8 0,10 12 0,0-1 0,0 1 0,0 0 0,0-1 0,0 1 0,0 0 0,0 0 0,0-1 0,0 1 0,0 0 0,0-1 0,8 1 0,1 7 0,9 3 0,-1 7 0,0 0 0,0 0 0,0 0 0,0 0 0,0 0 0,0 0 0,0 0 0,-7 0 0,-3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49:18.0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0 199 24575,'70'0'0,"-13"0"0,20 0 0,-12 0 0,16 0 0,-16 0 0,12 0 0,-28 0 0,28 12 0,-28 1 0,28 2 0,-29 4 0,30-16 0,-30 16 0,30-4 0,-30-2 0,29-1 0,-12 0 0,0-9 0,12 9 0,-12-12 0,0 10 0,13-8 0,-30 8 0,13 0 0,0-8 0,-13 18 0,13-18 0,0 8 0,-13 0 0,13-7 0,-17 6 0,17-9 0,-12 0 0,11 0 0,1 0 0,-12 0 0,28 0 0,-29 0 0,13 0 0,-16 0 0,15 0 0,-11 0 0,-1 0 0,-6 0 0,-10 0 0,12 0 0,1 0 0,-1 0 0,0 0 0,-12 0 0,10-10 0,-22 8 0,29-18 0,-27 18 0,14-16 0,-19 16 0,1-13 0,-1 5 0,-8-7 0,-1-1 0,-8 1 0,0 0 0,0-1 0,0-11 0,0 9 0,-8-10 0,-14 1 0,-10 6 0,-13-9 0,-16 20 0,13-8 0,-13 17 0,16-7 0,0 10 0,1 0 0,12 0 0,-10 0 0,10 0 0,-1 0 0,-8 0 0,20 0 0,-8 0 0,-1 0 0,10 0 0,-9 0 0,11 0 0,1 8 0,-12 4 0,8-2 0,-8 0 0,12-3 0,-1-5 0,1 6 0,0-8 0,-1 0 0,9 7 0,-7-5 0,7 6 0,-8-8 0,7 7 0,-5-5 0,5 6 0,-7-8 0,-1 0 0,-11 0 0,9 0 0,-10 0 0,1 0 0,8 0 0,-8 0 0,0 0 0,8 0 0,-20 0 0,8 0 0,1 0 0,-10 0 0,22 0 0,-21 0 0,8 0 0,1 0 0,-30-10 0,37 7 0,-36-17 0,41 18 0,-22-8 0,10 0 0,-13 8 0,13-8 0,-10 10 0,22 0 0,-22-10 0,22 7 0,-22-7 0,22 10 0,-21 0 0,20 0 0,-8 0 0,-1-10 0,10 8 0,-9-8 0,11 10 0,-11 0 0,1 0 0,-15 0 0,15 0 0,-2 0 0,13-8 0,-13 6 0,10-5 0,-21 7 0,20 0 0,-20-10 0,20 7 0,-20-7 0,8 10 0,1 0 0,-10 0 0,10 0 0,-12 0 0,11 0 0,-8 0 0,20 0 0,-8 0 0,12 0 0,-8 0 0,5 8 0,-5 1 0,16 8 0,-7 0 0,7 0 0,-1 1 0,2-1 0,8 0 0,0 0 0,0 0 0,0 0 0,0 0 0,0 0 0,0 0 0,0 0 0,8 0 0,1 0 0,9 0 0,-1 1 0,0-1 0,0 0 0,0 0 0,-8 0 0,7 0 0,-7 0 0,0 0 0,7 0 0,-14 0 0,13 0 0,-13 0 0,5 0 0,-7 0 0,0 1 0,8-9 0,-6 6 0,13-13 0,-6 6 0,8-8 0,1 0 0,-1 0 0,0-8 0,0-2 0,0-7 0,12-2 0,3-2 0,13 9 0,-1-8 0,0 18 0,0-8 0,1 10 0,16 0 0,-13 0 0,13 0 0,-17 0 0,0 0 0,1 0 0,-1 0 0,0 0 0,1 9 0,-13 2 0,9 0 0,-9 7 0,0-8 0,10 2 0,-10 5 0,0-15 0,9 18 0,-8-17 0,11 6 0,-12-9 0,9 10 0,-8-7 0,11 7 0,-12-10 0,9 0 0,-8 0 0,11 0 0,0 0 0,-12 0 0,10 0 0,6 0 0,1 0 0,12 0 0,-1 0 0,-11 0 0,12 0 0,19 0 0,-26 0 0,26 0 0,-19 0 0,-13 0 0,13 0 0,0 0 0,-13 0 0,30 0 0,-30 0 0,13 0 0,0 0 0,-13 0 0,13 0 0,-17 0 0,-12 0 0,10 0 0,-10 0 0,29 0 0,-13 0 0,30 0 0,-30 0 0,29 0 0,-12 0 0,20 0 0,-19 0 0,-2 0 0,-20 0 0,-12 0 0,9 0 0,-21 0 0,10 0 0,-13 0 0,0 0 0,0 0 0,0 0 0,0 0 0,0 0 0,0 0 0,0 7 0,0-5 0,0 6 0,0-8 0,1 0 0,-1 0 0,12 0 0,-9 0 0,21 0 0,-9 9 0,13-6 0,-1 7 0,0 0 0,1-8 0,-1 8 0,0-10 0,0 10 0,1-8 0,-13 8 0,9-10 0,-9 0 0,1 0 0,-4 0 0,0 0 0,-9 0 0,9 0 0,-12 0 0,0 0 0,13 0 0,-10 8 0,9-6 0,-12 5 0,0-7 0,8 0 0,-6 0 0,5 0 0,-7 0 0,0 0 0,1 0 0,-1 0 0,0 0 0,0 0 0,-8 8 0,6-6 0,-13 13 0,6-6 0,0 1 0,1-3 0,8-7 0,0 0 0,0 0 0,0 0 0,12 0 0,4 0 0,11 0 0,0 0 0,1 0 0,-1 0 0,0 0 0,0 0 0,1 0 0,-13 0 0,9 0 0,-9 0 0,1 0 0,8 0 0,-21 0 0,9 0 0,-12 0 0,0 0 0,0 0 0,1 0 0,-1 0 0,0 0 0,-8 0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49:41.1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44 276 24575,'62'0'0,"4"0"0,-18 0 0,1 0 0,-1 0 0,10 0 0,-21 0 0,23 0 0,-15 0 0,-13 0 0,9 0 0,-9 0 0,13 0 0,-1 0 0,17 0 0,-13 0 0,13 0 0,-17 0 0,-12 0 0,10 0 0,-22 0 0,21 0 0,-9 0 0,1 0 0,8 0 0,-21 0 0,21 0 0,-21 0 0,22-20 0,-22 15 0,9-14 0,-12 19 0,12 0 0,-9-8 0,21 6 0,-20-13 0,20 13 0,-9-6 0,12-2 0,17 8 0,-24-8 0,40 10 0,-40 0 0,15 0 0,-11 0 0,-9 0 0,1 0 0,8 0 0,-21 0 0,21-10 0,-8 7 0,11-7 0,0 10 0,0 0 0,1 0 0,-1 0 0,0 0 0,1 0 0,-1 0 0,0-10 0,1 8 0,-1-18 0,17 18 0,-13-18 0,13 17 0,0-7 0,-13 10 0,33 0 0,-32 0 0,15 0 0,-20 0 0,-12 0 0,10 0 0,-22 0 0,21 0 0,-21 0 0,9 0 0,-12 0 0,0 0 0,1 0 0,-1 0 0,0 0 0,0 0 0,0 0 0,0 0 0,0 0 0,0 0 0,0 0 0,0 0 0,8 0 0,-6 0 0,6 0 0,4 0 0,-9 0 0,9 0 0,-12 0 0,0 0 0,0 0 0,12-10 0,-9 8 0,22-8 0,-10 10 0,0 0 0,9 0 0,-20 0 0,20-10 0,-21 7 0,9-14 0,0 15 0,-9-6 0,10 8 0,-1-10 0,-9 8 0,29-8 0,-27 10 0,14 0 0,-18 0 0,-1 0 0,0 0 0,0 0 0,0 0 0,0 0 0,0 0 0,-8 7 0,-1 3 0,-8 7 0,0 12 0,0 3 0,0 13 0,0-1 0,-36 5 0,9-3 0,-5 0-492,-8-20 0,-5 0 277,-25 34 0,-2-1 215,26-33 0,-1-3 0,-27 12 0,-2 0 0,22-13 0,0-3 0,-8-2 0,-5-2 0,-26 5 0,1-3 0,31-7 0,0-1 0,-29 2 0,1-3 0,33-7 0,4-2 0,-2 1 0,-1 0-268,-7 0 1,1 0 267,-26 0 0,25-13 0,0-3 0,-25-3 0,0-23 0,10 3 0,12 11 0,-17-11 0,0 12-107,17 12 107,-12-10 0,11 10 0,-15 0 0,16-7 0,-13 20 0,29-8 0,-12 0 983,-20-3-600,28 1-383,-44 2 571,48 0-571,-12 7 119,0-19-119,12 19 0,-28-21 0,28 21 0,-12-9 0,16 2 0,1 8 0,-1-8 0,1 0 0,-1 7 0,1-7 0,11 10 0,-8-10 0,20 8 0,-8-8 0,12 10 0,-1 0 0,1 0 0,0 0 0,-1 0 0,9-8 0,-7 6 0,7-5 0,-8 7 0,-1 0 0,1 0 0,0 0 0,-1 0 0,1 0 0,0 0 0,-1 0 0,1 0 0,0 7 0,7 3 0,-5 7 0,13 0 0,-14-8 0,15 6 0,-7-5 0,8 7 0,-8 0 0,6 0 0,-5 0 0,7 0 0,-8-7 0,6 5 0,-13-6 0,13 9 0,-14-1 0,14 0 0,-13 0 0,13 0 0,-13 0 0,13 0 0,-6 0 0,8 0 0,0 0 0,0 0 0,0 0 0,0 0 0,8 0 0,1-7 0,8 5 0,0-13 0,0 6 0,0-8 0,0 0 0,1 0 0,-1 0 0,0 0 0,0 0 0,0 0 0,0 0 0,12 0 0,-9 0 0,21 0 0,-8 0 0,-1-8 0,9-4 0,-9 2 0,1-8 0,8 16 0,-21-13 0,21 13 0,-21-13 0,9 13 0,1-6 0,-10 8 0,9-8 0,0 6 0,-9-5 0,21 7 0,-20 0 0,20 0 0,-9 0 0,0 0 0,10 0 0,-22 0 0,9 0 0,0 0 0,3 0 0,13 0 0,-1 0 0,-12 0 0,9 0 0,-9 0 0,13 0 0,-1 0 0,-12 0 0,10 10 0,-22-8 0,9 15 0,-12-7 0,0 7 0,-8 0 0,-1 0 0,-8 0 0,0 0 0,0 0 0,0 13 0,0 2 0,-20 12 0,-4 0 0,-9-11 0,-8 8 0,8-19 0,-11 20 0,-1-17 0,-16 9 0,12-11 0,-12 1 0,17-12 0,-1-2 0,1-10 0,-1 0 0,1 0 0,-1 0 0,13 0 0,-10-10 0,10-2 0,-1-9 0,-16-8 0,15 7 0,-6-6 0,-2 16 0,22-3 0,-22 13 0,22-6 0,-22 8 0,22 0 0,-21 0 0,8 0 0,1 0 0,-10 0 0,10 0 0,-13 0 0,13 0 0,-10 0 0,22 0 0,-9 0 0,11 0 0,1 8 0,0-6 0,7 13 0,30-13 0,6 5 0,26-7 0,-20 0 0,10 0 0,-10 0 0,0 0 0,9-10 0,-9-2 0,13-10 0,-1-1 0,0 1 0,17-3 0,-12 12 0,11-9 0,-15 10 0,-1-1 0,17-9 0,-13 19 0,30-21 0,-13 21 0,16-21 0,0 9 0,1 0 0,-1-10 0,-16 12 0,13-1 0,-30 4 0,13 0 0,-17 8 0,0-8 0,-11 10 0,8-10 0,-21 7 0,21-17 0,-21 18 0,10-16 0,-13 16 0,0-13 0,0 13 0,0-6 0,8 8 0,-14 8 0,4 1 0,-23 8 0,6 0 0,-13 0 0,13 13 0,-15 2 0,6 0 0,-1 9 0,-7 8 0,16-1 0,-9 13 0,-1 0 0,10 4 0,-19 0 0,20 12 0,-8-12 0,0 0 0,-5 13 0,2-30 0,-9 13 0,20 0 0,-8-13 0,10 13 0,0-17 0,0 17 0,0-13 0,0 13 0,0-17 0,0 1 0,0-1 0,0-12 0,0 10 0,0-22 0,0 9 0,-8-12 0,6 0 0,-5-15 0,7-24 0,10-12 0,-8-6 0,18-2 0,-18 22 0,16-10 0,-17 13 0,7 0 0,-8-1 0,8 9 0,1-7 0,8 14 0,0-13 0,0 13 0,0-13 0,0 5 0,1 1 0,-1 1 0,0 8 0,0 0 0,12 0 0,3 0 0,12 0 0,1 0 0,-1 0 0,17 0 0,-13 0 0,13 0 0,-17 0 0,1 0 0,-1 0 0,-12 7 0,10-5 0,-22 6 0,9-8 0,-12 0 0,0 0 0,-8 7 0,-1 3 0,-28 9 0,-5 1 0,-19-8 0,-17 10 0,12-9 0,1 2 0,-2-1 0,-21-1 0,21 1 0,-3-1-241,1-12 1,1 1 240,-35 22 0,-1-21 0,10 9 0,12-12-26,-1 0 26,-11 0 0,28 0 0,-12 0 0,17 0 0,-1 0 480,0 0-480,1 0 27,-1-10-27,1 7 0,-17-7 0,12 0 0,-12 8 0,17-8 0,11 10 0,-8 0 0,20 0 0,-8 0 0,12 0 0,-1 0 0,1 0 0,0 0 0,-1 0 0,1 0 0,0 0 0,-1 0 0,1 0 0,0 0 0,0 0 0,-1 0 0,1 0 0,0 0 0,-1 0 0,1 0 0,0 0 0,-1 0 0,1 0 0,0 0 0,0 0 0,-1 0 0,1 0 0,0 0 0,-1 0 0,1 0 0,0 0 0,-1 0 0,1 0 0,0 0 0,-1 0 0,1 0 0,0 0 0,0 0 0,-1 0 0,1 0 0,0 0 0,-1 0 0,1 0 0,7 7 0,3 3 0,7 7 0,0 0 0,0 0 0,0 0 0,0 0 0,0 0 0,0 0 0,0 0 0,0 1 0,0-1 0,0 0 0,0 0 0,0 0 0,0 0 0,0 0 0,0 0 0,7-7 0,3-3 0,7-7 0,0 0 0,0 0 0,0 0 0,0 0 0,0 0 0,0 0 0,0 0 0,0-8 0,13 7 0,-10-7 0,21-2 0,-21 7 0,21-7 0,-8 1 0,11 6 0,0-7 0,0 10 0,17 0 0,-12 0 0,12 0 0,-17 0 0,0 0 0,-12 0 0,10 0 0,-10 0 0,0 0 0,9 0 0,-21 0 0,10 0 0,-1 0 0,3 0 0,0 0 0,9 0 0,-8 0 0,11 0 0,-12 0 0,29 0 0,-24 0 0,27 0 0,-3 0 0,-13 0 0,30 0 0,-13 0 0,-16 0 0,4 0-477,0 0 1,2 0 476,8 0 0,3 0-492,10 0 0,3 0 46,0 0 0,3 0 446,9 0 0,4 0-328,-24 0 0,3 0 0,-2 0-164,24 0 0,1 0 302,-17 0 1,2 0-1,3 0-138,13 0 0,2 0 0,0 0 0,-9 0 0,0 0 0,-1 0 0,1 0 0,1 0 0,-3 0 200,-9 0 0,-2 0 1,4 0 127,-5 0 0,5 0 0,-1 0 0,-5 0 0,0 0 0,-5 0 0,10 0 0,5 0 0,12 0 0,4 0 0,-4 0 0,-12 0 0,-6 0 0,-10 0 0,7 0 0,-2 0 0,8 0 0,2 0 0,-2 0 0,-8 0 0,7 0 0,-8 0 0,3 0-328,17 0 0,2 0 0,-5 0 168,7 0 0,-2 0 160,-15 1 0,2 0 0,0-3 0,-8-3 0,-1-2 0,1 0 0,0 0 0,-1 0 0,1 0 0,-2 0 0,-1 0 0,-1-2-12,24-9 1,-3 3 11,-11 13 0,-1-1 0,-1-12 0,-4-1 491,-20 14 1,-2 1-301,-1-7 1,-2 2-192,32 6 983,-1 0 0,-16 0 0,-4 0 0,-17 0 0,1 0 0,-1 0 0,-12 0 0,-3 0-185,1 0-798,-10 0 0,16 0 0,-17 0 0,6 0 0,-8 0 0,0 0 0,0 0 0,0 0 0,0 0 0,1 7 0,-1 3 0,0-1 0,0-1 0,0-8 0,-71 0 0,9-12 0,-8 4 0,-3 0 0,-26-7 0,0-9 0,1 9 0,-1 0 0,17-7 0,-13 19 0,30-17 0,-30 18 0,29-8 0,0 10 0,8 0 0,21 0 0,-10 0 0,1 0 0,8 0 0,-8 0 0,12 0 0,-1 0 0,1 0 0,0 0 0,0 0 0,-1 0 0,1 0 0,7-8 0,37-1 0,2-1 0,18-5 0,11 13 0,-22-6 0,25 8 0,-17 0 0,17 0 0,-12 0 0,12 0 0,-1 0 0,-11 0 0,12 0 0,-17 0 0,0 0 0,-12 0 0,10 0 0,-22 0 0,21 10 0,-21-8 0,21 18 0,-20-17 0,8 6 0,0-9 0,-9 0 0,9 0 0,-12 0 0,0 0 0,0 0 0,0 0 0,1 0 0,11 0 0,3 0 0,12 0 0,1 0 0,-1 0 0,0 0 0,0 0 0,1 0 0,-1 0 0,0 0 0,-11 0 0,8 0 0,-21 0 0,21 0 0,-21 0 0,9 0 0,-11 0 0,-1 0 0,0 0 0,0 0 0,0 0 0,0 0 0,0 0 0,0 0 0,0 0 0,12 0 0,-9 0 0,22 0 0,-10-10 0,0 8 0,9-8 0,-8 10 0,-1 0 0,9 0 0,-21 0 0,9 0 0,1 0 0,-10 0 0,9 0 0,0 0 0,-9-8 0,21 6 0,-8-5 0,-1 7 0,9 0 0,-9 0 0,13-10 0,-13 7 0,17-7 0,-27 10 0,14 0 0,-6 0 0,-10 0 0,21 0 0,-21 0 0,9 0 0,-12 0 0,0 0 0,0-7 0,0 5 0,13-6 0,-10 8 0,9-8 0,-12 6 0,0-5 0,0 7 0,0 0 0,0 0 0,0 0 0,0 0 0,20 0 0,-15 0 0,27 0 0,-17 0 0,0 0 0,10 0 0,-10 0 0,0 0 0,9 0 0,-20 0 0,8 0 0,-12 0 0,0 0 0,12 0 0,-9 0 0,21 0 0,-20 0 0,20 0 0,-21 0 0,21 0 0,-21 0 0,22 0 0,-22 0 0,9 0 0,-12 0 0,0 0 0,12 0 0,-9 0 0,9 0 0,-11 0 0,6 0 0,-5 0 0,6 0 0,-8 0 0,12 0 0,-9 0 0,9 0 0,-12 0 0,0-8 0,13 6 0,-10-6 0,9 8 0,-12 0 0,0 0 0,0 0 0,0 0 0,0 0 0,0 0 0,0 0 0,13 0 0,-3 0 0,4 0 0,6 0 0,-17 0 0,9 0 0,1 0 0,-10 0 0,9 0 0,-12 0 0,12 0 0,-9 0 0,22 0 0,-10 0 0,0 0 0,9 0 0,-21 0 0,22 0 0,-22 0 0,9 0 0,-12 0 0,0 0 0,0 0 0,0 0 0,0 0 0,0 0 0,0 0 0,0 0 0,1 0 0,-9 8 0,6-6 0,-13 13 0,13-13 0,-13 13 0,6-5 0,-8 7 0,0 0 0,0 0 0,0 0 0,0 0 0,0 0 0,0 0 0,0 0 0,0 0 0,0 0 0,0 0 0,0 1 0,0-1 0,0 0 0,0 0 0,0 0 0,-8-8 0,6 7 0,-13-15 0,13 15 0,-14-15 0,7 7 0,-1 0 0,-5-6 0,13 13 0,-13-13 0,5 13 0,-7-13 0,-1 5 0,1-7 0,0 0 0,-1 0 0,1 0 0,-12 0 0,8 0 0,-8 0 0,12 0 0,-1 0 0,1 0 0,0 0 0,-1 0 0,1 0 0,7-7 0,-5 5 0,13-14 0,-13 14 0,13-13 0,-14 13 0,7-13 0,-8 13 0,-1-6 0,1 8 0,0 0 0,-1 0 0,1 0 0,0 0 0,-1 0 0,1 0 0,0 0 0,0 0 0,-1 0 0,1 0 0,0 0 0,-1 0 0,1 0 0,0 0 0,-1 0 0,1 0 0,0 0 0,-1 0 0,1 0 0,0 0 0,0 0 0,-13 0 0,10 0 0,-10 0 0,13 0 0,0 0 0,-13 0 0,10 0 0,-9 0 0,11 0 0,-11 0 0,9 0 0,-22 0 0,22 0 0,-10 0 0,1 0 0,-3 0 0,-13 0 0,13 0 0,-10 0 0,10 0 0,-13 0 0,1 0 0,-1 0 0,0 0 0,1 0 0,-17 0 0,12 0 0,-28 0 0,28 0 0,-29 0 0,30 0 0,-30 0 0,30 0 0,-30 0 0,29 0 0,-48 0 0,43 0 0,-43 0 0,48 0 0,-12 0 0,17 0 0,-17 0 0,12 0 0,-12 0 0,17 0 0,-1 0 0,0 0 0,-16 0 0,13 0 0,-1 0 0,7 0 0,10 0 0,-13 0 0,13 0 0,-10 0 0,22 0 0,-21 0 0,8 0 0,1 0 0,-10 0 0,22 0 0,-29 0 0,26 0 0,-26 0 0,29 0 0,-22 0 0,22 0 0,-21 0 0,8 0 0,1 0 0,-10 0 0,10 0 0,-1 0 0,-8 0 0,20 0 0,-20 0 0,21 0 0,-22 0 0,22 0 0,-22 0 0,22 0 0,-22 0 0,22 0 0,-29 0 0,27 0 0,-28 0 0,30 0 0,-21 0 0,20 0 0,-20 0 0,20 0 0,-20 0 0,21 0 0,-22 0 0,10 0 0,-1 0 0,-8 0 0,8 0 0,1 0 0,2 0 0,13 0 0,0 0 0,0 0 0,-1 0 0,1 0 0,62 0 0,-19 0 0,53 0 0,-18 0 0,3 12 0,18-9 0,-1 21 0,-16-21 0,13 21 0,-30-21 0,13 19 0,0-8 0,-13-1 0,13 9 0,-29-19 0,9 6 0,-8-9 0,11 0 0,0 0 0,1 0 0,-13 0 0,9 0 0,-9 0 0,0 0 0,-2 0 0,-1 0 0,-9 0 0,21 0 0,-9 0 0,13 0 0,-1 0 0,0 0 0,1 0 0,15 0 0,-11 0 0,12 0 0,-1 0 0,-11 0 0,12 0 0,-17 0 0,0 0 0,17 0 0,-13 0 0,50 0 0,-45 0 0,44 0 0,-49 0 0,13 0 0,0 12 0,4-9 0,0 19 0,12-19 0,-28 7 0,28-10 0,-12 12 0,0-9 0,12 9 0,-12-12 0,16 12 0,-16-9 0,13 9 0,6-3 0,-14-6 0,27 7 0,-48-10 0,12 0 0,-17 9 0,0-6 0,0 7 0,1-10 0,-13 0 0,9 0 0,-9 10 0,1-8 0,8 8 0,-21-10 0,21 0 0,-21 0 0,10 0 0,-1 0 0,-9 0 0,9 0 0,-12 0 0,0 0 0,0 0 0,0 0 0,0 8 0,0-7 0,1 7 0,-9 0 0,-1 1 0,-1 8 0,-5 0 0,-31 5 0,-37-12 0,-21 2-492,14-11 0,-4-2 0,8 1 0,-2 0 486,-20-1 1,-4 2-487,1 7 0,1 1 0,0-7 0,-1 0 352,4 6 0,-6 0-188,1-6 0,-7-3 0,8 0-164,13 1 0,-4 0 246,-3 0 0,-17 0 0,2 0 0,17 0-246,16 0 0,0 0 246,-16 0 0,-15 0 0,-4 0 0,9 0 155,9 0 0,5 0 0,-1 0 91,-7 0 0,-3 0 0,-5 0-246,3 0 0,-7 0 0,1 0 0,7 0-82,4 0 0,5 0 0,-2 0 277,7 0 0,-2 0 0,-1 0 1,3 0-103,-15 0 0,2 0 1,6 0 152,-13 0 0,1 0 0,16 0 0,-3 0 0,1 0 0,9 0 0,2 0 0,0 0 171,0 0 0,1-1 1,3 2-172,-12 6 0,3 1 491,0-7 1,3 1-302,9 6 1,5-1 792,-30-7 0,-6 0 0,61 0 0,-21 0 0,26 0 0,-1 0 0,4 0 0,-1 0 0,10 0 0,-9 0-642,11 0-341,-11 0 0,9 0 0,-22 0 0,10 0 0,-13 0 0,1 0 0,-1 0 0,-16 0 0,-4 0 0,-17 0 0,1 0-321,29 0 0,1 0 321,-36 0 0,25 0 0,0 0 0,-25 0 0,7-2 0,0 4 0,-16 10 0,25-12 0,2 3 0,-12 21 0,-1-9 0,0 12 0,1 0-163,16-3 163,-13 3 0,29 5 0,-12-5 0,0 19 0,13-20 637,-13 20-637,16-21 168,1 7-168,-1-10 0,-16 2 0,12-1 0,-28 4 0,-8 7 0,-2-4-453,26-17 0,0-1 453,-26 0 0,35-6 0,1 0 0,-31-3 0,31 3 0,-1 0 0,-35-6 0,25 6 0,0 2 0,-25-5 0,25 5 0,0-1 0,-24-7 0,24 6 0,0 2 0,7-6 0,1-1 0,1 7 0,-2-1 0,-7-7 0,0 0 0,-25 12 0,26-11 0,-1 1 0,-25 10 0,25-5 0,0 0 0,-25 9 0,35-3 0,1 3 0,-31 11 0,31-12 0,-1-1 0,-35 2-238,1-2 238,9-2 0,28-9 0,-48 9 0,43-12 0,-27 0 0,37 0 0,-1 0 0,1 0 895,-1 0-895,0 0 249,13 0-249,-9 0 0,20 0 0,-20 0 0,20 0 0,-20 0 0,21 0 0,-10 0 0,13 0 0,0 0 0,-1 0 0,1 0 0,0 0 0,-1 0 0,1 0 0,0 0 0,-1 0 0,1 0 0,0 0 0,-1 0 0,1 0 0,0 0 0,0 0 0,-1 0 0,1 0 0,0 0 0,-1 0 0,1 0 0,0 0 0,-1 0 0,1 0 0,0 0 0,-1 0 0,65 0 0,-5 0 0,17 0 0,4 0-651,24 0 651,-25-1 0,0 2 0,25 11 0,-25-4 0,-1 1 0,10 7 0,-21-2 0,-2-2 0,0-9 0,30 9 0,-30-12 0,13 0 0,-17 0 651,1 0-651,-13 0 0,9 0 0,-9 0 0,1 0 0,8 0 0,-9 0 0,12 0 0,1 0 0,-1 0 0,17 0 0,-13 0 0,13 0 0,0 0 0,-13 0 0,30 0 0,-30 0 0,13 0 0,-17 0 0,0 0 0,1 0 0,-13 0 0,9 0 0,-9-10 0,1 7 0,8-6 0,-9 9 0,0 0 0,-3-8 0,8 6 0,-3-6 0,6 1 0,1 5 0,-8-16 0,-1 15 0,9-6 0,-9 9 0,0 0 0,10 0 0,-10 0 0,12 0 0,1 0 0,-1 0 0,0 0 0,0 0 0,1 0 0,16 0 0,-13 0 0,13 0 0,3 0 0,2 0 0,2 0 0,-8 0 0,-15 0 0,-1 0 0,17 0 0,-13 0 0,13 0 0,0 0 0,-13 0 0,30 0 0,-30 0 0,13 0 0,0 0 0,-13 0 0,29 0 0,-28 0 0,28 0 0,-28 0 0,11 0 0,1 0 0,-12 0 0,-1 0 0,13 0 0,-36 0 0,36 0 0,-41 0 0,22 0 0,-22 0 0,21 0 0,-21 0 0,9 0 0,1 0 0,-10 0 0,21 0 0,-21 0 0,21 0 0,-21 0 0,22 0 0,-22 0 0,21 0 0,-21 0 0,21 0 0,-20 0 0,8 0 0,-12 0 0,12 0 0,-1 0 0,3 0 0,-7 0 0,-6 0 0,-1 0 0,0 0 0,0 0 0,0 0 0,0 0 0,0 0 0,0 0 0,0 0 0,0 0 0,0 0 0,0 0 0,0 0 0,0 0 0,1 0 0,-1 0 0,0 0 0,0 0 0,0 0 0,0 0 0,0 0 0,0 0 0,0 0 0,0 0 0,0 0 0,0 0 0,0 0 0,1 0 0,-1 0 0,0 0 0,0 0 0,0 0 0,0 0 0,0 0 0,0 0 0,-7 7 0,-3 3 0,-7 7 0,0 0 0,0 0 0,0 0 0,0 0 0,8 0 0,-6 0 0,5 0 0,-7 0 0,0 0 0,8-7 0,1-3 0,1-26 0,-3-6 0,3-20 0,-7 1 0,14 11 0,-15-8 0,13 21 0,-5-2 0,-1 6 0,-1 7 0,-1-1 0,3 3 0,-1-1 0,6 6 0,-13-13 0,14 13 0,-7-6 0,1 0 0,5 6 0,-13-13 0,13 13 0,-13-13 0,13 5 0,-6-7 0,1-1 0,-3 1 0,-7 0 0,-7 7 0,-3 2 0,-19 8 0,8 0 0,-20 0 0,8 10 0,-11-7 0,-17 19 0,12-19 0,-12 9 0,0-12 0,12 0 0,-28 0 0,28 0 0,-28 0 0,28 0 0,-12 0 0,16 0 0,-16 0 0,13 0 0,-30 0 0,30 0 0,-30 0 0,13 0 0,0-10 0,-13 7 0,13-19 0,0 19 0,-13-9 0,13 12 0,-17-12 0,1 9 0,15-9 0,9 5 0,1 2 0,-2 2 0,0-4 0,2 2 0,7 5 0,-12-10 0,17 7 0,-1-7 0,1 10 0,11 0 0,-8 0 0,20 0 0,-8 0 0,12 0 0,-1 0 0,1 0 0,0 0 0,-1 0 0,1 0 0,0 0 0,0 0 0,-1 0 0,1 0 0,0 0 0,-1 0 0,1 8 0,7 1 0,-5 8 0,5-7 0,1 5 0,-7-6 0,7 9 0,-1-1 0,-5-8 0,5 6 0,1-5 0,-7-1 0,14 6 0,2-13 0,22 6 0,26-8 0,39 0 0,-1 0-492,-25 1 0,2-2 367,-9-6 1,0 0 124,10 5 0,1 0 0,-1-5 0,1 0 0,0 6 0,-1 2-336,-10-1 0,0 0 336,8 0 0,-1 0 0,-7 0 0,0 0 0,11 0 0,-1 0 0,-10 0 0,0 0 0,9-1 0,-2 2 0,25 11 0,-34-6 0,-1 3 0,31 18 0,-1 0 0,0 0-161,-16-3 161,13 3 0,-30-4 0,13 1 983,-9 6-786,-18-9 512,3 6-709,-20-10 177,0 1-177,-8-1 0,7 0 0,-15 0 0,7 0 0,-8 0 0,0 0 0,0 0 0,0 0 0,0 0 0,0 0 0,0 0 0,0 0 0,0 0 0,0 1 0,0-1 0,0 0 0,-8-8 0,6 6 0,-13-5 0,13-8 0,-6-24 0,8 0 0,10-28 0,3 18 0,6 0 0,1 2 0,-3 13 0,0-1 0,0 1 0,0 8 0,0 1 0,0 8 0,12 0 0,-9 0 0,22 0 0,-10 0 0,12 0 0,1-10 0,-1 7 0,0-7 0,0 1 0,1 6 0,-1-7 0,0 10 0,-11 0 0,-4 0 0,-12 0 0,0 0 0,0 0 0,0 0 0,0 0 0,0 0 0,0 0 0,0 0 0,0 0 0,-62 0 0,19 10 0,-54 2 0,36 10 0,-1 1 0,1-1 0,-1 0 0,1 0 0,11-2 0,-8 2 0,20-12 0,-8 7 0,19-8 0,-5 9 0,5-1 0,1 0 0,1 0 0,8 0 0,0 0 0,0 0 0,0 0 0,0 0 0,8-7 0,1-3 0,8-7 0,0 0 0,-50 0 0,10 0 0,-45 0 0,36 0 0,-10 0 0,10-20 0,-13 6 0,1-19 0,-1 11 0,1 9 0,-1-6 0,1 16 0,-1-7 0,1 10 0,-1 0 0,1 0 0,-1 0 0,1 0 0,-1 0 0,1 0 0,-1 0 0,0 0 0,1 0 0,-1 0 0,1 0 0,-1 0 0,1 0 0,-1 0 0,1 0 0,-1 0 0,13 0 0,-10 0 0,10 0 0,-13 0 0,13 0 0,-10 0 0,10 0 0,-13 10 0,1-8 0,11 8 0,-8-10 0,8 0 0,-11 0 0,-1 0 0,1 0 0,-1 0 0,-7 0 0,6 0 0,-7 0 0,9 0 0,-1 0 0,1 0 0,-1 0 0,1 0 0,-1 0 0,-16 0 0,13 0 0,-14 0 0,1 0 0,-4 0 0,0 0 0,-12 0 0,11 0 0,1 0 0,-12 0 0,28 0 0,-29 0 0,30 0 0,-50 0 0,45 0 0,-45 0 0,50 0 0,-30 0 0,30 0 0,-30 0 0,29 0 0,-28-12 0,28 9 0,-28-9 0,28 12 0,-29 0 0,30 0 0,-13 0 0,0 0 0,12-10 0,-12 8 0,0-8 0,12 10 0,-12 0 0,0 0 0,12 0 0,-12 0 0,17 0 0,-1 0 0,-19 0 0,27 0 0,-25 0 0,30 0 0,-13 0 0,1 0 0,-1 0 0,1 0 0,-1 0 0,1 0 0,-1 0 0,1 0 0,11 0 0,-8 0 0,8 0 0,-11 0 0,-1 0 0,13 0 0,-10 0 0,22 0 0,-22 0 0,10 0 0,0 0 0,2-8 0,-7 6 0,3-6 0,-6 8 0,-2 0 0,22 0 0,-10 0 0,1 0 0,9 0 0,-10 0 0,13 0 0,0 0 0,-1 0 0,1 0 0,0 0 0,-1 0 0,1 0 0,0 0 0,-1 0 0,1 0 0,0 0 0,0 0 0,-1 0 0,1 0 0,0 0 0,-1 0 0,9 8 0,1-6 0,8 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0:05.8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149 256 24575,'0'36'0,"0"-4"0,0-15 0,0 0 0,0 0 0,0 0 0,0 12 0,0 4 0,0 11 0,-10 0 0,0-12 0,-2 10 0,-4-22 0,4 21 0,2-21 0,-7 9 0,15-12 0,-14 1 0,14-1 0,-5 0 0,-1 0 0,6 0 0,-6 0 0,8 0 0,0 0 0,0 0 0,-7-7 0,5 5 0,-6-53 0,8 16 0,0-59 0,0 33 0,0-14 0,0 1 0,0 13 0,0-13 0,0 16 0,0 13 0,0-10 0,0 22 0,0-9 0,0 11 0,0 1 0,0 0 0,0-1 0,8 9 0,1 1 0,8 8 0,0 0 0,0 0 0,0 0 0,1 0 0,-1 8 0,12 3 0,-9 7 0,9 1 0,-12-2 0,0-7 0,0 5 0,0-13 0,0 6 0,0-8 0,1 0 0,-1 0 0,0 0 0,0 0 0,0 0 0,0 0 0,0 0 0,0 0 0,0 0 0,0 0 0,0 0 0,0 0 0,0 0 0,1 0 0,-1 0 0,0 0 0,0 0 0,12 0 0,-9 0 0,9 0 0,-12 0 0,12 0 0,-8 0 0,8 0 0,0 0 0,-9 0 0,21 0 0,-21 0 0,10 0 0,-13 0 0,0 0 0,0 0 0,0-8 0,0 6 0,0-6 0,0 1 0,0 5 0,0-14 0,0 14 0,0-13 0,0 13 0,1-13 0,-17 13 0,-15-6 0,-35 8 0,1 0 0,-30 0 0,29 0 0,-12 0 0,0 0 0,13 0 0,-13 0 0,28 0 0,-8 0 0,8 0 0,1 0 0,2 0 0,13 0 0,0-8 0,-1 6 0,9-13 0,-7 13 0,15-13 0,-15 5 0,7-7 0,-9-1 0,1 9 0,7-7 0,10 15 0,17-7 0,14 8 0,-3 0 0,13-10 0,8 7 0,-1-7 0,30 10 0,-30 0 0,30 0 0,-30 0 0,29 0 0,-12 0 0,0 0 0,-4 0 0,0 0 0,-13 0 0,13 0 0,0 0 0,-13 0 0,13 0 0,0 12 0,-13-9 0,30 9 0,-30-12 0,1 0 0,-8 0 0,-9 0 0,1 0 0,8 0 0,-21 0 0,9 0 0,-12 0 0,0 0 0,0 0 0,0 0 0,0 0 0,1 0 0,-1 0 0,0 0 0,0 0 0,0 0 0,0 0 0,0 0 0,0 0 0,0 0 0,0 0 0,0 0 0,0 0 0,0 0 0,0 0 0,1 0 0,-1 0 0,0 0 0,0 0 0,0 0 0,0 0 0,0 0 0,0 0 0,0 0 0,12 0 0,4 0 0,-1 0 0,9 0 0,-9 0 0,29 0 0,-13 0 0,13 0 0,0 12 0,-12-9 0,11 9 0,1-12 0,-12 0 0,11 0 0,-15 0 0,15 0 0,-11 0 0,12 0 0,-17 0 0,0 0 0,1 0 0,-13 8 0,9-6 0,-21 6 0,22-8 0,-22 0 0,9 0 0,-12 0 0,0 0 0,0 0 0,12 0 0,-9 0 0,9 0 0,-11 0 0,-1 0 0,12 0 0,-9 0 0,9 0 0,-12 0 0,0 0 0,0 0 0,0 0 0,0 0 0,1 0 0,6 0 0,-5 0 0,18 0 0,-5 0 0,12 0 0,-11 0 0,8 0 0,-9 0 0,12 0 0,1 0 0,16 0 0,-13 0 0,29 0 0,-28 0 0,28 0 0,-29 0 0,13 0 0,0 0 0,-12 0 0,11 0 0,1 0 0,-12 0 0,31 0 0,-14 0 0,2 0 0,-19 0 0,-8 0 0,-9 0 0,0 0 0,10 0 0,-22 0 0,9 0 0,0 0 0,-9 0 0,9 0 0,-12 0 0,13 0 0,-10 0 0,21 0 0,-9 0 0,0 0 0,10 0 0,-10 0 0,0 0 0,9 0 0,-8-10 0,11 7 0,0-7 0,20 0 0,-27 8 0,24-18 0,-29 17 0,13-7 0,-1 10 0,17 0 0,-13-10 0,30 8 0,-13-20 0,-1 19 0,14-21 0,-13 21 0,16-9 0,1-1 0,-17 10 0,12-9 0,-29 12 0,30 0 0,-30 0 0,13 0 0,-17-10 0,20 8 0,-15-8 0,15 10 0,-31 0 0,8 0 0,-9 0 0,0 0 0,10 0 0,-22 0 0,21 0 0,-21 0 0,9 0 0,0 0 0,-9 0 0,22 0 0,-22 0 0,21 0 0,-21 0 0,9 0 0,1 0 0,-10 0 0,9 0 0,-12 0 0,0 0 0,12 0 0,-9 0 0,22 0 0,-10 0 0,12 0 0,-12 0 0,29 0 0,-36 0 0,36 10 0,-29-8 0,13 18 0,-13-10 0,9 12 0,-21-5 0,22 5 0,-22-5 0,21 5 0,-21-4 0,9 1 0,0 0 0,-8-1 0,20-6 0,-21 3 0,9-6 0,-4 8 0,-6-7 0,5 5 0,-14-5 0,5 7 0,-13 0 0,6 0 0,-8 0 0,7-8 0,3-1 0,7-8 0,0 0 0,0 0 0,0 0 0,0 0 0,0 0 0,-47 0 0,8 0 0,-42 0 0,31 0 0,-8 0 0,8 0 0,-11 0 0,-1 0 0,1 0 0,-1 0 0,0 0 0,1 0 0,12 0 0,-10 0 0,22 0 0,-22 0 0,22 0 0,-10 0 0,13 0 0,0 0 0,0 0 0,-1 0 0,1 0 0,-13 0 0,10 0 0,-9 0 0,11 0 0,1 0 0,-12 0 0,1 0 0,-4 0 0,-5 0 0,17 0 0,-9 0 0,11 0 0,1 0 0,0 0 0,-13 0 0,10 0 0,-10 0 0,13 0 0,-12 0 0,8 0 0,-8 0 0,0 0 0,8 0 0,-8 0 0,-1 0 0,-2-10 0,0 8 0,-10-18 0,10 17 0,-13-7 0,1 0 0,-1 8 0,1-8 0,-1 10 0,0 0 0,1 0 0,-1 0 0,1 0 0,-1 0 0,1 0 0,-1 0 0,1 0 0,-1 0 0,1 0 0,-1 0 0,1 0 0,11 0 0,-8 0 0,8 0 0,-11 0 0,-1 0 0,1 0 0,-1 0 0,13 0 0,-30 0 0,25 0 0,-27 0 0,19 0 0,13 0 0,-10 0 0,10 0 0,-13 0 0,1 0 0,-1 0 0,1 0 0,11 0 0,-8 0 0,8 0 0,-11 0 0,11 0 0,-8 0 0,8 0 0,1 0 0,-10 0 0,10 0 0,-13 0 0,13 0 0,-9 0 0,8 0 0,-11 0 0,-21 0 0,16 0 0,-3 0 0,10 0 0,10 0 0,-13 0 0,1 0 0,-1 0 0,13 0 0,-10 0 0,10 0 0,-13 0 0,1 0 0,-1 0 0,0 0 0,13 0 0,-9 0 0,8 0 0,1 0 0,-10 0 0,22 0 0,-22 0 0,10 0 0,-1 0 0,-8 0 0,9 0 0,-13 0 0,0 0 0,1 0 0,-1 0 0,-35 0 0,26 0 0,-27 0 0,37 0 0,-1 0 0,1 0 0,-1 0 0,0 0 0,1 0 0,-1 0 0,1 0 0,-1 0 0,-16 0 0,13 0 0,-13 0 0,16 0 0,-19 0 0,14 0 0,-2 0 0,10 0 0,10 0 0,-12 0 0,-1 0 0,0 0 0,1 0 0,-1 0 0,1 0 0,-1 0 0,1 0 0,-1 0 0,1 0 0,11 0 0,-8 0 0,8 0 0,1 0 0,-10 0 0,22 0 0,-9 0 0,-1 0 0,10 0 0,-22 0 0,10 0 0,-20 0 0,17 0 0,-14 0 0,29 0 0,-22 0 0,22 0 0,-21 0 0,8 0 0,1 0 0,-10 0 0,22 0 0,-10 0 0,1 0 0,9 0 0,-22 0 0,22 0 0,-10 0 0,13 0 0,-12 0 0,8 0 0,-8 0 0,12 0 0,-13 0 0,10 0 0,-29 0 0,14 0 0,-5 0 0,-1 0 0,20 0 0,-20 0 0,21 0 0,-10 0 0,13 0 0,0 0 0,-1 0 0,1 0 0,0 0 0,-1 0 0,1 0 0,0 0 0,-1 0 0,9 7 0,-7-5 0,7 6 0,-8-1 0,-1-5 0,1 14 0,0-15 0,7 15 0,-5-14 0,13 13 0,-14-6 0,7 1 0,-9 5 0,1-6 0,-12 11 0,8-3 0,-20 15 0,8 0 0,-11 2 0,9 8 0,-7-17 0,17 17 0,-17-18 0,27 6 0,-12-11 0,61-9 0,-13-3 0,56-7 0,-28 0 0,49 0 0,-27-12-389,-21 11 1,2-1 388,-1-4 0,1 0 0,13 5 0,3 2-492,-1-1 0,1 0 91,22 0 1,1 0 400,-11 0 0,0 0 0,13 0 0,1 0-492,-2 0 0,2 0 164,-23 0 0,1 0 0,2 0 91,11 0 0,3 0 0,-3 0 237,-15 0 0,-2 0 0,1 0 0,11 0 0,2 0 0,1 0 0,5 0 0,1 0 0,-1 0-328,-8 0 0,-2 0 0,6 0 82,2 0 0,7 0 0,1 0 0,-5 0-82,13 0 0,-4 0 0,0 0 161,1 0 0,1 0 0,-2 0-161,-10 0 0,-3 0 0,0 0 79,-2 0 1,-1 0-1,0 0 249,4 0 0,0 0 0,1 0 0,0 0 0,1 0 0,-1 0 0,0 0 0,-1 0 0,0 0 0,-3 0 0,1 0 0,-5 0-255,19 0 1,-2 0 254,-23 0 0,1 0 0,-4 0 310,11 0 0,-1 0-310,12 0 0,-4 0 0,-31 0 0,0 0 491,18 0 1,-1 0-1,-19 0 1,-2 0-339,12 0 0,-1 0-153,-9 0 0,-2 0 491,-1 0 1,-2 0 491,32 0-475,-17 0-508,12 0 983,-28 0 0,11 0 0,-15 0 0,-13 0 0,9 0-657,-21 0 0,17 0-326,-18 0 0,6 0 0,-8 0 0,0 0 0,0 0 0,0 0 0,0 0 0,0 0 0,0 0 0,0 0 0,0 0 0,0 0 0,1 0 0,-1 0 0,0 0 0,0 0 0,0 0 0,0 0 0,0 0 0,12 0 0,-9 0 0,9 0 0,-12 0 0,1 0 0,-1 0 0,0 0 0,0 0 0,0 0 0,0 0 0,0 0 0,0 0 0,0 0 0,0 0 0,12 10 0,4-7 0,11 6 0,0 1 0,17-7 0,25 7-841,1 2 841,-26-11 0,2 1 0,-9 4 0,-1 0 0,1-6 0,0 0 0,8 0 0,0 0 0,-8 0 0,0 0 0,10 0 0,1 0 0,0 0 0,-1 0 0,-10 0 0,0 0-194,-2 0 1,-2 0 193,32 0 0,-1 0 0,-16 0 0,12 0 0,-40 0 0,21 0 0,-26 0 0,0 0 824,9 0-824,-21 0 404,9 0-404,-11 0 0,-1 0 0,0 0 0,0 0 0,-59 0 0,36 0 0,-45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0:14.3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2041 24575,'44'0'0,"1"0"0,-1 0 0,0 0 0,-11 0 0,8 0 0,-9 0 0,0 0 0,-3 0 0,-11 0 0,27 0 0,-21 0 0,34 0 0,-38 0 0,9 0 0,1 0 0,-10 0 0,21 0 0,-9 0 0,13 0 0,-13 0 0,9 0 0,-21 0 0,21 0 0,-8 10 0,-1-8 0,9 8 0,-21-10 0,21 0 0,-8 0 0,-1 0 0,9 0 0,-21 0 0,9 0 0,-12 0 0,13 0 0,-10 0 0,21 0 0,-21 0 0,41 0 0,-24 0 0,44 0 0,-33 0 0,29 0 0,-12 12 0,0-9 0,13 9 0,-13-12-262,-15 7 0,2 0 262,35-3 0,-36 3 0,1 0 0,29-7 0,-30 0 0,1 0 0,34 0 0,-34 0 0,-1 0 0,30 0 0,1 0 0,-1 0 0,1 0-30,-17 0 30,12 0 0,8 0 0,-16 0 0,12 0 0,-37 0 0,1 0 0,-1 0 523,0 0-523,0 10 31,-11-8-31,8 8 0,-9-10 0,0 0 0,10 10 0,-10-7 0,12 6 0,0-9 0,-11 0 0,8 0 0,-9 0 0,12 10 0,1-7 0,-1 7 0,0-10 0,-11 0 0,8 0 0,-9 0 0,32 0 0,-27 0 0,24 0 0,-29 0 0,13 0 0,-13 0 0,26 0 0,-22 0 0,25 0 0,-17 0 0,17 0 0,-13 0 0,30 0 0,-30 0 0,29 0 0,-28 0 0,28 0 0,-28 0 0,28 0 0,-29 0 0,30 0 0,-30 0 0,49 0 0,-44 0 0,28 0 0,-37 0 0,0 0 0,1 0 0,16 0 0,-13 0 0,13 0 0,-17 0 0,17 0 0,4 0 0,0 0 0,12 0 0,-28 0 0,28 0 0,-29 0 0,30 0 0,-30 0 0,29 0 0,-28 0 0,12 0 0,-17 0 0,0 0 0,1 0 0,-13 0 0,9 0 0,-21 0 0,29 0 0,-27 0 0,15 0 0,-20 0 0,29 0 0,6 0 0,30 0 0,-1 0 0,1 0 0,-17 0 0,12 0 0,-29 0 0,1 0 0,-8 0 0,-8 0 0,11 9 0,-12-6 0,9 7 0,-8-10 0,11 10 0,0-8 0,-12 8 0,10 0 0,-10-8 0,0 8 0,9-10 0,-21 8 0,22-6 0,-22 5 0,9-7 0,0 0 0,-9 0 0,9 0 0,-11 0 0,11 0 0,-9 0 0,9 0 0,-12 0 0,0 0 0,0 0 0,0 0 0,0 0 0,0 0 0,13 0 0,-10 0 0,21 0 0,-21 0 0,21 0 0,-8 0 0,-1 0 0,26 0 0,-22 0 0,25 0 0,0 0 0,-13-10 0,29 8 0,-28-18 0,28 17 0,-29-17 0,13 18 0,-9-16 0,11 16 0,-19-5 0,14-3 0,-26 7 0,12-7 0,0 10 0,1 0 0,-13 0 0,9 0 0,-21 0 0,22 0 0,-22 0 0,21 0 0,-21 0 0,21 0 0,-21 0 0,22 0 0,-22 0 0,21 0 0,-21 0 0,21 0 0,-8 0 0,-1 0 0,9 0 0,-21 0 0,41-10 0,-7 8 0,14-8 0,-7 10 0,0 0 0,-13-10 0,13 7 0,0-6 0,-13 9 0,13 0 0,-17 0 0,0 0 0,1 0 0,16 0 0,-13 0 0,13-10 0,0 7 0,-13-7 0,29-2 0,-28 9 0,28-9 0,-28 12 0,28 0 0,-29 0 0,9 0 0,0 0 0,0 0 0,1 0 0,-2 0 0,-8 0 0,30 0 0,-30 0 0,29 0 0,-28 0 0,12 0 0,-29 0 0,9 0 0,-9 0 0,13 0 0,-13 0 0,-3 0 0,0 0 0,-9 0 0,22 0 0,-10 0 0,0 0 0,9 0 0,-9 0 0,1-8 0,8 6 0,-1-5 0,6 7 0,-6 0 0,-11 0 0,-12-8 0,0 6 0,0-6 0,0 8 0,0 0 0,0 0 0,0 0 0,0-7 0,1 5 0,-1-6 0,12 8 0,-9 0 0,9 0 0,0 0 0,-9 0 0,9 0 0,-11 0 0,11 0 0,-2 0 0,5 0 0,-8 0 0,-7 0 0,0 0 0,0 0 0,0 0 0,1 0 0,-1 8 0,-8 1 0,6 8 0,-5-7 0,-1 5 0,-1-6 0,-1 8 0,-5 0 0,6 1 0,-8-1 0,0 0 0,8 0 0,-7 0 0,7 0 0,0 0 0,-7 0 0,7 0 0,-8 0 0,0 0 0,0 0 0,0 0 0,0 1 0,-20-27 0,8 13 0,-30-22 0,22 18 0,-22 0 0,10 0 0,-13 0 0,13 0 0,-10 0 0,10 0 0,0 0 0,-10 0 0,22 0 0,-10 0 0,1 0 0,9 0 0,-10 0 0,13 0 0,0 0 0,-1 0 0,1 0 0,0 0 0,-1 0 0,1 0 0,0 0 0,-1 0 0,1 0 0,0 0 0,-1 0 0,1 0 0,0 0 0,0 0 0,-1 0 0,1 0 0,0 0 0,-1 0 0,1 0 0,-12 0 0,8 0 0,-8 0 0,-1 0 0,-2 0 0,0 0 0,-26 0 0,21 0 0,-24 0 0,16 0 0,-16 0 0,-25 0-596,-1 0 596,36 0 0,-1 0 0,1 0 0,0 0 0,-3 0 0,-1 0 0,2 0 0,-2 0 0,-7 0 0,0 0 0,-25 0 0,25 0 0,1 0 0,-26 0 0,34 0 0,3 0 0,-15 0 0,4 0 0,-1 0 0,14 0 0,-13 0 0,16 0 0,13 0 596,-29 0-596,23 0 0,-26 0 0,31 0 0,-8 0 0,8 0 0,-11 0 0,11 0 0,-8 0 0,9 0 0,-1 0 0,-8 0 0,20 0 0,-20 0 0,8 0 0,1 0 0,-10 0 0,10 0 0,-13 0 0,1 0 0,-17 0 0,12-10 0,-48 7 0,43-6 0,-43 9 0,32 0 0,-17-13 0,0 10 0,1-9 0,-1 12 0,0-12 0,17 9 0,-12-9 0,11 0 0,1 9 0,-12-9 0,28 12 0,-29-12 0,30 9 0,-13-9 0,16 12 0,1 0 0,-1 0 0,1 0 0,-1 0 0,1 0 0,-9 0 0,7 0 0,-6 0 0,19 0 0,-8 0 0,20 0 0,-20 0 0,21 0 0,-22 0 0,10 0 0,-1 0 0,-8 0 0,20 0 0,-20 0 0,8 0 0,1 0 0,-10 0 0,22 0 0,-21 0 0,8 0 0,1 0 0,-10 0 0,22 0 0,-9 0 0,-9 0 0,16 0 0,-15 0 0,20 0 0,-1 0 0,1 0 0,-12 0 0,8 0 0,-8 0 0,12 0 0,-1 0 0,1 0 0,0 0 0,-1 0 0,9 7 0,-7-5 0,7 13 0,-8-5 0,-1 7 0,1 0 0,0 0 0,-1-8 0,1-1 0,7 0 0,-5-6 0,13 13 0,22-13 0,6 5 0,14-7 0,1 0 0,8 0 0,-1 0 0,13 10 0,-16 2 0,-1 11 0,0-11 0,0 8 0,1-18 0,-13 15 0,9-15 0,-21 13 0,9-13 0,-11 6 0,-1 0 0,0-7 0,0 7 0,0-8 0,0 8 0,0-6 0,0 5 0,0-7 0,0 0 0,0 0 0,0 0 0,0 0 0,1 0 0,-1 0 0,0-8 0,-8-1 0,9-21 0,-8 10 0,9-9 0,0-1 0,-1 10 0,4-22 0,-5 22 0,5-21 0,8 8 0,4-2 0,10 3 0,1 10 0,-13 2 0,9-2 0,-21 12 0,21-10 0,-20 10 0,8-2 0,-12-4 0,0 14 0,0-5 0,-8-1 0,7 6 0,-7-6 0,1 1 0,5-3 0,-13-7 0,5 0 0,-14 7 0,-15 2 0,-11 8 0,-11 0 0,-1 0 0,-16 12 0,-4 3 0,-17 0 0,17 7 0,-12-7 0,12-3 0,-1 10 0,5-19 0,17 7 0,11-3 0,4-5 0,12 6 0,-1-8 0,1 0 0,0 0 0,7-8 0,2-2 0,8-7 0,0 0 0,8-1 0,1 1 0,11-12 0,10 6 0,-6-19 0,10-9 0,-11 2 0,3-28 0,-1 11 0,-10-15 0,-3-1 0,-12 17 0,0-13 0,0 13 0,0-16 0,-12-1 0,-1 17 0,-13-13 0,-7 29 0,6-12 0,-15 17 0,7-1 0,-10 11 0,1 1 0,-1 11 0,1 0 0,-1 9 0,1-7 0,-1 18 0,1-8 0,-1 10 0,-16 0 0,13 0 0,-14 0 0,18 0 0,-20 0 0,14 0 0,-14 10 0,19-8 0,1 18 0,-1-18 0,1 8 0,-1-10 0,13 0 0,-10 0 0,22 0 0,-10 0 0,13 0 0,0 0 0,7-20 0,3-4 0,7-21 0,0-16 0,0 12 0,0-28 0,0 28 0,0-28 0,0 28 0,0-12 0,0 29 0,0-10 0,7 29 0,-5-14 0,6 17 0,-16 1 0,-14 1 0,-10 18 0,-1 0 0,-8 21 0,8-8 0,-11 18 0,11-18 0,-8 18 0,21-21 0,-22 12 0,10-12 0,-13 2 0,13-2 0,-10 1 0,22-3 0,-22 3 0,10-1 0,-13-7 0,13 4 0,-10-15 0,22 13 0,-21-13 0,20 6 0,-8-1 0,-1-5 0,10 6 0,-9-1 0,11-5 0,1 6 0,0-8 0,0 0 0,-1 0 0,1 7 0,0-5 0,-1 6 0,1-8 0,7-8 0,3-1 0,7-9 0,-8 1 0,-2 7 0,-7 3 0,0 7 0,-13-10 0,-2 7 0,-13-7 0,13 10 0,-10 0 0,10 0 0,-13 0 0,13 0 0,3 0 0,11 0 0,1 0 0,0 0 0,-1 0 0,1 0 0,0 0 0,0 0 0,-1 0 0,9-7 0,1-3 0,15-7 0,-5-1 0,14 9 0,-7-7 0,8 14 0,-7-13 0,5 13 0,-6-6 0,8 8 0,-7-7 0,5 5 0,-13-14 0,13 14 0,-13-13 0,13 5 0,-13-7 0,6 0 0,-8 7 0,0 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0:29.45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24575,'45'0'0,"2"0"0,-25 0 0,13 0 0,-13 0 0,5 0 0,1 0 0,-12 0 0,11 0 0,-13 0 0,1 0 0,3 0 0,-3 0 0,0 0 0,-2 0 0,-5 0 0,5 0 0,-4 0 0,4 0 0,0 0 0,-4 0 0,5 0 0,-1 0 0,-4 0 0,10 0 0,-10 0 0,9 0 0,-3 0 0,5 0 0,-6 0 0,5 0 0,-4 0 0,5 0 0,-6 0 0,5 5 0,-4-4 0,5 3 0,-6 0 0,5-3 0,-4 6 0,5-5 0,0 2 0,0 0 0,0-2 0,0 2 0,0-4 0,0 0 0,7 0 0,-5 0 0,0 0 0,-3 0 0,-4 0 0,5 0 0,-6 0 0,5 0 0,-4 0 0,-1 0 0,5 0 0,-10 0 0,10 0 0,-5 0 0,6 0 0,0 0 0,0 0 0,8 0 0,-6 0 0,13 0 0,-13 0 0,13 0 0,-6 0 0,8 0 0,0 0 0,0 0 0,9 0 0,3 0 0,0 0 0,7 0 0,-7 0 0,9 0 0,-9 0 0,7 0 0,-17 0 0,17 0 0,-7 0 0,9 0 0,1 0 0,11 0 0,-9 0 0,9 0 0,-12-6 0,1 4 0,-11-5 0,-1 7 0,-10 0 0,-8-4 0,-1 3 0,-8-4 0,0 5 0,0 0 0,-6 0 0,5 0 0,-10 0 0,10 0 0,-10 0 0,4 0 0,-5 0 0,5 0 0,-4 0 0,4 0 0,-5 0 0,0 0 0,3 0 0,-3 0 0,4 0 0,-5 0 0,5 0 0,-4 0 0,3 0 0,-3 0 0,3 0 0,-2 0 0,-1 11 0,-5-5 0,-3 8 0,-4-6 0,-5 1 0,-6 4 0,-13-1 0,-15 21 0,3-17 0,-20 21 0,11-15 0,-10 0 0,-11 1 0,9-9 0,-9-5 0,11-2 0,1-7 0,-1 0 0,10 0 0,3 0 0,9 0 0,7 0 0,-5 0 0,6 0 0,-27 0 0,15 0 0,-15 0 0,19 0 0,0 0 0,8 0 0,-6 0 0,18 0 0,-9 0 0,17-4 0,-5 3 0,10-9 0,-3 8 0,3-5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0:35.8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252 199 24575,'0'25'0,"0"4"0,0-22 0,0 10 0,0-11 0,3 7 0,0-3 0,1 3 0,2 1 0,-2-1 0,3 5 0,-3-3 0,3 3 0,-4-4 0,4-1 0,0 1 0,-1-5 0,0 0 0,-1 0 0,1-3 0,0 3 0,1-1 0,-1-3 0,1 3 0,1-3 0,0-2 0,2-1 0,1-2 0,-3 0 0,2-6 0,-4 2 0,3-8 0,-4 6 0,2-7 0,-1-2 0,1 0 0,-2-8 0,-2 3 0,-3-11 0,0 10 0,-4-9 0,-10 8 0,-6-5 0,-9-3 0,1 7 0,-5-1 0,7 7 0,-5 0 0,6 0 0,0 4 0,1-2 0,-1 2 0,0-4 0,5 5 0,-3-3 0,3 6 0,-5-3 0,6 5 0,0-1 0,9 2 0,1 0 0,4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0:37.8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24575,'28'0'0,"2"0"0,-15 0 0,9 0 0,-10 0 0,16 0 0,-9 0 0,5 0 0,4 0 0,-9 0 0,17 0 0,-12 0 0,5 0 0,0 0 0,-4 0 0,4 0 0,-7 0 0,7 0 0,-4 0 0,4 0 0,-7 0 0,1 0 0,-5 0 0,3 0 0,-3 0 0,4 0 0,1 0 0,0 0 0,-1 0 0,1 0 0,-5 0 0,3 0 0,-3 0 0,4 0 0,1 0 0,0 0 0,-1 0 0,1 0 0,0 0 0,-1 0 0,-4 0 0,-5 0 0,2 0 0,-9 0 0,6 0 0,-7 0 0,1 0 0,2 0 0,1 0 0,-1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1:00.55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24575,'0'36'0,"0"4"0,0-13 0,0 10 0,0 23 0,0-21 0,0 26 0,0-24 0,0 0 0,0-1 0,0-9 0,0 0 0,0-10 0,0 4 0,0-11 0,0-5 0,2 0 0,1-1 0,2 0 0,5-3 0,-4 0 0,7-13 0,-6 0 0,-1-13 0,0 1 0,-1-5 0,3 1 0,5-7 0,-3 4 0,8-10 0,-5 10 0,2-10 0,-3 10 0,-3-4 0,-1 7 0,0-1 0,0 0 0,0 5 0,-1 2 0,0 4 0,-1 5 0,-3 0 0,4 36 0,-9-16 0,3 26 0,-12-19 0,6 2 0,-6 5 0,7-1 0,-5 1 0,2-5 0,-1 3 0,4-8 0,0 8 0,4-8 0,0 0 0,0-3 0,0-6 0,0 5 0,9-5 0,2-20 0,4 0 0,3-19 0,-9 2 0,8-2 0,-6-6 0,8 0 0,-9 6 0,3 2 0,-5 7 0,0 4 0,-1 1 0,0 6 0,-1 3 0,0 1 0,-1 4 0,2 0 0,4 2 0,-3 0 0,0 15 0,-6-3 0,-2 11 0,0-7 0,0 0 0,0 1 0,0 4 0,0-3 0,0 8 0,0-3 0,0 11 0,0 2 0,0-1 0,0 6 0,4-5 0,1-1 0,4-1 0,-1-6 0,-1-9 0,-1-2 0,3-8 0,-3-1 0,5-1 0,-3-2 0,1-8 0,0-7 0,-1-13 0,1 0 0,0-12 0,-4 6 0,4-8 0,-4 1 0,0 7 0,0 1 0,-2 6 0,-2 0 0,3 0 0,-4 1 0,3 4 0,-2-4 0,2 10 0,0-5 0,-3 6 0,6-1 0,-5 4 0,4 4 0,-4 37 0,1-11 0,-2 22 0,0-23 0,4-1 0,0-3 0,3 3 0,0-4 0,-1-1 0,1 0 0,3-2 0,0-1 0,4-4 0,-1 1 0,-3-1 0,2-2 0,-2-2 0,4-2 0,-5 0 0,4-3 0,-7 0 0,6-7 0,-6 4 0,4-7 0,-5 7 0,1-3 0,2 2 0,-3 3 0,3-5 0,-1 3 0,-1 0 0,4 2 0,-2 4 0,2 0 0,1 0 0,0 0 0,1 0 0,7 0 0,0 0 0,6 0 0,6 0 0,10 0 0,0 0 0,13 0 0,-5 0 0,7 0 0,1 0 0,8 0 0,-6 5 0,16-4 0,-17 4 0,8-5 0,-10 5 0,1-4 0,-1 4 0,-7-5 0,-2 0 0,-8 0 0,0 0 0,-6 0 0,-2 0 0,-7 0 0,1 0 0,-5 0 0,-2 0 0,0 0 0,-3 0 0,0 0 0,-3 0 0,-2 0 0,0 0 0,2 0 0,-2 0 0,4 0 0,-1 0 0,6 0 0,-4 0 0,5 0 0,-7 0 0,0 0 0,1 0 0,-1 0 0,6 0 0,-8 0 0,6 0 0,-2 0 0,0 0 0,3 0 0,-5 0 0,1 0 0,4 0 0,-3 0 0,3 0 0,-4 0 0,4 0 0,-3 3 0,3-2 0,-4 5 0,4-5 0,8 2 0,0-3 0,5 0 0,-7 0 0,-4 0 0,3 0 0,-3 0 0,0 0 0,3 0 0,-8 0 0,8 0 0,-8 0 0,8 0 0,-8 0 0,8 0 0,-3 0 0,5 0 0,-1 0 0,1 0 0,-5 0 0,3 0 0,-8 0 0,3 0 0,-4 0 0,4 0 0,-3 0 0,9 3 0,-9 0 0,4 1 0,-5 2 0,-1-5 0,0 5 0,1-6 0,-1 3 0,-3 0 0,3-3 0,-4 6 0,5-6 0,-1 3 0,1-3 0,4 4 0,-3-3 0,3 2 0,-5 0 0,6-2 0,-4 2 0,3-3 0,-5 3 0,3-2 0,-2 2 0,2-3 0,-3 0 0,1 0 0,-1 0 0,-3 0 0,2 0 0,-6 0 0,7 0 0,-5 0 0,2 0 0,-1 0 0,0 0 0,1 0 0,0 0 0,-2 0 0,-3 11 0,-2-3 0,-6 7 0,0-8 0,-2-2 0,-6 4 0,4-4 0,-4 4 0,6-4 0,0 0 0,-4 1 0,2 3 0,-3 1 0,0 4 0,-3 11 0,-1-9 0,-11 23 0,0-8 0,-7 7 0,-6 5 0,-1-5 0,-6 2 0,-5-1 0,-5 3 0,-11-4 0,-6 6 0,12-19 0,-28 22 0,24-24 0,-11 16 0,2-19 0,2 9 0,8-14 0,11 2 0,-1 0 0,-13-4 0,17-2 0,-1 0 0,-27 1 0,0 7 0,9-6 0,14-2 0,-2-1 0,4-3 0,-1-1 0,-7-1 0,1-1 0,-37 3 0,30-7 0,10 5 0,7-4 0,2 4 0,8-5 0,0 4 0,6-3 0,2 4 0,6-5 0,0 3 0,1-2 0,-1 3 0,0-4 0,1 0 0,4 0 0,-4 0 0,5 0 0,-6 0 0,0 0 0,0-4 0,1 0 0,-1-5 0,0 5 0,-11-3 0,14 6 0,-13-3 0,21 4 0,-10 0 0,10 0 0,-5 0 0,1 0 0,-2 0 0,-5-4 0,0 3 0,1-2 0,-1 3 0,0 0 0,5 0 0,-3 0 0,8 0 0,-3 0 0,4 0 0,1 0 0,3 0 0,-3 3 0,4 0 0,-5 4 0,-2 2 0,2-2 0,-2 5 0,7-5 0,-4 6 0,3-7 0,-3 4 0,-1-3 0,1 0 0,-6 0 0,4 0 0,1-1 0,1 1 0,3-4 0,0 2 0,-2-4 0,6 3 0,-7-3 0,7 4 0,-7-5 0,7 5 0,-6-5 0,3 5 0,-4-4 0,5 1 0,-5-2 0,7 2 0,-5-1 0,2 6 0,4-4 0,-2 7 0,6-2 0,-1 2 0,2 1 0,0-3 0,14-3 0,-5-3 0,13-2 0,-8 0 0,4 0 0,-3 0 0,3 0 0,-5 0 0,1 0 0,-1 0 0,6 0 0,-5 0 0,10 0 0,-10 0 0,10 0 0,-4 0 0,4 0 0,-4 0 0,3 0 0,-3 0 0,0 0 0,3 0 0,-3 0 0,-1 0 0,5 0 0,-5 0 0,6 0 0,-5 0 0,3 0 0,-3 0 0,0 0 0,-2 0 0,0 0 0,-3 0 0,3 0 0,-4 0 0,-1 3 0,1-2 0,-1 2 0,0-3 0,6 0 0,-4 0 0,3 0 0,0 0 0,3 0 0,-1 0 0,4 0 0,-4 0 0,0 0 0,3 0 0,-3 0 0,11 0 0,-5 0 0,5 0 0,0 0 0,2 0 0,-1 0 0,14 0 0,-12 0 0,13 0 0,0 0 0,2 0 0,7 0 0,1-5 0,-1 4 0,10-10 0,-8 9 0,17-9 0,-16 9 0,6-8 0,26 3 0,-26 0 0,25-3 0,-33 3 0,-8 1 0,-3-3 0,-6 3 0,-1 1 0,-7-3 0,-1 7 0,-11-3 0,3 0 0,-8 4 0,3-4 0,-4 4 0,-1 0 0,1 0 0,-1 0 0,-3 0 0,2-3 0,-6 2 0,7-2 0,-5 3 0,5 0 0,-4 0 0,3 0 0,-6 0 0,7 0 0,-1 0 0,-2 0 0,5 0 0,-5 0 0,3 0 0,6 0 0,-5 0 0,10 0 0,-5 0 0,6 0 0,0 0 0,-1 0 0,1 0 0,0 0 0,-1 0 0,1 0 0,0 0 0,-1 0 0,1 0 0,0 0 0,-6 0 0,5 0 0,-5 0 0,6 0 0,-5 0 0,3 0 0,-8 0 0,8 0 0,-8 0 0,3 0 0,1 0 0,0 0 0,6 0 0,0 0 0,6 0 0,-5-4 0,5 4 0,0-4 0,-5 0 0,12 3 0,-12-2 0,5 3 0,-6 0 0,0 0 0,-1 0 0,1 0 0,11 0 0,-9 0 0,9 0 0,-12 0 0,1 0 0,0 0 0,6 0 0,-5 0 0,5 0 0,0 0 0,-5 0 0,5 0 0,-6 0 0,0 0 0,-1 0 0,1 0 0,0 3 0,-6-2 0,5 3 0,-5-1 0,6-2 0,-5 6 0,3-6 0,-3 5 0,10-1 0,-8-1 0,2 3 0,-6-6 0,-3 5 0,3-6 0,1 3 0,-4 0 0,8-2 0,-8 2 0,8 1 0,-3-3 0,4 6 0,-4-3 0,3 0 0,-3 3 0,0-3 0,3 4 0,-8-1 0,3 0 0,-4 0 0,-1-1 0,7 7 0,-6-2 0,3 6 0,-5-4 0,-5-3 0,3 2 0,-1-5 0,-2 6 0,2-6 0,-3 1 0,0 1 0,3-2 0,1 3 0,1-1 0,1-1 0,-1 1 0,-1 1 0,3-2 0,-3 1 0,4 1 0,-1-3 0,-2 6 0,1-5 0,-4 4 0,1-5 0,-3 6 0,6-1 0,-4 2 0,4 1 0,-6-1 0,0-5 0,0 0 0,0 0 0,0-3 0,-1 3 0,3-2 0,-2-1 0,1 4 0,-2-4 0,-16 7 0,-2-5 0,-15 5 0,9-6 0,-5-2 0,4 1 0,-4-5 0,4 3 0,2-4 0,4 0 0,1 0 0,-1 0 0,1 0 0,-1 0 0,1 0 0,-1 0 0,-4 4 0,-2 0 0,-5 1 0,0 2 0,-6-6 0,5 6 0,-5-6 0,6 3 0,-6-4 0,5 0 0,-5 0 0,6 0 0,5 0 0,-3 3 0,8-2 0,-4 3 0,1-4 0,3 0 0,-3 3 0,8-2 0,-3 2 0,-2-3 0,1 0 0,-5 0 0,6 3 0,-1-3 0,-4 3 0,3-3 0,-8 4 0,8-3 0,-9 3 0,-6-1 0,2 2 0,-8-1 0,5 4 0,-2-7 0,1 7 0,-6-7 0,5 7 0,1-7 0,-6 8 0,12-8 0,-12 7 0,6-2 0,-1-1 0,2 3 0,0-7 0,-2 7 0,0-7 0,-4 8 0,4-8 0,-11 3 0,4-4 0,3 0 0,5 0 0,8 0 0,-1 0 0,0 0 0,6 0 0,-5 0 0,4 0 0,-4 0 0,-1 0 0,0 0 0,0 0 0,1 0 0,-1 0 0,0 0 0,0 0 0,1 0 0,-1 0 0,0 0 0,-6 0 0,5 0 0,-5 4 0,6-3 0,-6 7 0,-13-3 0,2 0 0,-8 0 0,11-1 0,0 1 0,0 1 0,-8-2 0,6 1 0,-6-4 0,8 7 0,0-2 0,-8-1 0,6 4 0,-6-8 0,8 7 0,0-2 0,6-1 0,-5 4 0,6-4 0,-8 1 0,1 2 0,7-3 0,-23 4 0,24 0 0,-18 0 0,18-5 0,5 3 0,-12-6 0,12 3 0,-5 0 0,6-3 0,-6 2 0,5-3 0,-5 0 0,6 0 0,0 0 0,0 0 0,1 0 0,-1 0 0,0 0 0,-6 0 0,-2 0 0,-6 0 0,0 0 0,0 0 0,-8-5 0,-19 0 0,5-7 0,-13 7 0,18 0 0,7 0 0,-6 4 0,6-8 0,1 8 0,-7-4 0,14 5 0,-6 0 0,8 0 0,0 0 0,0 0 0,6 0 0,2 0 0,6 0 0,0 0 0,1 0 0,4-3 0,-4 2 0,10-2 0,-5 0 0,6 2 0,-7-5 0,5 2 0,-4 1 0,5 0 0,5 0 0,-4 3 0,7-5 0,-7 4 0,7-3 0,-6 3 0,5-3 0,-2 1 0,2-5 0,1 2 0,1-7 0,2 2 0,3-5 0,0 3 0,0-1 0,0 1 0,0-1 0,0 1 0,0 3 0,0-2 0,0 2 0,0-4 0,0 4 0,0-2 0,0 6 0,0-9 0,0 8 0,0-4 0,0 1 0,0 4 0,0-7 0,0 5 0,0 0 0,10 0 0,-6 3 0,12 2 0,-1 1 0,-1 2 0,5 0 0,-6 0 0,1 0 0,-1 0 0,0 0 0,-3 2 0,3 2 0,-7 1 0,6 5 0,-6-4 0,3 3 0,0-3 0,-3-1 0,3 1 0,0 0 0,-3-1 0,9 1 0,-9-3 0,6 0 0,-3-3 0,1 0 0,1 0 0,0 0 0,-5 0 0,6 0 0,0 0 0,-1 0 0,4 0 0,-5 0 0,3-3 0,6 3 0,0-3 0,1 0 0,10 2 0,-9-6 0,10 6 0,-6-2 0,0 3 0,6 0 0,-5 0 0,5-4 0,-6 3 0,-1-3 0,1 4 0,0 0 0,-1-3 0,-4 2 0,-2-3 0,-8 2 0,3 1 0,-7-1 0,6 2 0,-3 0 0,0 0 0,1-2 0,2 1 0,-4-1 0,4-1 0,-4 3 0,-1-3 0,5 0 0,-2 3 0,3-3 0,1 3 0,-1 0 0,0 0 0,6 0 0,-4 0 0,8 0 0,3 0 0,0 0 0,12 0 0,-6-5 0,15 4 0,-6-3 0,14-1 0,-7 4 0,1-9 0,6 9 0,-14-3 0,5-1 0,-6 4 0,-1-7 0,-7 7 0,-1-7 0,-6 7 0,6-7 0,-5 7 0,5-7 0,-11 7 0,3-7 0,-3 7 0,0-5 0,3 5 0,-8-5 0,3 2 0,1 0 0,-5-2 0,5 6 0,-6-6 0,6 1 0,6-2 0,-4 2 0,9-2 0,-11 6 0,1-6 0,3 6 0,-3-5 0,5 5 0,-1-7 0,1 7 0,0-6 0,-1 6 0,1-6 0,0 6 0,6-7 0,2 7 0,-1-7 0,6 3 0,-6 0 0,7-4 0,0 4 0,8-1 0,12-7 0,-1 11 0,1-11 0,-12 12 0,-8-8 0,0 8 0,0-3 0,-7 0 0,6-1 0,-12 0 0,5-3 0,0 3 0,-9 0 0,7-3 0,-9 7 0,0-5 0,-2 5 0,0-2 0,-3 3 0,4 0 0,-1-4 0,2 3 0,4-3 0,1 4 0,11-3 0,-3 2 0,5-6 0,-1 6 0,-11-3 0,5 4 0,0 0 0,-4 0 0,10 0 0,-11 0 0,6 0 0,-1 0 0,-5 0 0,5 0 0,-6 0 0,6 0 0,-5 0 0,5-4 0,-6 3 0,-1-6 0,1 6 0,0-6 0,-1 6 0,7-3 0,7 1 0,-5 2 0,3-3 0,-11 4 0,-1-4 0,1 3 0,0-2 0,-6 3 0,5 0 0,-13 0 0,6 0 0,-11 0 0,3 0 0,-1 8 0,-13 2 0,1 7 0,-17 0 0,-5-1 0,0-3 0,-12 5 0,6-7 0,-7 3 0,-8-4 0,6-4 0,-6-1 0,8-5 0,0 0 0,6 0 0,-5 0 0,12 0 0,-12 0 0,12 0 0,-5 0 0,0-5 0,5 4 0,-12-3 0,12 4 0,-12 0 0,5 0 0,-6 0 0,0 0 0,0 0 0,6 3 0,-9 6 0,15 0 0,-9 3 0,16-8 0,-3 3 0,12-3 0,-7 0 0,8-2 0,-3-2 0,3 0 0,-3 3 0,7-2 0,-6 2 0,0-3 0,1 0 0,-4 0 0,5 0 0,1 0 0,-4 0 0,3 0 0,0 0 0,-1 0 0,40 0 0,8 0 0,48 0 0,-36-1 0,4 2-492,25 3 0,3 1 111,-14-1 1,4 1 52,3 4 0,6 2 0,-2 0 0,-11-4 0,-2-1 0,7 2 82,15 6 0,10 3 0,1 0 0,-7-3-82,-9-4 0,-6-3 0,10 4 131,0 2 0,10 4 1,4 2-1,-2-2 0,-10-2-131,11 0 0,-8-3 0,2 1 82,-11 0 0,3 1 0,-1-1 0,0 0 0,-5-1 0,1 0 0,-2-1 0,-5 0-82,3 0 0,-5-1 0,4 1 82,-3 1 0,5 0 0,0 0 0,-1-1-82,21 2 0,-1-2 0,0 1 88,-1-1 1,1 1 0,1-2 239,-22-3 0,2-2 0,-1 1 0,-2-1 0,17 3 0,-1 0 0,-1-1-62,0-2 1,0-1 0,-1-1 61,0 1 0,-1 0 0,-1-2 0,-9-1 0,-1-2 0,1 1 243,4 3 0,1 1 0,-2-2-243,-9-1 0,-2-1 0,1 2 327,-1 3 1,-1 1 0,0 0 163,28-1 1,-2 1-483,1 3 1,0 1-10,-7-5 0,-1 0 491,-7 0 1,-2-1-155,-7-1 0,-2 1 154,-3-4 1,-5 1 491,27 6-825,7-1-158,-35-4 983,33 13 0,-28-8 0,0 8 0,-39-7 0,-3-4 0,-12 2-33,7-3-950,-12 2 128,3-1-128,1 3 0,-4-6 0,1 11 0,-4-6 0,-3 4 0,0 2 0,-3-5 0,1 5 0,-4-7 0,1 3 0,-3-1 0,3-1 0,-4 5 0,3 4 0,-4 0 0,2 3 0,-2-5 0,3 1 0,3-1 0,-1-3 0,4-1 0,-1-2 0,2 7 0,0 0 0,0 4 0,3-5 0,1 0 0,-1 6 0,3-4 0,-5 3 0,2-5 0,-1-3 0,-1-1 0,4-2 0,-20-1 0,3-1 0,-31-7 0,0-15 0,-13-2 0,-10-15 0,-12 7-844,-12-13 844,34 27 0,-1 2 0,6-7 0,-1 2 0,-10 6 0,0 2 0,10 1 0,0 0 0,-11-1 0,2 2 0,-15 4-183,23-2 1,0 1 182,-20 3 0,10 0 0,0 0 0,-16 0 0,24 0 0,1 0 0,-6-6 0,-8 5 0,3-5 0,22 2 0,-2 3 829,24-5-829,-4 5 380,15-4-380,1 4 0,6-11 0,14 4 0,3-6 0,20 7 0,-2-1 0,15 2 0,11 0 0,10 1 0,-8 5 0,35 0 0,-46 0 0,9 0 0,1 0 0,-10 0 0,37 0 0,-28 0 0,0 0 0,8 0 0,-10 0 0,-7 0 0,-2 4 0,-14-3 0,21 4 0,-35-5 0,16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1:08.1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5423 672 24575,'-24'0'0,"0"0"0,14 0 0,-4 0 0,4 0 0,-2 0 0,2 0 0,-3 0 0,-6 0 0,4 0 0,-8 0 0,-3 0 0,-7 0 0,0 0 0,-21 0 0,17 0 0,-46 0 0,20 0 0,-25 0 0,11 0 0,0 0-740,-22 0 740,6 0 0,31 0 0,0 0 0,10 0 0,0 0 0,-16 0 0,-1 0 0,10 0 0,-1 0 0,-10 0 0,0 0 0,12 0 0,1 0 0,-12 0 0,0 0 0,16 0 0,-1 0 0,-14 0 0,-1 0 0,11 0 0,1 0 0,-1 1 0,0-2 0,-4-5 0,0-2 0,3 3 0,3-1 0,-32-10 0,13 3 0,4 2 0,16 7 0,-9-7 0,-6-1 0,12 6 0,3 2 0,-28-5 0,4 0 0,0 2 0,-1 5 0,15-2 0,-2 0 0,14 4 0,3 0 0,-47 0 0,10 0 0,10 0 0,0 0 0,9 0 0,2 0 0,18 0 0,-7 0 0,14 0 740,-6-4-740,8 3 0,0-8 0,-18 4 0,20-1 0,-29 2 0,37 0 0,-30 3 0,30-6 0,-20 6 0,23-6 0,-5 6 0,6-6 0,0 6 0,5-6 0,-3 3 0,8-6 0,-3 1 0,7-3 0,1 1 0,4-2 0,2-6 0,1 5 0,3-10 0,0 4 0,0-4 0,3 4 0,11-6 0,-2 14 0,8-8 0,-10 13 0,5-4 0,-9 7 0,6-1 0,-3 5 0,-2-3 0,5 3 0,-3-3 0,8 3 0,3 4 0,0 0 0,3 4 0,3-4 0,0-1 0,12-3 0,-12 0 0,11 0 0,-4 0 0,0 0 0,-2 0 0,-6 0 0,-6 0 0,0 0 0,-6 0 0,0 0 0,-3 0 0,-1 0 0,-47 5 0,5 6 0,-39 6 0,30 2 0,-4 2 0,11 3 0,-13-1 0,5 3 0,-4-9 0,8-3 0,6-5 0,-5 0 0,12 0 0,-5-4 0,0-2 0,4-3 0,-4 0 0,6 0 0,1 0 0,-1 0 0,0 0 0,1 0 0,-1 0 0,0 0 0,0-3 0,1-2 0,4-2 0,-4-1 0,10 4 0,-5 0 0,6 1 0,-1 2 0,1-2 0,-1 3 0,1 0 0,-1 0 0,4 0 0,-2 0 0,6 0 0,-6 0 0,7-9 0,25 1 0,-5-6 0,23 8 0,-13 2 0,6 4 0,10-5 0,16 4 0,11-4 0,9-1 0,-17 4 0,13-3 0,9 5 0,-8 0 0,23 0 0,-29 0 0,8 0 0,1 0 0,-9 0 0,7-6 0,-16 5 0,15-5 0,-15 1 0,7 4 0,-10-9 0,-7 8 0,-2-7 0,-8 8 0,-7-4 0,6 1 0,-17 3 0,9-3 0,-11 4 0,1-3 0,-1 2 0,-6-2 0,0 3 0,-3 0 0,-1 0 0,0 0 0,-1 0 0,8 0 0,-8 0 0,4 0 0,-1 0 0,-5 0 0,11 0 0,-10 0 0,4 0 0,-1-2 0,-4-1 0,6-3 0,-6 1 0,-1-2 0,-16-2 0,-3 4 0,-19 0 0,-17 5 0,7 0 0,-21 0 0,15 0 0,0 0 0,-5 0 0,13 0 0,-6 0 0,8 0 0,6 0 0,-5 0 0,12-4 0,0 0 0,8-3 0,-1 0 0,8 0 0,-7 0 0,9 4 0,-1-2 0,1 4 0,1-4 0,0 5 0,-2-3 0,1 1 0,4-5 0,11-5 0,7-1 0,9 1 0,3 7 0,-1 2 0,8 3 0,0-5 0,7 4 0,0-3 0,0 4 0,0 0 0,1 0 0,-1 0 0,-7 0 0,-1 0 0,-6 0 0,0 0 0,-1 0 0,1 0 0,-5 0 0,3 0 0,-3 0 0,4 0 0,-4 0 0,3 0 0,-8-3 0,4 2 0,-6-2 0,-3 3 0,2 0 0,-2-3 0,0 2 0,7-2 0,-6 3 0,10-3 0,-7 3 0,7-3 0,-7 3 0,5 0 0,-10 0 0,4 0 0,-3 0 0,3 0 0,6 0 0,0 0 0,1 0 0,3 0 0,3 0 0,1-4 0,4 3 0,0-3 0,-5 4 0,5 0 0,0-4 0,-5 3 0,12-3 0,12 4 0,-7 0 0,14 0 0,-18 0 0,8 0 0,1 0 0,18 0 0,24 0 0,-24-5 0,29 4 0,-44-3 0,23-2 0,-15 0 0,7-1 0,-18-3 0,-1 9 0,-8-7 0,0 6 0,-6-2 0,-2 0 0,-6 4 0,-1-4 0,-4 4 0,10-5 0,-9 4 0,10-3 0,-6 4 0,-1 0 0,18 0 0,-13 0 0,20 0 0,-23 0 0,12 0 0,-12 0 0,11 0 0,-4 0 0,0 0 0,4 0 0,-11 0 0,12 0 0,-6 0 0,1 0 0,5 0 0,-6 0 0,7 0 0,8 0 0,-6 0 0,6 0 0,-8 0 0,0 0 0,17 0 0,-12 0 0,20 0 0,-23 0 0,6 0 0,-8 0 0,0 0 0,0 0 0,-6 0 0,-2 0 0,-7 0 0,-4 0 0,-2 0 0,-4 0 0,-1 0 0,-3 0 0,2 0 0,-5 0 0,5 0 0,-4 0 0,2 0 0,0 0 0,-2 0 0,2 0 0,0 0 0,-2 0 0,2 0 0,-2 5 0,-2 3 0,-1 4 0,-5-1 0,0 6 0,0-6 0,0 13 0,-3-10 0,2 10 0,-2-5 0,3 12 0,0-4 0,0 4 0,0-7 0,0 1 0,0 0 0,0-1 0,0 1 0,0-5 0,3 3 0,-2-8 0,5 0 0,-5-3 0,3-6 0,-1 5 0,-24-17 0,11 9 0,-26-13 0,21 10 0,-8-3 0,8 2 0,-9-3 0,10 4 0,-5 0 0,6 0 0,-1 0 0,1 0 0,-1 0 0,-4 0 0,3 0 0,-3 0 0,-1 0 0,-1 0 0,-4 0 0,-1 0 0,-6 0 0,4 0 0,-10 0 0,11 0 0,-12 0 0,5 0 0,-6 0 0,0 0 0,0 4 0,0 2 0,0 4 0,0-1 0,-17 2 0,12-5 0,-39 6 0,29-5 0,-31 6 0,7 0 0,-2 0 0,30-3 0,2 0 0,-15 3 0,-1-2 0,-5 1 0,-29 5 0,14-8 0,-1 1-434,-9 7 434,39-10 0,2 0 0,-18 5 0,-8-5 0,-9 5 0,11-10 0,9 9 0,-7-10 0,8 9 0,-1-8 0,2 4 0,0-6 0,8 5 0,-8-4 434,9 4-434,1-5 0,-10 0 0,8 0 0,-17 0 0,-4 0 0,17 0 0,-12 0 0,25 0 0,-17 0 0,-2 0 0,7 0 0,11 0 0,19 0 0,11 0 0,6 0 0,7-3 0,5-11 0,2 5 0,0-12 0,7 7 0,12-4 0,-1-1 0,26-6 0,-21 11 0,22-10 0,-5 13 0,1-8 0,14 7 0,-6-3 0,-1 4 0,7 0 0,-14 6 0,13 0 0,-13 0 0,6 4 0,0-3 0,-6 4 0,14 0 0,-15 0 0,7 0 0,0 0 0,-6 0 0,6 0 0,-8-5 0,8 4 0,-6-3 0,5 4 0,-6 0 0,-8-4 0,6 3 0,-6-2 0,1 3 0,4 0 0,-10 0 0,10-5 0,-11 4 0,12-7 0,-5 2 0,17-3 0,-9-1 0,9 6 0,-17-1 0,-2 5 0,-11 0 0,-2 0 0,-4 0 0,-1 0 0,0 0 0,-3 0 0,3 0 0,-4 0 0,1 0 0,3 0 0,-4 0 0,1 0 0,3 0 0,-4 0 0,5 0 0,4-3 0,-3 2 0,8-3 0,-3 0 0,22-4 0,-7 2 0,9-6 0,-13 8 0,-6-5 0,-1 5 0,1-4 0,0 4 0,-1-1 0,1-2 0,-5 3 0,3-4 0,-3 4 0,0 0 0,-2 1 0,-5 3 0,-3-3 0,3 0 0,-4 2 0,1-2 0,3 3 0,-7 0 0,6 0 0,0 0 0,-1-3 0,3 3 0,-8-2 0,3 2 0,1 0 0,-4-3 0,2-7 0,-6 3 0,-2-5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1:16.9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1 203 24575,'0'39'0,"0"7"0,0-5 0,0 0 0,0 13 0,0-17 0,0 26 0,0-22 0,5 23 0,1-21 0,6 21 0,-7-23 0,9 6 0,-12-20 0,11 10 0,-9-21 0,1 5 0,1-9 0,-3-5 0,3 1 0,2-2 0,0-4 0,2 1 0,1-9 0,-2-2 0,0-5 0,-2-1 0,0-4 0,0 3 0,6-15 0,-4 9 0,4-10 0,-4 0 0,-1 4 0,1-4 0,-5 6 0,3 6 0,-6 0 0,2 6 0,-3-1 0,0-4 0,0 7 0,0-7 0,0 8 0,0 0 0,0-2 0,0 6 0,0-9 0,0 8 0,0-4 0,0 0 0,0 4 0,0-7 0,0 6 0,0 0 0,-3-3 0,2 5 0,-5-7 0,5 3 0,-5-3 0,2-6 0,-3 5 0,2-10 0,-1 4 0,1-11 0,0 5 0,-4-12 0,4 6 0,-1-1 0,-2-5 0,6 12 0,-2-5 0,1 11 0,2 2 0,-2 8 0,3 1 0,7 35 0,-2-10 0,3 21 0,-1-13 0,-6-5 0,6 6 0,-6-5 0,3 3 0,-1-3 0,-2-1 0,7 5 0,-5-10 0,2 10 0,1-10 0,-2 5 0,2-6 0,0-3 0,0-1 0,-1-4 0,5-2 0,-1-1 0,5-2 0,-5-6 0,3-1 0,-5-3 0,3-3 0,-5 7 0,1-3 0,1 2 0,-1 1 0,2-2 0,-1 3 0,2-1 0,3 0 0,-2 2 0,8-2 0,-7 2 0,7-1 0,1-1 0,0 5 0,6-7 0,0 7 0,6-7 0,-5 4 0,5-2 0,-6-1 0,-1 6 0,-4-6 0,3 3 0,-12 0 0,7 0 0,-8 4 0,-1-2 0,2 2 0,-2-3 0,1 3 0,0-2 0,2 1 0,-4-1 0,5-1 0,-3 2 0,3-2 0,0 0 0,1 2 0,4-2 0,-3 0 0,8 3 0,-3-3 0,5 3 0,-1-4 0,7 3 0,2-3 0,6 4 0,0-4 0,0 3 0,8-3 0,2 4 0,-1 0 0,7 0 0,-6 0 0,7 0 0,1-5 0,-1 3 0,1-3 0,-1 5 0,0 0 0,1 0 0,19-6 0,5 4 0,-30-4 0,-1 0 0,24 4 0,9-4 0,-23 0 0,8 4 0,6-3 0,-15 5 0,7-5 0,-1 3 0,-14-7 0,13 3 0,-15-5 0,7 5 0,0-4 0,-7 4 0,6 0 0,-14-3 0,13 8 0,-13-7 0,14 2 0,-14 0 0,13 1 0,-13 1 0,14 3 0,-7-4 0,9 5 0,-8-4 0,36 3 0,-20-4 0,24 5 0,-23 0 0,22 0 0,-32 0 0,39 0 0,-44 0 0,24 0 0,-7 0 0,9 0 0,0 0 0,-9 0 0,6 0 0,-15 0 0,7 0 0,-18 0 0,-1 0 0,-14 0 0,-2 0 0,-7 0 0,-4 0 0,-3 0 0,1 0 0,7 0 0,15 0 0,9 0 0,17 6 0,12 15-747,12 2 747,-40-6 0,0 1 0,0-3 0,1-1 0,6 1 0,-2 0 0,21 5 0,-2-3 0,-3-2 0,-15-2-113,5-1 1,1 0 112,-2-1 0,17 2 0,-17-2 0,4-4 0,-23-3 738,6-4-738,-15 0 234,6 0-234,-12 4 0,5 0 0,-6 1 0,-1 2 0,1-6 0,0 6 0,-1-6 0,1 7 0,6-7 0,-5 2 0,5-3 0,1 0 0,-6 0 0,11 0 0,-10 0 0,4 0 0,-7 0 0,-4 0 0,3 0 0,-12 0 0,7 0 0,-10 0 0,2 0 0,-1 0 0,-1 0 0,3 2 0,-3 1 0,2 3 0,-5-1 0,5 2 0,-4 1 0,-1 0 0,0 2 0,-3-4 0,1 5 0,3 1 0,-6-2 0,3 5 0,-3-5 0,0 3 0,0 1 0,0-1 0,0 0 0,0 1 0,0-1 0,0 1 0,0-1 0,0 1 0,0-5 0,0 4 0,0-7 0,0 5 0,0-3 0,-2 2 0,-1-2 0,-7-2 0,1-4 0,-1-2 0,-1 0 0,5 0 0,-12 0 0,7 0 0,-8 0 0,1 0 0,-2 0 0,1 3 0,-5-2 0,4 2 0,-4-3 0,-1 0 0,0 0 0,-6 0 0,5 0 0,-12 0 0,12-4 0,-19-7 0,16 5 0,-16-13 0,12 13 0,-6-9 0,6 6 0,-4 0 0,4 4 0,-6-4 0,0 8 0,6-3 0,-4-1 0,4 4 0,-6-7 0,6 3 0,-12-5 0,10 0 0,-12 0 0,8 0 0,0 5 0,0-4 0,-8 3 0,-11-4 0,6 4 0,-4-3 0,9 3 0,6-4 0,-6 0 0,0-1 0,6 1 0,-13-1 0,12 1 0,-12-1 0,13 1 0,-6-1 0,0 1 0,6 0 0,-6 4 0,14-2 0,-4 7 0,4-7 0,-6 7 0,6-7 0,-4 7 0,-13-7 0,6 7 0,-20-3 0,23 4 0,-6 0 0,8 0 0,0 0 0,0 0 0,-1 0 0,1 0 0,0 0 0,-8 0 0,13 0 0,-12 0 0,14 4 0,-1-3 0,-5 8 0,12-8 0,-11 7 0,10-7 0,-10 4 0,10-2 0,-10-2 0,4 3 0,-23 0 0,12-3 0,-12 4 0,16-5 0,1 0 0,-8 0 0,6 0 0,-13 0 0,13 0 0,-14 0 0,-13 0 0,21 0 0,-26 0 0,31 0 0,-15-5 0,1 3 0,-1-8 0,0 9 0,1-4 0,-1 0 0,1 4 0,-1-4 0,1 5 0,-10 0 0,-18 0 0,12 0 0,-9 0 0,24 0 0,1 0 0,-1 0 0,1 0 0,-1 5 0,1-4 0,-1 9 0,1-4 0,-1 0 0,0-1 0,9-5 0,-7 5 0,6-3 0,0 3 0,3-5 0,13 0 0,-5 0 0,12 3 0,-5-2 0,11 3 0,2-4 0,-1 0 0,4 3 0,-3-2 0,4 4 0,-6 0 0,4-1 0,-4 2 0,6-5 0,1 5 0,-1-5 0,-4 2 0,3 0 0,-9-2 0,10 4 0,-10-4 0,4 6 0,-4-6 0,-1 2 0,0 1 0,0-3 0,1 3 0,-1-4 0,0 0 0,1 0 0,-1 0 0,0 0 0,-11 0 0,14 0 0,-13 0 0,16 3 0,-1-2 0,1 6 0,6-4 0,-1 4 0,1 0 0,-1 0 0,5-1 0,-4 0 0,7-1 0,-7 5 0,7-4 0,-3 7 0,0-7 0,1 7 0,-1-6 0,3 2 0,0-1 0,1-1 0,-2 5 0,2-6 0,-4 9 0,5-8 0,-4 7 0,7-8 0,-2 3 0,1 2 0,1-4 0,-1 7 0,10-9 0,5 0 0,9-2 0,-2-3 0,3 0 0,-3 0 0,4 0 0,1 0 0,0 0 0,-1 0 0,7 0 0,-4 0 0,10 4 0,-4 1 0,6 5 0,17 1 0,-24-5 0,21 4 0,-26-5 0,6 4 0,4-3 0,-10 1 0,-1-6 0,-3 2 0,3 2 0,1-1 0,4 2 0,-7 1 0,1-2 0,0-1 0,-1 3 0,1-6 0,0 6 0,6-6 0,12 3 0,-1-4 0,2 0 0,-7 0 0,-4 0 0,6 0 0,0 0 0,0 0 0,0 0 0,0 0 0,0 0 0,0 0 0,0 0 0,0 0 0,17 0 0,-19 0 0,25-5 0,-20 4 0,15-4 0,-1 0 0,1 3 0,-1-3 0,-7 5 0,6 0 0,-7 0 0,1 0 0,31 0 0,-33 0 0,32 0 0,-38 0 0,6 0 0,-8 0 0,0 0 0,0 0 0,-6 0 0,5 0 0,-6 0 0,1 0 0,4 0 0,-4 0 0,6 0 0,8 0 0,-6 0 0,13 0 0,-5-5 0,8 4 0,-1-4 0,-7 1 0,30 3 0,-24-4 0,27 0 0,-26 4 0,1-4 0,-1 5 0,1-5 0,-1 4 0,10-10 0,-8 10 0,8-10 0,-10 10 0,32-12 0,-38 8 0,44-3 0,-49-1 0,29 2 0,-15 1 0,6-5 0,-8 10 0,-1-4 0,10 5 0,-7 0 0,6 0 0,26 0 0,5 0 0,-5 0 0,-5 0 0,-28 0 0,1 0 0,6 0 0,1 0 0,-8 0 0,8 0 0,-1 0 0,26 7 0,-9-5 0,0 5 0,14-7 0,-40 0 0,41 0 0,-29 0 0,9 0 0,-9 0 0,-3 0 0,-8 0 0,-15 0 0,3 0 0,-18 0 0,0 0 0,-12 0 0,-6 0 0,-1 0 0,-42 0 0,13 4 0,-38 1 0,20 5 0,0 4 0,0-3 0,-8 4 0,12-2 0,-10-2 0,12 1 0,0-3 0,2 0 0,12-1 0,-5 0 0,9-1 0,-3 3 0,8-3 0,-3 5 0,6 3 0,-2-4 0,2 7 0,0-9 0,0 10 0,3-8 0,-3 6 0,4-11 0,0 7 0,-2-7 0,4 6 0,-3-6 0,3 7 0,-1-3 0,0 5 0,-2-1 0,1 2 0,-3-2 0,3-5 0,-1 4 0,0-7 0,1 3 0,0 0 0,-2-3 0,2 5 0,-7-8 0,1 2 0,-1-5 0,-1 0 0,1 0 0,0 0 0,-2-6 0,2 1 0,-9-5 0,5 3 0,-10-1 0,4 0 0,-4 0 0,-1 0 0,0 0 0,-6-1 0,5 0 0,-12 0 0,12 0 0,-5 0 0,6 1 0,0 0 0,0-4 0,6 3 0,0-2 0,6 4 0,-1 1 0,4 0 0,-2 2 0,6-1 0,-7 2 0,7 0 0,-7-3 0,7 3 0,-6-1 0,2-1 0,-4 1 0,1-3 0,-6 3 0,5-2 0,-10 2 0,4-4 0,-11 4 0,-1-4 0,-8 7 0,1-8 0,-27 8 0,3-9 0,-24 8 0,-1-10-745,-2 11 745,41-2 0,-2-1 0,-5 0 0,-1 1 0,0 3 0,-1-2 0,-10-5 0,-5 0 0,4 5 0,-5 3 0,3-2 0,-16-7 0,-1 0-328,9 7 0,-5 1 0,4-1-164,-9-7 0,3 0 149,-2 7 0,1 0-149,-1-7 0,4 0 334,24 7 0,-1 0 158,-39-8 0,4 0 0,7 7 0,22-2 0,-10 0 0,13 2 0,-8 2-256,5 0 1,-1 0 255,-2 0 420,-18 0-420,11 0 0,9 0 983,-6 0 0,23 0 0,-5 0-1,16 0-324,8 0-658,6 0 201,7 0-201,6 0 0,3 0 0,1 0 0,-2 0 0,4 0 0,-7 0 0,6 0 0,0-5 0,0-1 0,3-4 0,2 2 0,1-2 0,2 2 0,5-3 0,-4 3 0,3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1:36.9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24575,'48'0'0,"7"0"0,25 14 0,-16-6 0,24 13 0,-22-9 0,-7-1 0,6-4 0,-16-2 0,-9-1 0,-9-3 0,-6 2 0,-5-3 0,3 0 0,-8 0 0,8 0 0,-8 0 0,8 0 0,-3 0 0,5 0 0,6 0 0,1 0 0,7 0 0,0 0 0,0 0 0,0 0 0,8 0 0,-6 0 0,6 0 0,-14 0 0,4 0 0,-4 0 0,0 0 0,4 5 0,-4-4 0,6 7 0,0-7 0,0 4 0,8-5 0,-6 0 0,5 0 0,1 0 0,-6 0 0,6 0 0,9 5 0,-13-3 0,21 3 0,-6-5 0,-7 0 0,44 0 0,-53 0 0,51 0 0,-48 5 0,30-3 0,-17 3 0,8 0 0,-10-4 0,-7 4 0,6-5 0,-14 4 0,5-3 0,1 4 0,-6-1 0,6-3 0,0 3 0,-6 1 0,6-4 0,-8 3 0,0-4 0,0 0 0,0 0 0,-6 0 0,4 0 0,-11 0 0,5 4 0,0-3 0,-4 6 0,4-6 0,-12 5 0,5-1 0,-5-1 0,6 3 0,0-3 0,6 1 0,1 3 0,8-7 0,-1 8 0,52-2 0,-39 3 0,2-3 0,0-1 0,7 6 0,16-5 0,-1 4 0,1-9 0,-9 8 0,7-8 0,-16 3 0,6-5 0,-8 0 0,-9 0 0,-7 0 0,23 0 0,3 0 0,-12 0 0,3 0-330,-7 0 0,1 0 330,3 0 0,2 0-492,12 0 0,2 0 106,3 0 1,2 0 385,18 0 0,2 0 0,-7 0 0,-3 0 0,-4 0 0,-5 0-347,-22 0 1,-2 0 346,8 0 0,-2 0 0,25 0 0,-34 0 0,1 0 0,37 0 0,-20 0 0,-11 0 578,-10 0-578,-8 0 983,0 0-222,-6 0 25,5 0-786,-12 0 0,5 0 0,0 0 0,2 0 0,6 0 0,0 0 0,0 4 0,25-3 0,-11 3 0,21-4 0,-9 6 0,-20-4 0,17 8 0,-20-9 0,15 4 0,-1-5 0,10 0 0,-8 0 0,8 0 0,-10 0 0,1 0 0,8 0 0,-20 0 0,9 0 0,-13 0 0,0 5 0,6-4 0,-15 3 0,6 1 0,-12-1 0,11 1 0,1 3 0,-10-4 0,7 4 0,-16-4 0,1 2 0,-1-5 0,-1 2 0,-3 0 0,3-2 0,0 2 0,-3-3 0,9 0 0,-10 0 0,10 0 0,-10 0 0,5 0 0,-6 0 0,6 0 0,0 0 0,6 0 0,0 0 0,6 0 0,1-5 0,7 0 0,0-5 0,0 0 0,18-4 0,-20 4 0,11 0 0,-17 7 0,-4-1 0,4 3 0,-7-6 0,-4 6 0,3-3 0,-3 0 0,5 4 0,-1-4 0,1 4 0,0 0 0,-6 0 0,5-4 0,-5 3 0,6-2 0,0 3 0,-1 0 0,1 0 0,0 0 0,10 0 0,-7 0 0,2 0 0,-6 0 0,-9 0 0,3 0 0,-5 0 0,6 0 0,-5 0 0,5 0 0,-6 0 0,1 0 0,-1 0 0,1 3 0,-1-3 0,0 3 0,1 0 0,-4-2 0,2 5 0,-2-5 0,0 4 0,1-2 0,-6 2 0,5 0 0,-4 0 0,4 1 0,-1-4 0,-1 1 0,7 0 0,-8-2 0,4 4 0,0 1 0,-4 0 0,4 2 0,-6-3 0,4 1 0,-2 3 0,5-2 0,-5 2 0,2-3 0,0 0 0,-3-1 0,3 1 0,-2 2 0,-1-3 0,1 3 0,-1-1 0,-1 1 0,0 0 0,-2 2 0,1-2 0,-3 2 0,4-1 0,-2 0 0,-1-1 0,1 3 0,-9 0 0,-2-2 0,-5-3 0,-1 0 0,1-6 0,-6 3 0,5-3 0,-10 0 0,4 0 0,-4 0 0,-8 0 0,6 0 0,-5 0 0,0-4 0,5-1 0,-6 0 0,1-3 0,5 3 0,-12-4 0,12 4 0,-5 0 0,0 1 0,-2 3 0,0-3 0,-4 4 0,4 0 0,-6 0 0,0 0 0,0 0 0,0 0 0,-1 0 0,1 0 0,0 0 0,-8 0 0,6 0 0,-6 0 0,8 0 0,0 0 0,-8 0 0,6 0 0,-13 0 0,13 0 0,-14 0 0,14 4 0,-39-3 0,25 3 0,-36-4 0,33 0 0,-39 0 0,32 0 0,-15 0 0,16 0 0,-18 0 0,16 0 0,-29 0 0,35 0 0,-17 0 0,-22 0 0,33 0 0,13 0 0,0 0 0,-10 0 0,-15 0 0,3 0 0,17 0 0,-17 0 0,16 0 0,1 0 0,4 0 0,1 0 0,4 0 0,-1 0 0,11 5 0,6-4 0,-5 7 0,-2-1 0,-1-2 0,-6 4 0,0-8 0,-2 9 0,1-9 0,-7 4 0,14-1 0,-14-3 0,14 4 0,-13-5 0,13 0 0,-6 0 0,8 0 0,6 0 0,-5 0 0,6 0 0,-8 0 0,1 0 0,0-5 0,0-4 0,0-2 0,-18-8 0,6 3 0,-7 0 0,-6-1 0,27 8 0,-25-3 0,27 3 0,-12-2 0,1 1 0,5 0 0,-14-1 0,14 5 0,-6-3 0,0 8 0,6-8 0,-6 8 0,8-8 0,0 8 0,0-3 0,0 4 0,6 0 0,-5 0 0,1 0 0,3 0 0,-1 0 0,10 0 0,0 0 0,0 0 0,1 0 0,4 0 0,-4 0 0,-2 0 0,0 0 0,-5 0 0,6 0 0,0 0 0,-6 0 0,5 0 0,-12 0 0,-2 0 0,-1 0 0,-14 0 0,6 0 0,-27 0 0,-5 0 0,-9 0 0,2 0 0,11-6-675,-23 5 675,7-5 0,37 6 0,0 0 0,5-3 0,1 0 0,0 2 0,0 0 0,0-5 0,-1-1 0,-4 3 0,-2 0 0,0-4 0,-1 0 0,-5 0 0,-2 0-492,-5 4 0,0 0 285,4-4 0,2 1 207,10 6 0,-1 1 0,-27-8 0,0-1 0,28 5 0,2-1 0,-13 0 0,-2-1 0,-8-2 0,5 1-367,-14-2 367,28 4 0,-1 0 0,-26-7 0,23 5 0,-8 0 615,2 1-615,-7 1 983,19 4-549,-3-4-26,19 5-408,12 0 0,-5 0 0,11 0 0,-4 0 0,10 0 0,-5 0 0,6 0 0,-1 0 0,1 0 0,-1 0 0,1 0 0,-1 0 0,1 0 0,-1 0 0,1 0 0,-6 0 0,5 0 0,-5 0 0,1 0 0,3 0 0,-15 0 0,9 0 0,-10 0 0,7 0 0,4 0 0,-4 0 0,5 0 0,-6 0 0,0 0 0,1 0 0,-1 0 0,0 0 0,0 0 0,6 0 0,0 0 0,6 0 0,-1 0 0,1 0 0,-1 0 0,4 2 0,1 1 0,1 6 0,1-3 0,-5 6 0,3 0 0,-2 2 0,2 2 0,5-3 0,-1-3 0,4 3 0,-3-7 0,3 6 0,-1 0 0,2-1 0,-3 3 0,2-8 0,-2 7 0,3-3 0,0 3 0,0 1 0,-3-1 0,2 0 0,-2-3 0,3 3 0,-3-4 0,3 1 0,-3 3 0,3-7 0,0 5 0,-3-3 0,3 0 0,-3 4 0,3-6 0,-2 6 0,1-4 0,-1 0 0,16 0 0,-4-5 0,17-1 0,-13-2 0,10 0 0,-10 0 0,10 0 0,-5 0 0,1 0 0,3 0 0,-8 0 0,9 0 0,-10 0 0,5 0 0,-6 0 0,0 0 0,1 0 0,-1 0 0,1 0 0,4 0 0,-3 0 0,3 0 0,1 0 0,-5 0 0,5 0 0,-6 0 0,0 0 0,1 0 0,-1 0 0,1 0 0,-1 0 0,1 3 0,-1-2 0,0 2 0,6 0 0,0 2 0,6 0 0,0 2 0,-6-6 0,5 6 0,2-6 0,0 6 0,12-2 0,-6 4 0,7 1 0,0-4 0,1 2 0,6-2 0,3 0 0,0 3 0,5-8 0,12 8 0,-13-4 0,19 1 0,-31 2 0,6-7 0,0 4 0,2-5 0,-1 0 0,7 0 0,-6 0 0,7 0 0,32 0 0,-15 0-223,-18 0 0,0 0 223,25 0 0,-2 0 0,-4 0 0,5 0 0,0 0 0,9 0 0,-11 0 0,-10-5 0,8 3 0,15-10 0,-24 6 0,-6 2 0,-3 0 0,-8-5 0,7 8 0,5 1 0,30-9 0,-33 5 0,0 0 0,-5 1 0,-1 0 0,35-4 0,-10 1 0,-9 0 0,7-1 0,-17-3 0,0 9 0,-3-9 0,-14 8 0,5-3 446,-7 5-446,1 0 0,-1 0 0,0 0 0,7 0 0,-5 0 0,6 0 0,0 0 0,19 0 0,-13 0 0,11 0 0,-25 0 0,0 0 0,1 0 0,-1 0 0,7 0 0,-11 0 0,10 0 0,-12 0 0,-1 0 0,0 0 0,-1 0 0,-5 0 0,5 0 0,-6 0 0,6 0 0,-5 0 0,11 0 0,-10 0 0,10 0 0,-4 0 0,6 0 0,0 0 0,0 0 0,25 0 0,-11 0 0,21 0 0,-18 0 0,1 0 0,-1 0 0,1 0 0,8 0 0,-6 0 0,7 0 0,21 0 0,-36 0 0,42 0 0,-39 0 0,23 0 0,-9 0 0,6 0 0,-15 0 0,6 0 0,-8 0 0,-1 0 0,-7 5 0,6-4 0,-7 3 0,26-4 0,-13 5 0,13-4 0,-18 9 0,-7-4 0,-2 0 0,0 3 0,-13-8 0,11 9 0,-12-9 0,0 7 0,4-7 0,-11 2 0,5-3 0,-6 0 0,0 4 0,-1-3 0,-4 3 0,-1-4 0,-6 3 0,-3-3 0,-1 6 0,-4 1 0,-2 2 0,-9 4 0,-22-2 0,-4 0 0,-8-5 0,-25-2 0,9-4 0,-9 0 0,-6 0 0,-5 0-688,-17 0 688,37 0 0,0 0 0,5 0 0,1 0 0,-5 0 0,-2 0 0,0 0 0,-1 0-492,-12 0 0,-1 0 304,7 0 1,-2 0 187,-18 0 0,-1 0-492,12 0 0,-1 0 24,-18 0 0,-2 0 468,6 0 0,1 0 0,-8 0 0,0 0 0,7 0 0,1 0 0,-1 0 0,4 0 0,29 0 0,-2 0 0,-41 0 0,2 0-984,-3 0 870,7 0 0,-1 0 114,39 0 0,4 0 86,-7 0 0,2 0-86,-35 0 0,11 0 0,5-6 0,6-1 983,0-5-825,10 5 825,3 2-34,21 1 34,-5 4-498,19-4-19,1 4-466,10 0 0,0 0 0,-1-2 0,3 1 0,-5-4 0,0 5 0,3-3 0,-6 3 0,1-3 0,-1 2 0,-15-7 0,9 7 0,-25-9 0,-5 9 0,-17-10 0,-9 4 0,-10-6-718,-4-1 718,42 7 0,-2 0 0,-5-1 0,0 0 0,3 1 0,2 0 0,-42-7 0,-2 7 0,34 0 0,1 0 0,-23 1 0,2-3 0,3 0 0,18 3 0,6-1 0,-2 1 0,-12-2 0,-9 1 0,0-4 0,-10-3 0,30 1 0,-15-6 0,20 3 0,13 5 0,-14-10 718,25 12-718,-5-8 0,-9-1 0,19 2 0,-11 0 0,19 6 0,-3 3 0,4 0 0,1 0 0,-1 3 0,1-2 0,3 6 0,-3-3 0,7 3 0,-6 0 0,3 0 0,0 0 0,-1 0 0,2 4 0,0-3 0,51 4 0,-8-5 0,53 0 0,-20 0 0,31 0-492,-42 3 0,4 2 164,5-2 0,7 1 0,-1 1 118,-4 4 0,-1 1 0,2 0 210,7-3 0,2 0 0,-1 2-328,2 3 0,-1 3 0,1-3 0,-3-4 0,1-1 0,5 1 82,7 6 0,7 3 0,1 0 0,-1-3 0,-8-4 0,0-3 0,-2-1 0,2 3 0,-1 3 0,0 2 0,0 0 0,1-3 0,0-3 0,0-2 0,1 0 0,2-1 49,-12 1 0,2-1 1,1 0-1,1 0 0,-1 0 0,3 1 0,1 0 1,-1-1-1,1 1 0,-1-1 0,-3-1 0,0 0 1,0-1-1,-1 0 0,-1 0-49,17 1 0,-1-1 0,-1 0 0,-5-1-82,7-1 0,-5-2 0,5 1 82,-7 2 0,6 2 0,-1-1 0,-2-1 33,-13-1 1,-1-1-1,-2 0 1,0 2 212,1 3 0,-1 1 0,-1 0 0,-3-2 327,7-3 1,-4-1 0,0 2-275,-1 3 1,0 2 0,-2-1-54,23-2 0,-3 2 491,-4 7 1,-2 0-1,-8-4 1,0 2-385,-2 5 1,-1 0 383,-10-6 1,-1-2-1,7 5 1,-4-1 104,20 1-596,-13-1 0,-5 1 983,-14 0-492,10 2 1,1 0 491,-4-1-611,15 10-372,-3-10 0,-7 3 983,0 0-492,-19-8 1,1 1-113,24 8-379,19-1 0,-27-10 983,-10 3-57,-7-4 57,-2 0-597,-8 2 39,-6-3-425,-2 4 0,-7-4 0,-4 1 0,-2-2 0,-4 0 0,-1 2 0,1-6 0,-1 6 0,1-5 0,-1 5 0,0-5 0,1 2 0,-1-3 0,-3 2 0,-1-1 0,1 1 0,-38 2 0,16-2 0,-33 2 0,14-4 0,-2 0 0,1 0 0,-6 0 0,12 0 0,-5 0 0,6 0 0,0 0 0,5 0 0,-3 0 0,3 4 0,-11 1 0,5 3 0,-12 2 0,-2 0 0,5 3 0,-37 6 0,24 7 0,3-13 0,-5 3-492,-6 13 0,-1 2 271,-1-5 1,-4 0-272,-23 14 0,-4 3 0,6-2 0,-3 0 350,15-10 1,-3 1 0,4-1 141,-12 7 0,1 1 0,12-6 0,-3 1 0,3-2 0,-11 6 0,1 0 0,17-6 0,-2 2 0,0 0 0,1-1 0,0 0 0,3-1 0,-14 9 0,3-1-309,0 0 1,5-3 308,-7 6 0,0 2 0,24-6 983,15-11-766,-4 7 766,32-25 0,3-1 0,16-4-698,-4-2-285,17-1 0,8-7 0,-11 1 0,28-12 0,-21 2 0,25-8 0,-7 0 0,-5 3 0,19-10 0,-9 6 0,15-8 0,-2 7 0,-10-3 0,10 2 0,-8-3 0,-6 6 0,1 0 0,-11 2 0,7-1 0,0-6 0,-15 7 0,-1-4 0,-8 7 0,-8 2 0,1 0 0,-11 2 0,3-1 0,-7 1 0,0-1 0,-3 1 0,0 3 0,0-2 0,0 5 0,-8-1 0,-5 1 0,-9 4 0,-3-5 0,0 7 0,-6-7 0,-1 7 0,-15-3 0,6 4 0,-14 0 0,14 0 0,-6 0 0,14 0 0,-4 0 0,11 0 0,-6 0 0,8 4 0,-1 0 0,0 4 0,0 1 0,1 2 0,-1-2 0,0 7 0,-6-6 0,5 5 0,-5-5 0,11 4 0,-4-5 0,10 1 0,-11 0 0,10-2 0,-1 1 0,4 0 0,6-3 0,-4 7 0,5-7 0,1 6 0,-1-5 0,2 5 0,0-2 0,-3 3 0,5 6 0,-2-5 0,0 5 0,2-6 0,-2 1 0,3-1 0,0-3 0,0 2 0,0-6 0,-2 5 0,-1-3 0,-5-2 0,-3-1 0,2-5 0,-6 0 0,8 0 0,-5 0 0,-3-4 0,0-3 0,-3-4 0,4-2 0,1-1 0,-1 1 0,-4 1 0,3 0 0,-3 3 0,4 0 0,1 2 0,-6-1 0,4 5 0,-3-4 0,0 2 0,-2 2 0,-5-5 0,0 7 0,6-2 0,-5 3 0,-2 0 0,5 3 0,-9 5 0,8 9 0,-1 11 0,-5 3 0,7 7 0,-1-10 0,4 3 0,1-6 0,5-6 0,0 5 0,6-13 0,-1 3 0,5-9 0,-1 2 0,-15-23 0,2 15 0,-16-19 0,-7 15 0,-3 4 0,-15-9 0,-8 9 0,-14-4-400,29 4 1,-2 2 399,1-1 0,-1 0 0,-9 0 0,-2 0 0,-1 0 0,-1 0-492,1 0 0,-2 0 337,-11 0 1,0 0-338,5-1 0,0 2 170,-6 2 0,-1 1 322,1-3 0,-1 0 0,1 7 0,-1 0 0,-6-7 0,-1 0 0,-2 3 0,1 0 0,0-4 0,-1 0-492,-6 0 0,1 0 27,13 0 0,0 0 465,-7 0 0,2 0-368,25 0 1,-1 0 367,-30 0 0,3 0 378,4 0-378,8 0 0,0 0 0,-4 0 0,17 3 0,0 1 0,-17-2 0,7 2 0,3 0 0,17-4 491,1 0 1,-4 0-68,-38 0-424,17 0 0,22 0 0,1 0 0,-14 0 983,0 0 0,3 0 0,-1 0-181,7 0 31,-6 0-833,8 0 0,1 0 0,-1 0 0,1 0 0,-10-6 0,7 5 0,-16-11 0,17 11 0,-8-10 0,10 10 0,-1-4 0,0 5 0,9 0 0,-7 0 0,14 0 0,-17 0 0,16 0 0,-1 0 0,11 0 0,8 0 0,-1 0 0,0 0 0,0 0 0,6 0 0,-5 0 0,10 0 0,-10 0 0,9 3 0,-8-2 0,8 2 0,-3-3 0,-1 3 0,4-2 0,-8 3 0,8-4 0,-8 0 0,8 0 0,-4 0 0,6 0 0,-1 0 0,1 0 0,-11 0 0,7 0 0,-7 0 0,14 0 0,-3 0 0,4 0 0,-5 0 0,4 0 0,-2 0 0,2 0 0,0 0 0,-2 0 0,2 0 0,0 0 0,-3 0 0,7 0 0,-6 0 0,-1-3 0,3 0 0,-1-3 0,6 1 0,-4 2 0,0-4 0,0 3 0,1-3 0,1-1 0,1 2 0,-2-1 0,-1 1 0,3 0 0,-3 0 0,2-1 0,0-3 0,-1 2 0,-1-2 0,3 5 0,-7-5 0,6 0 0,-3-3 0,1 2 0,1-1 0,-2 1 0,4-2 0,2-1 0,-2 1 0,5-1 0,-2 4 0,3 2 0,-3-1 0,2-1 0,-2 0 0,3-3 0,0 7 0,0-6 0,0 3 0,0-4 0,0 1 0,0 2 0,0 1 0,0 0 0,0-3 0,0 2 0,0-5 0,0 9 0,0-3 0,0-1 0,0 3 0,0-5 0,0 4 0,0 0 0,0-4 0,0 5 0,0-5 0,0 4 0,0 0 0,0-4 0,0 5 0,0-5 0,5 4 0,2 2 0,5-2 0,-2 5 0,2 0 0,3-3 0,-4 5 0,7-3 0,-9 4 0,5 0 0,-1 0 0,1 0 0,-1 0 0,5 0 0,-3 0 0,8 0 0,-3 0 0,0 0 0,3 0 0,-3 0 0,5 0 0,-1 0 0,1 0 0,6 0 0,-5 0 0,12 0 0,-6 0 0,7 0 0,0 0 0,1 0 0,-1 0 0,0 0 0,-7-4 0,6-1 0,-12-3 0,11-2 0,-10 2 0,4-1 0,-7 0 0,-4 5 0,4-3 0,-5 6 0,6-3 0,-5 1 0,3 2 0,3-5 0,0 5 0,4-7 0,-5 7 0,0-2 0,6 3 0,-5 0 0,5 0 0,0 0 0,-5 0 0,12 0 0,-12 0 0,5 0 0,-6 0 0,6 0 0,-5 0 0,5 0 0,-6 0 0,-5 0 0,3 0 0,-8 0 0,3 0 0,-5 0 0,-3 0 0,3 0 0,-7 2 0,5 3 0,-5 1 0,2 5 0,-5-5 0,0 7 0,-3-4 0,0 5 0,0-1 0,0 1 0,0 4 0,0-3 0,0 3 0,0 1 0,0-5 0,0 5 0,-4-1 0,0-3 0,-2-1 0,-1-1 0,1-3 0,2-1 0,-1 0 0,1 0 0,-1-3 0,-7 6 0,5-8 0,-8 1 0,5-5 0,-3 0 0,-1 0 0,1 0 0,-1 0 0,-4 0 0,-2-4 0,0 0 0,-3-4 0,3 1 0,0 2 0,-3-2 0,-3 6 0,0-7 0,-12 8 0,5-4 0,-6 4 0,-8 0 0,-11 0 0,7 0 0,-32 0 0,29 0 0,-14 0 0,4 0 0,4 0 0,-33 5 0,21 1 0,-9 0 0,4-1 0,24-5 0,-21 0 0,25 0 0,-17 0 0,7 0 0,-6 0 0,16 0 0,2 0 0,14 0 0,2 0 0,12 0 0,0 0 0,9 0 0,4 3 0,34 4 0,-3 1 0,27 0 0,-5-4 0,21 3 0,3-6 0,16 11 0,-27-10 0,-6 4 0,1 1-602,24 1 602,-17 0 0,2 0 0,-14-1 0,0 0 0,0 0 0,0 1 0,1-1 0,-1 0 0,0 0 0,0 0 0,0 0 0,1 1 0,5-1 0,0 1 0,2-1 0,0 1 0,-2-1 0,3 1-492,9 0 0,1 0 325,-10 0 1,1 0 166,16-3 0,1-1 0,-5 0 0,0-1 0,1-2 0,-2-2 0,-11 1 0,-2 0-240,-3 0 1,-1 0 239,36 0 0,-19 0 0,-2 0 0,14 0 0,-20 0 0,-3 0 0,0 0 0,17 0 0,-9 0 548,-2 0-548,-18 0 983,-1 0-644,-14 0 189,-2 0-528,-11 0 0,-2 0 0,-5 0 0,6 0 0,-4 0 0,3 0 0,-5-3 0,1 2 0,2-5 0,-6 6 0,1-3 0,0 3 0,-4 0 0,6 0 0,-1 0 0,1 0 0,2 0 0,-1-3 0,-1 2 0,6-2 0,0-1 0,6 3 0,-1-6 0,8 6 0,0-3 0,1 1 0,12-3 0,-10 1 0,11-4 0,-6 3 0,-8-3 0,6-1 0,-12 2 0,5-1 0,-11 1 0,-6 2 0,-5 2 0,-4-1 0,5 5 0,-54-2 0,4 2 0,-51 0 0,14 5 0,17-3-331,7 4 1,-3 1 330,-23-5 0,16 2 0,0 0 0,-18-4 0,20 0 0,2 0 0,-9 0 0,-5 0 0,0 0 0,13 0 0,-6 0 0,2 0 0,15 0-60,-46 0 60,34 0 0,-6 0 0,1 0 0,9 0 0,9 0 0,7 0 658,10 0-658,6 0 63,6 0-63,0 0 0,9 0 0,1 0 0,32-10 0,-8 8 0,38-8 0,-24 10 0,43 0 0,-16 0 0,-3 0 0,4 0-492,-5 0 0,1 0 352,15 0 1,4 0-353,6-1 0,2 2 0,7 2 0,2 2 438,5 4 1,1 1 53,0 4 0,0 2-492,0 3 0,0 0 0,0-4 0,-1-1 394,-6 0 0,-1-1 98,0-3 0,-2-2-492,-6 1 0,-1-1 401,-5-2 0,-3-2 91,-15 0 0,-1 0 0,20-4 0,-1 0 0,-20 0 0,-3 0 276,8 0 1,0 0-277,-3 0 0,-5 0 0,13 0 983,15 0-227,-12 0 227,-10 0 0,-7 0 0,-2 0-49,-8 0-441,-6-4-493,-2 0 0,0-5 0,6-3 0,-3 2 0,-4 2 0,-11 4 0,-1 0 0,-3 3 0,8-6 0,-3 6 0,0-6 0,3 3 0,-3-4 0,11-1 0,-5 1 0,5-5 0,0 4 0,-10-3 0,9 3 0,-10 2 0,0-4 0,3 2 0,-3-5 0,4 5 0,7-8 0,-4 8 0,27-14 0,-17 12 0,28-19 0,-17 12 0,9-9 0,8 3 0,3-1 0,-8 2 0,13-2 0,-13 8 0,8-6 0,7 9 0,-24-2 0,12 4 0,-22 2 0,6 0 0,-14 5 0,4-4 0,-11 8 0,0-4 0,-2 2 0,-9 2 0,3-3 0,-5 4 0,-3 0 0,-1 0 0,-34 24 0,15-16 0,-30 24 0,14-19 0,-7 5 0,-6-3 0,-8 0 0,-2-4 0,-27 1 0,6-5 0,-18-1-529,1-6 529,-3 0-492,34 0 0,-1 0 434,0 0 1,-1 0 57,-5 0 0,-1 0 0,-6 0 0,-1 0 0,6 0 0,0 0 0,-6 0 0,1 0 0,11 0 0,3 0-69,-37 0 69,-2 7 0,14-6-467,-10 11 467,-6-10 0,17 9 0,2-5 411,12 1-411,0 4 983,8-4-874,0-1-37,3 4-72,6-3 508,0 3-508,-5 1 81,13-1-81,0 0 0,4-1 0,10 0 0,-15 0 0,20-2 0,-8 1 0,17-5 0,3 0 0,-2 0 0,2-2 0,-4 2 0,4-3 0,-2 3 0,-3-2 0,0 2 0,-3 0 0,4-3 0,-4 3 0,3 0 0,-8-2 0,8 5 0,-9-2 0,5 0 0,-6 4 0,0-4 0,0 4 0,1 1 0,-1-5 0,5 3 0,-3-3 0,8 0 0,-2 0 0,7-4 0,3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1:42.8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443 0 24575,'-23'29'0,"6"-4"0,-2-13 0,6-2 0,-12-7 0,9 3 0,-9-5 0,0 6 0,8-5 0,-12 2 0,9-4 0,0 0 0,-3 4 0,3-4 0,4 6 0,-7-1 0,12 1 0,-7 4 0,7 1 0,-2 2 0,3 0 0,-4 1 0,4-1 0,0 1 0,4-5 0,0 0 0,3-1 0,18-3 0,0 1 0,22-4 0,-11-2 0,12 0 0,-6 0 0,7 0 0,8 0 0,2 0 0,0 0 0,5 0 0,-13 0 0,14 0 0,-14 0 0,6 0 0,-1 0 0,-5 0 0,6 0 0,-8 0 0,0 0 0,0-4 0,8-8 0,-6 1 0,6 0 0,-8 2 0,-6 8 0,-2-3 0,0 4 0,-5 0 0,11 0 0,-10 0 0,10 0 0,13 0 0,-6 0 0,12 0 0,0 0 0,-19 0 0,25 0 0,-20 0 0,15 5 0,-1 1 0,0 0 0,1-1 0,-1 0 0,-7-3 0,-2 3 0,-8-1 0,-6-3 0,-2 7 0,-12-4 0,0 0 0,-6 2 0,1-2 0,-5 2 0,0 0 0,-1-1 0,-5 2 0,-4 4 0,-18 5 0,-3 1 0,-23 3 0,17-6 0,-25 7 0,11-10 0,-24 11 0,7-9 0,-16 6 0,17-8 0,-39 3 0,40-3 0,4-6 0,0-2 0,7 2 0,-37-5 0,1 0-646,-11 0 646,42 2 0,0 1 0,-37-1 0,1 10 0,7-5 0,10 5 0,-3 0 0,13 0 0,-8 0 0,2 0 0,10-1 0,7 0 646,8-2-646,4 1 0,15-2 0,-2-3 0,10 1 0,1-6 0,3 6 0,-3-6 0,7 5 0,-3-2 0,-1 2 0,4-2 0,-8 2 0,8-4 0,-3 2 0,29 5 0,-11-6 0,26 10 0,-20-8 0,8 4 0,-8-1 0,3 0 0,-5 3 0,-2 0 0,-2 0 0,0 3 0,-1 1 0,2 1 0,-3 3 0,0-4 0,-1-1 0,1 1 0,-3-1 0,2 0 0,-2 1 0,-1-1 0,3-3 0,-6 3 0,5-7 0,-5 5 0,7-5 0,1-1 0,4-11 0,-2 1 0,-1-10 0,-3 9 0,0-6 0,-1 5 0,5-5 0,0 5 0,3-6 0,1 3 0,4-1 0,-3-2 0,8 4 0,-3-2 0,11-2 0,-5 4 0,19-6 0,-10 10 0,12-4 0,-1 3 0,23-6 0,1-1 0,1 5 0,-8-2 0,-14 3 0,17-5 0,-15 6 0,12 0 0,-22 6 0,6 0 0,-8 0 0,-6 0 0,-2 0 0,0 0 0,-5 0 0,12 0 0,-12 0 0,11 0 0,-4 0 0,6 0 0,0 0 0,8 0 0,11 0 0,-7 0 0,32 0 0,-37 0 0,37 0 0,-32-5 0,15-1 0,-10 0 0,18-4 0,-13 9 0,5-3 0,-12 4 0,-13 0 0,6-5 0,0 4 0,2-3 0,-1 4 0,7 0 0,-7-5 0,9 4 0,-1-4 0,-7 5 0,6 0 0,-7 0 0,1 0 0,6 0 0,-14 0 0,5 0 0,-7 0 0,1 0 0,3 0 0,-9 0 0,2 0 0,-12-4 0,-4 3 0,3-3 0,-3 4 0,5 0 0,-1 0 0,7 0 0,-4 0 0,10 0 0,3 0 0,1 0 0,14 0 0,-6-5 0,7 4 0,1-4 0,8 5 0,-6 0 0,6 0 0,-8 0 0,-1 0 0,1-5 0,-1 4 0,1-4 0,-9 5 0,-1-5 0,3 1 0,-14-5 0,1 1 0,-7 4 0,-14 1 0,37 3 0,6 0 0,31 0 0,-9 0 0,4 0 0,-26 0 0,26 0 0,-4 0 0,-31 0 0,0 0 0,31 0 0,4 5 0,-34 1 0,13 1 0,-15-3 0,-1-4 0,-1 0 0,-8 0 0,-6 0 0,4 0 0,-10 0 0,4 0 0,-12 0 0,5 0 0,-5 0 0,1 0 0,4 0 0,-10 0 0,10 0 0,-10 0 0,10 0 0,-5 0 0,6 0 0,6 0 0,-5 0 0,12 0 0,20 0 0,-5 0 0,40 0 0,-39 0 0,-1 0 0,-1 0 0,-3 0 0,10 0 0,-1 0 0,-9 0 0,2 0 0,4 0 0,30 0 0,-9 0 0,19 0 0,-35 0 0,17 0 0,-9 0 0,6 0 0,-15 0 0,38 0 0,-47 0 0,34 0 0,-32-6 0,7 5 0,-2-9 0,-2 9 0,-6-3 0,-1 4 0,18 0 0,-22 0 0,7 0 0,-14 0 0,-10 0 0,4 0 0,-12 0 0,5 0 0,-5 0 0,6 0 0,-5 0 0,3 0 0,-3 0 0,5 0 0,-6 0 0,5 0 0,-5 0 0,6 0 0,0 0 0,-1 0 0,1 0 0,0 0 0,-1 0 0,1 0 0,11 0 0,-9 0 0,4 0 0,-13 0 0,0 0 0,-3 0 0,4 0 0,-6 0 0,0 0 0,1 3 0,-1-3 0,1 6 0,-5-5 0,4 2 0,-3-3 0,-1 2 0,4-1 0,-3 1 0,3-2 0,-3 0 0,2 3 0,-2-2 0,3 2 0,1-3 0,4 0 0,-3 0 0,8 0 0,-8 0 0,8 0 0,-8 0 0,9 3 0,-9-2 0,5 2 0,-7-3 0,1 0 0,-1 0 0,0 0 0,6 0 0,-4 0 0,3 0 0,-5 0 0,1 0 0,-1 0 0,-3 0 0,2 0 0,-5 0 0,4 0 0,-22 17 0,6-10 0,-22 15 0,-7-13 0,6 0 0,-45-4 0,26 4 0,-49-8 0,15 4-488,26-4 0,-2-2 488,0 1 0,-1 0 0,-11 4 0,-3 0-492,-6-3 0,-2 0 0,-7 3 0,-1 0 451,-7-4 1,0 0 40,0 0 0,0 0 0,0-1 0,0 2 0,0 3 0,1 0 0,6-3 0,1 0 0,0 3 0,2 1 0,6-2 0,1 1 0,-1 1 0,1 0-492,6 0 0,0 0 370,0 3 0,4-1-318,-28-6 440,41 6 0,3 0 0,-19 0 0,-16 1 789,19 2-789,10-8 983,11 7-20,8-8 20,11 6-565,-2-6 139,16 5-557,-11-2 0,14 0 0,-4 1 0,10-5 0,-1 7 0,1 1 0,2 1 0,1 3 0,2-4 0,0 0 0,0 13 0,-3-9 0,-4 11 0,-8-8 0,-1 4 0,-3-3 0,-3 9 0,-2 4 0,-6 2 0,4 4 0,-12 9 0,18-15 0,-18 15 0,13-10 0,-1 2 0,-4 1 0,12-10 0,0-2 0,5-10 0,5 0 0,0-7 0,2-2 0,1 1 0,0 1 0,0 0 0,-3-3 0,0-2 0,2-25 0,1 5 0,5-33 0,0 8 0,0-24 0,0 22 0,0-18 0,0 19 0,0-6 0,0 9 0,0 9 0,0 15 0,0 2 0,0 11 0,0 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1:44.7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1 396 24575,'0'-31'0,"0"5"0,0-4 0,0 3 0,0-6 0,0-5 0,0 6 0,0 4 0,0-8 0,0 14 0,0-4 0,0 8 0,0 8 0,0-3 0,0 7 0,0-5 0,0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2:08.5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1 187 24575,'60'0'0,"24"0"0,-26 0 0,8 0 0,28 0 0,-22 0 0,19 0 0,-19 0 0,-11 0 0,2 0 0,0 0 0,-3 0 0,-9 0 0,-9 0 0,-2 0 0,-8 0 0,-7 0 0,-1 0 0,-7 0 0,7 0 0,-5 0 0,5 0 0,-7 0 0,0 0 0,1 0 0,5 0 0,3 0 0,14 0 0,2 0 0,30 0 0,-24 0 0,4 0 0,1 0 0,-2 0 0,2-1 0,1 2 0,12 5 0,31 3 0,-22 6 0,22-6 0,-21 4 0,8-12 0,-21 11 0,7-10 0,6 3 0,-10 1 0,7-5 0,-23 5 0,0-1 0,-7-3 0,5 3 0,-6-5 0,0 0 0,7 0 0,-15 0 0,6 0 0,-8 0 0,-1 0 0,1 5 0,-6-4 0,4 9 0,-5-9 0,1 7 0,4-7 0,-5 3 0,7 1 0,0-4 0,-7 7 0,20-2 0,-16-1 0,17 4 0,-15-3 0,1 5 0,8-5 0,3 4 0,7-9 0,0 11 0,23-11 0,-26 9 0,33-9 0,-25 4 0,8 1 0,-3-5 0,-9 5 0,-1-1 0,-8-3 0,6 3 0,-14 0 0,6-4 0,-8 4 0,0-5 0,-6 0 0,5 0 0,-12 0 0,6 4 0,-12-3 0,3 6 0,-11-9 0,3-9 0,-13-10 0,-6-11 0,-5 0 0,-6 1 0,3 5 0,0 2 0,1 7 0,6 4 0,0 2 0,4-1 0,-3 3 0,2-2 0,-3 3 0,9-4 0,-3 5 0,2-5 0,-3 8 0,0-5 0,1 5 0,-1-6 0,-3 3 0,3 3 0,-7 15 0,6-5 0,-3 16 0,3-9 0,-1 4 0,-4-3 0,4 2 0,-3-7 0,0 3 0,4-5 0,-4-2 0,5-2 0,30-16 0,3 10 0,20-9 0,3 12 0,3 0 0,11 0 0,22 0 0,2 0-984,12 0 958,-43 0 0,1 0 26,1 0 0,0 0 0,6-1 0,2 2 0,8 3 0,-3 1 0,27-3 0,-29 7 0,-1-1 0,26-6 0,-36 2 0,0 1 0,-6-2 0,-3 0 0,36-1 0,-12 4 0,-10-6 0,-3 0 0,-18 5 0,7-4 983,-15 4-930,6-1-53,-9-3 0,1 9 0,0-4 0,8 0 0,2 4 0,1-4 0,5 6 0,4 1 0,1 0 0,-1-1 0,6 1 0,-21 3 0,21-2 0,-16 3 0,1-6 0,-3 1 0,-9-2 0,1 1 0,0 0 0,14-1 0,-17-4 0,15-1 0,-25-5 0,12 0 0,-12 0 0,4 0 0,-5 0 0,-6 3 0,4-3 0,-3 3 0,4-3 0,1 4 0,-1-3 0,0 3 0,1-4 0,-1 4 0,0-3 0,0 6 0,-4-6 0,-2 6 0,-4-3 0,0 3 0,2-1 0,-1 1 0,2-3 0,-4 2 0,1-3 0,-3 7 0,-1 0 0,-6 1 0,-1-2 0,28-32 0,-6 9 0,28-25 0,-14 17 0,0 1 0,-7 2 0,-1 3 0,-6 0 0,-1 6 0,-4-6 0,-1 7 0,-4-3 0,-5 6 0,0-9 0,-3 6 0,0-5 0,0 2 0,0 5 0,-17-2 0,5 6 0,-15 3 0,10 0 0,-7 0 0,5 0 0,-11 0 0,4 9 0,1 2 0,-6 9 0,12-2 0,-11 3 0,4-2 0,1 1 0,-5-4 0,11-4 0,-12-1 0,6-1 0,-7 0 0,0-4 0,0-1 0,7-5 0,1 0 0,6 0 0,6-3 0,0-1 0,8-3 0,1-4 0,3 3 0,0-4 0,0 2 0,3 3 0,4-3 0,0 3 0,8 4 0,4-5 0,0 3 0,11-1 0,-5-3 0,15 8 0,-6-8 0,25 8 0,-23-4 0,22 5 0,-5 0 0,0 0 0,7 0 0,-10 0 0,11 0 0,-8 0 0,7 0 0,-10 0 0,-7 0 0,5 0 0,-14 0 0,6 5 0,-8-4 0,0 8 0,0-8 0,-1 9 0,-5-9 0,4 4 0,-11-5 0,11 0 0,-11 0 0,5 0 0,0 0 0,-5 0 0,4 0 0,1 0 0,-5 3 0,5-2 0,0 3 0,-6-4 0,13 0 0,-12 0 0,4 0 0,2 0 0,-5 0 0,5 0 0,-2 0 0,-4 0 0,12 0 0,-6 0 0,0 0 0,6 0 0,-6 0 0,15 0 0,-6 0 0,6 0 0,-8 0 0,8 0 0,2 0 0,9 0 0,-1 0 0,0-5 0,1 3 0,9-10 0,-7 5 0,18-1 0,-18-3 0,29 4 0,-34-5 0,15 5 0,-32 2 0,-5 5 0,-2 0 0,-12 0 0,4 0 0,-8 0 0,4 0 0,-3 0 0,-1 0 0,4 3 0,-4 1 0,1 0 0,1 2 0,-3-5 0,3 4 0,1-4 0,-3 2 0,8-3 0,-3 0 0,4 0 0,1 0 0,-1 4 0,0-3 0,1 3 0,-1-4 0,0 0 0,1 0 0,5 0 0,-4 0 0,5 4 0,-7-3 0,1 2 0,5-3 0,3 0 0,6 0 0,-1 0 0,10 0 0,-8 0 0,8 0 0,-1 0 0,-6 0 0,6 0 0,-8 0 0,-1 0 0,-5 0 0,4 0 0,-11 0 0,5 0 0,-7 0 0,0 0 0,1 0 0,-1 0 0,0 0 0,1-3 0,-1 2 0,7-3 0,-5 4 0,11 0 0,-5 0 0,1 0 0,4 0 0,-5 0 0,1 0 0,-3 0 0,1 0 0,-5 0 0,8 0 0,-14-3 0,6 2 0,-11-2 0,4 3 0,-3 0 0,-1 0 0,4 0 0,-4 0 0,1 0 0,1 0 0,-3 0 0,6 0 0,-6 0 0,3 0 0,4 0 0,0 0 0,1 0 0,1 0 0,-8 0 0,8 0 0,-8 0 0,4 0 0,-3 3 0,-1-2 0,1 5 0,1-3 0,-6 4 0,8 0 0,-7-4 0,4 0 0,1 3 0,-6-1 0,5 4 0,-8 1 0,2-3 0,-3 6 0,0-6 0,0 3 0,0 4 0,0 0 0,-8 6 0,-1-3 0,-9-3 0,-6 4 0,-1-7 0,-15 5 0,-13-10 0,0 0 0,-17-6 0,-5 0-492,26 0 0,-3 0 343,-12-4 0,-3-1-343,-15-1 0,-2-1 0,-8-4 0,-2 1 414,27 5 0,-1 1 0,0 0 78,1-2 0,-1-2 0,1 2 0,-1 1 0,1 1 0,-1 0 0,1 0 0,-1 0 0,1 0 0,0 0 0,-1 0 0,0 2-328,-5 1 0,-2 1 0,2 1 0,4-1 0,0 0 0,-1 0 142,-9 0 0,-2 0 0,1 0 186,10 0 0,2 0 0,-1 0 0,-5 0 0,-1 0 0,2 0-492,-22 0 0,5 0 374,20 0 0,-1 0 118,2 0 0,-4 0 0,5 0 0,-2 0 0,2 0 0,-21 0 0,-2 0 0,-7 0 0,6 0 0,32 0 0,2 0 0,-20 0 0,1 0 207,20-3 1,4-1-208,-35-6 0,0 1 0,4-5 983,21 13-196,2-6 196,19 7 0,8-4 0,4 3 0,11-3 0,-13 0-853,13 3-130,-13-7 0,13 3 0,-5-1 0,0-3 0,5 4 0,-4-4 0,5 4 0,-6-8 0,5 10 0,-5-14 0,1 10 0,4-5 0,-5-2 0,6 1 0,1-1 0,-1 1 0,1 5 0,0 3 0,-1-3 0,1 7 0,-1-3 0,1 0 0,0 3 0,-1-6 0,1 2 0,-1-4 0,1 0 0,4 1 0,-6-7 0,10 6 0,-10-6 0,11 8 0,-8 2 0,3-2 0,-11 6 0,5-6 0,-11 6 0,5-8 0,-7 3 0,0-5 0,-8 0 0,6 0 0,-7-5 0,9 4 0,7-3 0,-5 10 0,4-9 0,-6 7 0,0-8 0,-8 3 0,-8 1 0,-4-1 0,4 6 0,14 0 0,4 6 0,11 0 0,0 0 0,7 0 0,5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2:11.36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24575,'35'0'0,"3"0"0,-12 0 0,5 0 0,9 0 0,-6 0 0,6 0 0,-8 0 0,8 0 0,-6 0 0,15 0 0,-15 0 0,14 0 0,-21 0 0,20 0 0,-19 0 0,5 0 0,6 0 0,-12 0 0,22 0 0,-16 0 0,16 0 0,-15 0 0,14 0 0,-14 0 0,6 0 0,0 0 0,-12 0 0,18 0 0,-4 0 0,10 0 0,4 0 0,-14 0 0,7 0 0,-7 0 0,0 0 0,6 0 0,-14 0 0,15 0 0,-15 0 0,14 0 0,-14 0 0,6 0 0,-8 0 0,0 0 0,-1 0 0,1 0 0,-6 4 0,4-3 0,-5 7 0,7-6 0,-7 6 0,6-7 0,-6 8 0,0-4 0,20 5 0,-16 0 0,17 0 0,-14 1 0,-7-5 0,5 3 0,-4-8 0,5 9 0,1-9 0,0 8 0,0-8 0,-7 4 0,6-5 0,-6 0 0,7 0 0,0 0 0,-1 0 0,1 0 0,0 0 0,0 0 0,0 0 0,0 0 0,22 0 0,-17 0 0,18 0 0,-24 0 0,1 0 0,0 0 0,-6 0 0,-3 0 0,-5 0 0,24 0 0,18 0 0,27 0 0,1 0-984,8 0 928,-38 0 0,0 0 56,37 0 0,-27 0 0,8 0 0,-9 0 0,20 0 0,3 0 0,-1 0 0,-11 0 0,21 0-650,-11 0 650,8 0 0,-20 0 0,20 0 0,-20 0 0,20 0 0,-20 0 0,21 0 0,-22 0 0,22 0 0,-21 0 0,20 0 0,-20 0 0,8 0-132,-11 0 132,0 0 0,12 0 0,-28 0 0,13 0 983,-27 0-914,-1 0 613,6 0-682,-6 0 144,0 5-144,7-4 0,3 10 0,-7-9 0,27 9 0,-26-4 0,18-1 0,-21 4 0,5-3 0,-14-1 0,6 4 0,-8-4 0,0 4 0,-1 1 0,1-1 0,-6-4 0,4 4 0,-11-9 0,11 4 0,-11-2 0,11-2 0,-11 3 0,11-4 0,-11 4 0,11-3 0,-11 3 0,5-4 0,-6 0 0,7 4 0,-6-3 0,1 3 0,-4-4 0,-3 0 0,4 0 0,0 0 0,1 0 0,-1 0 0,-4 0 0,3 0 0,-8 0 0,8 0 0,-8 0 0,3 0 0,-1 0 0,-3 0 0,10 0 0,-8 0 0,5 0 0,-7 0 0,7 0 0,-5 0 0,5 0 0,-2 0 0,-4 0 0,8 0 0,-8 0 0,8 0 0,-8 0 0,8 0 0,-8 0 0,3 0 0,-1 0 0,-36 0 0,11 0 0,-41 0 0,36 0 0,-2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2:12.9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24575,'37'0'0,"17"0"0,-24 0 0,18 0 0,8 0 0,1 0 0,28 0 0,-30 0 0,0 0 0,-1 0 0,-8 0 0,7 0 0,3 0 0,24 0 0,-11 0 0,27 0 0,-33 0 0,21 0 0,-8 0 0,9 0 0,-12 0 0,-11 0 0,9 0 0,-18 0 0,-1 0 0,-4 0 0,-14 0 0,14 0 0,-5 0 0,7 0 0,-8 0 0,7 0 0,-7 0 0,8 0 0,1 0 0,-1 0 0,10 0 0,-7 0 0,8 0 0,-1 0 0,3 0 0,0 0 0,7 0 0,-7 0 0,10 0 0,-10 0 0,7 0 0,-17 0 0,8 0 0,-11 0 0,1 0 0,-9 0 0,6 0 0,-6 0 0,0 0 0,7 0 0,-15 0 0,6 0 0,-8 4 0,14 2 0,-11 0 0,4-1 0,-8 0 0,-12-4 0,11 3 0,-5-4 0,1 0 0,-3 4 0,-5-3 0,-1 3 0,-4-4 0,-2 0 0,-4 3 0,-1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2:52:32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256 331 24575,'36'0'0,"7"0"0,-9 0 0,36 0 0,-22 0 0,46 0 0,-29 0 0,10 0-451,-19 0 1,-1 0 450,18 0 0,-3 0 0,-1 0 0,-8 0 0,12 0 0,5 0 0,16 0 0,-27-1 0,3 2-472,0 3 1,-1 1 471,-14-4 0,-2 0 0,2 7 0,0-1-203,-1-6 0,-1-1 203,25 6 0,21-6 0,0 0 0,-11 0 0,-4 0 0,-11 0 0,0 0 0,-10 5 0,-3-3 0,1 3 0,27-5-80,3 0 80,-34 0 0,-1 0 0,21 6 0,-23-5 0,0-1 0,27 6 0,-26-6 0,2 0 0,43 0 0,-1 0 0,-11 0 0,-4 6 846,12-4-846,-28 4 0,15 0 0,-11-5 423,-24 5-423,22 0 0,-18-5 0,1 5 755,7-6-755,1 0 306,1 6-306,1-4 0,-2 4 0,-11-6 0,-8 0 0,7 6 0,-15-5 0,6 5 0,-15-3 0,-1-2 0,-7 7 0,-4-7 0,1 3 0,-6-4 0,-26 14 0,12-11 0,-27 14 0,25-16 0,-9 3 0,9-4 0,-3 0 0,-4 0 0,7 0 0,-7 0 0,9 0 0,-4 0 0,-1 0 0,1 0 0,-5-7 0,6-2 0,-7-4 0,2 1 0,-3 3 0,-7-1 0,-10 5 0,-8-5 0,-8 8 0,-11-10 0,-27 11 0,27-6 0,9 3 0,-2 1-708,-15 1 708,6-2 0,-2 1 0,-20 3 0,24 0 0,-1 0 0,8 0 0,2 0 0,-33 0 0,9 0 0,0 0 0,-9 0 0,34 0 0,-4 0 0,-17 0 0,4 0 0,1 0 0,-3-1 0,0 2 0,-8 6 0,-21-5 0,49 5 0,0 0 0,-37 2-276,2 0 276,12 4 0,0-12 0,0 6 0,0-7 0,0 0 0,10 0 0,-7 0 0,17 0 0,-8 0 698,11 5-698,-1-3 286,9 8-286,-6-3 0,5 4 0,1 1 0,-21-1 0,26 0 0,-18-5 0,15-2 0,13-4 0,-12 0 0,20 0 0,-5 0 0,7 0 0,4 0 0,1-7 0,8-3 0,0-3 0,4-3 0,0 8 0,0-3 0,0 1 0,-3 2 0,-12 2 0,1 3 0,-9 3 0,5 0 0,-5 0 0,4 0 0,-12 0 0,6 0 0,-7 0 0,-8 0 0,6 0 0,-15 0 0,15 4 0,-14-2 0,14 7 0,-6-8 0,8 8 0,6-7 0,-4 2 0,11-4 0,-5 0 0,11 0 0,-3 0 0,3 0 0,1 0 0,-5 0 0,10 0 0,-5 0 0,-2 0 0,5 0 0,-6 0 0,4 0 0,3 0 0,-8 0 0,8 0 0,-4 0 0,2 0 0,3 3 0,-3 1 0,3 3 0,1-1 0,-6 2 0,4-1 0,-4 5 0,0-3 0,2 7 0,-6-6 0,6 6 0,-6-6 0,6 6 0,-2-7 0,8 7 0,-3-3 0,6-1 0,-7 4 0,7-3 0,-3 4 0,4 1 0,0-6 0,0 0 0,0-1 0,0-3 0,0 3 0,6-4 0,3-3 0,7-1 0,1-3 0,7-10 0,1 3 0,7-8 0,0 4 0,0 0 0,0 5 0,0 2 0,8 4 0,2 0 0,8 0 0,11 0 0,-8 0 0,17 0 0,-7 0 0,0 0 0,7 6 0,-7 2 0,0 6 0,7-6 0,-17-3 0,18 2 0,-18-6 0,7 11 0,-10-10 0,1 3 0,-1 1 0,1-5 0,-9 5 0,6-1 0,-14-3 0,14 3 0,-14-5 0,15 0 0,-15 0 0,14 0 0,-6 0 0,9 0 0,-1 0 0,0 0 0,-7 5 0,5-4 0,-6 4 0,0-5 0,7 0 0,-7 6 0,8-5 0,1 4 0,9-5 0,-7 0 0,17 0 0,-17 0 0,40 0 0,-34 0 0,15 0 0,-26 0 0,-5 0 0,7 0 0,0 6 0,1-5 0,-9 5 0,-2-6 0,0 0 0,-6 0 0,6 0 0,-14 0 0,4 0 0,-11 0 0,11 0 0,-11 0 0,11 0 0,-11 0 0,11 0 0,-4 0 0,-1 0 0,5 0 0,3 0 0,1 0 0,6 0 0,-8 0 0,-7 0 0,5 0 0,4 0 0,-7 0 0,12 0 0,-14 0 0,0 0 0,-1 0 0,-6 0 0,-1 0 0,0 0 0,-4 0 0,3 0 0,-8 0 0,3 0 0,-1 0 0,-3 0 0,-26-14 0,15 8 0,-22-23 0,20 0 0,0-5 0,-10-6 0,-5 13 0,-2-4 0,-8 8 0,-4 1 0,-7 0 0,-1 9 0,-15-6 0,13 2 0,-25 1 0,17-3 0,-18 5 0,8 0 0,0 0 0,-7 0 0,7 0 0,-10 0 0,0-1 0,0 7 0,10 1 0,-8 7 0,18 0 0,-7 0 0,9 0 0,9 0 0,-6 0 0,14 0 0,-15 0 0,7 0 0,0 0 0,2 0 0,-1 0 0,-1 0 0,0 0 0,2 0 0,0 0 0,6 0 0,-7 0 0,2-8 0,5 1 0,-6-8 0,0 4 0,6 0 0,-6 0 0,8 5 0,0-4 0,0 9 0,0-4 0,0 5 0,0 0 0,7-4 0,-6 3 0,12-6 0,-4 2 0,5-4 0,5-4 0,1 5 0,3-9 0,2 9 0,3-8 0,1 8 0,3-8 0,0 8 0,0-3 0,17 4 0,-5-1 0,21 4 0,-8 0 0,25 4 0,-13 0 0,21 0 0,6 0 0,14 0 0,9 0-660,-2 7 660,-28-2 0,-1 0 0,27 4 0,-20 0 0,-1-1 0,26-7 0,-32 7 0,1 0 0,-6-7 0,0 0 0,6 3 0,-1 0 0,32-4 0,8 8 0,-30-7 0,16 13 0,-15-7 0,-3 0 0,-7 3 0,-17-5 0,-9 1 660,1-1-660,0 0 0,8-4 0,-6 4 0,6-1 0,0-3 0,-6 9 0,6-9 0,-14 7 0,4-7 0,-5 8 0,7-8 0,-6 8 0,4-8 0,-5 3 0,7-4 0,0 0 0,8 0 0,-6 0 0,28 0 0,-16 0 0,19 0 0,-15 5 0,1-4 0,-1 5 0,10-6 0,-7 0 0,18 0 0,-8 0 0,-1 0 0,9 0 0,-18 0 0,7 0 0,1 0 0,-9 0 0,9 0 0,-11 0 0,1 0 0,-1 0 0,1 0 0,-1 0 0,6 0 0,-12 0 0,10 0 0,-20 0 0,6 0 0,0 0 0,2 0 0,9 0 0,9 0 0,3 0 0,10 0 0,0 0-738,25 0 738,-7 0 0,0 0 0,3 0 0,-28 0 0,30 0-317,-20 0 317,9 0 0,-22 0 0,-11 0 0,-4 0 0,29-8 0,4 6-492,-19-6 0,3-1 418,-7 4 0,0 0 74,0-4 0,0 0 0,6 4 0,-2 0 382,29-9-382,-36 9 0,0 1 0,33-4 0,-39 0 0,1 1 0,49 5 0,-11-5 0,-3 0 0,-22 6 304,-3-6-304,-18 7 0,-8 0 0,-11 0 983,-10 0-791,-4 3 134,-10 13-326,-33 4 0,-22 21 0,-20-3-327,21-17 0,0 1 327,-14 13 0,17-22 0,-4 0 0,2 8 0,2-1 0,-33-1 0,23 0 0,1-2 0,-5-3 0,-18-5 0,-1-2 0,9-7-158,-9 0 158,12 0 0,0 0 0,10 0 0,-7 0 0,7 0 0,0 0 649,2 0-649,11 0 163,-1 0-163,1 0 0,-1 0 0,9 0 0,-6 0 0,14 0 0,-15 0 0,15 0 0,-6 0 0,0 0 0,6 0 0,0 4 0,4-3 0,11 6 0,-5-6 0,11 3 0,2-4 0,47 0 0,3-6 0,53-3 0,-17-13-421,-20 13 1,0-1 420,36-12 0,-22 11 0,4 3-492,-7 2 0,3 2 164,-5 1 0,4 0 0,0 0 0,0-1 0,1 0 0,3 1 0,14 2 0,4 0 0,0 0 0,-1-2 0,1-2 0,1 2 0,6 2 0,0 2 0,1-1 0,-1 0 0,0 0 0,0 0 0,0 0 0,1 0 0,-1 0 228,0 0 0,1 0 0,-2 0 100,-5 0 0,-1 0 0,0 0 0,-1 0 0,0 0 0,-2 0 0,-3 0 0,-1 0 0,-5 0-320,8 0 1,-3 0 319,14 0 0,-4 0 0,-38 0 0,-2 0 436,12 0 1,1 0-437,-8 0 0,-3 0 0,33 0 983,-14 0 0,-13 0 0,-19 5 0,-2 1 0,-15 0 0,6 3 0,-6-8 0,7 9-68,0-9-915,8 4 0,-6-5 0,6 0 0,-8 0 0,0 0 0,-7 0 0,-1 0 0,-12 0 0,0 0 0,-6 3 0,-27 9 0,-5-1 0,-38 9 0,-10-13 0,-14-1 0,10-6-492,18 0 0,-3 0 331,-35 0 161,45 0 0,-4 0 0,-21 0 0,3 0 0,-3 0 0,10 0 0,-6 0 0,5 0 0,5 0 0,-25 0 0,-5-5 0,2 0 0,14 3 0,-7-4 0,-1 2 0,3 4 0,21 0 0,-1 0 0,-25 0-536,1 0 536,-10 0 0,21 0 0,-20 0 0,20 0 0,-9 0 0,22 0 0,-7 0 0,17 0 0,-8 0 983,19 0-853,-6 0 438,14 0-568,-8 0 0,16 0 0,1 0 0,8 0 0,4 0 0,-3 0 0,11-3 0,-3-6 0,8-4 0,0-10 0,0 4 0,0-12 0,0 6 0,14-2 0,7-7 0,19 9 0,5 0 0,16-1 0,27 1-777,3 1 777,-36 10 0,3 2 0,3 2 0,6 2 0,28-2 0,3 2 0,-17-2 0,1 0-328,-10 4 0,4-1 0,-6 1-132,-2-4 0,-3 1 460,9 3 0,-3 1-358,-18-3 0,-1 1 358,10 2 0,-1 0 0,30-4-117,-40 2 0,-1 0 117,25 0 664,-23-1-664,-12 2 983,-15 6-93,-6 0-77,-7 0-813,-63 0 281,8 0-281,-52 0 0,22 0 0,-12 7 0,-2 10-472,38-9 0,-2 2 472,-4 6 0,-3 1 0,-6 2 0,-3 1-492,-6 0 0,-3 1 45,-5 5 1,-2-1 446,1-5 0,0 1-492,-9 5 0,0 0 0,7-4 0,0 0 410,-7 5 0,1-1 82,5-9 0,6-2-306,21-2 0,2 0 306,-7 0 0,3-1 0,-17 5 599,-11 6-599,13-14 983,23 2-317,12-10 317,19 4 0,6-8 0,59-14-775,-10-1-208,62-9 0,-18 7-492,-24 11 0,4 1 356,7-2 0,2 1 136,6-1 0,3 0-492,13 4 0,3 1 0,0-5 0,1 1 323,-26 7 1,1 2-1,0-1 169,25-4 0,-1 0 0,7 4 0,0 2 0,-6-1 0,0 0 0,1 0 0,-3 0-492,-19 0 0,-3 0 446,1 0 0,-2 0 46,-15 0 0,-1 0-206,6 0 0,0 0 206,-6 0 0,-3 0 0,36 0 983,-22 0-844,-3 0 844,-18 0 0,-2 5 0,-8-4-220,-6 4-219,-3-5-544,-5 0 0,-6 0 0,0 3 0,-6-3 0,4 6 0,-3-2 0,3 0 0,-6 8 0,-1-7 0,-3 7 0,-8-1 0,3-3 0,-18 4 0,9 0 0,-16-1 0,11 6 0,-12-6 0,6 7 0,-7-6 0,7 6 0,1-7 0,6 5 0,6-7 0,-5 7 0,12-8 0,-5 3 0,9-4 0,-2 2 0,11-1 0,8 3 0,17-1 0,9 2 0,19 7 0,-16 0 0,40 29 0,-26-11-302,-9-7 1,1 0 301,25 14 0,-28-23 0,1 0 0,38 24 0,-36-24 0,-3 0 0,22 16 0,10 7 0,-26-17-179,19 9 179,-6-1 0,-14-7 0,-10 3 0,-17-16 0,-3 3 597,-5-8-597,-1 3 185,-4-6-185,-2 1 0,-4-1 0,4 0 0,-3 0 0,3 1 0,-4-5 0,0 3 0,4-5 0,-3 2 0,3 0 0,-1-2 0,-2 2 0,4 0 0,-4 0 0,1 4 0,1 0 0,2 0 0,4 1 0,16 2 0,13 2 0,18 2 0,10 0 0,25 2-984,-7 8 973,-29-11 1,2 2-482,-6 6 0,1 2 284,13-4 1,1 2 207,-13 5 0,0 0 0,12-6 0,-3 0-413,12 17 413,-26-19 0,-2-2 0,12 12 0,10-5 0,-15 3 911,-17-13-911,-10 3 983,-14-7-528,-7-2 13,-6-3-468,-33 2 0,15-5 0,-29 2 0,17-3 0,5 0 0,-11-5 0,4 4 0,-6-4 0,0 0 0,1 4 0,5-4 0,-4 5 0,11 0 0,-5 0 0,11 0 0,-3 0 0,8 0 0,-3 0 0,-1 4 0,3 5 0,-7 4 0,7 0 0,-14 5 0,9-5 0,-10 2 0,0 3 0,-1-2 0,-7 5 0,-8-4 0,6 4 0,-7-9 0,-5 8 0,17-9 0,-9 3 0,21-5 0,-1 0 0,6-2 0,-4-2 0,8 1 0,-9-2 0,5 0 0,-1 3 0,2-6 0,-1 2 0,4-3 0,-3 0 0,1 0 0,2 0 0,-6 0 0,6 0 0,-8 0 0,3 0 0,-4 0 0,-7 0 0,5 0 0,-12 0 0,-2 0 0,-1 0 0,-15 0 0,7 5 0,-30 4 0,24 3 0,-44 4 0,44-4 0,-46 4 0,28-2 0,-18 2 0,11-2 0,0 1 0,0-7 0,0 5 0,10-12 0,2 6 0,11-7 0,-1 0 0,9 0 0,-6 0 0,14 0 0,0 0 0,4 0 0,4 0 0,1 0 0,-6 0 0,-2 0 0,6 0 0,-11 0 0,12 0 0,1 0 0,-6 0 0,6 0 0,-7 0 0,0 0 0,0 0 0,0 0 0,-8 0 0,-2 0 0,-9-6 0,1 5 0,-11-11 0,-2 10 0,-10-5 0,0 7 0,-25 0 0,29 0 0,-27 0 0,33 0 0,-10 0 0,0 0 0,0 0 0,-12 0 0,9 0 0,8 0 0,10 0 0,24 0 0,-14 0 0,14 0 0,-15 0 0,15 0 0,-14 0 0,5 0 0,-7 0 0,-1 0 0,-9 0 0,7 0 0,-8 0 0,1 0 0,7 0 0,-8 0 0,11 0 0,-11 0 0,8 0 0,-21 0 0,20 0 0,-11 0 0,14 0 0,-9 0 0,7 0 0,-18 0 0,18 0 0,-17 0 0,7 0 0,-10 0 0,-12 0 0,9 0 0,-8 0 0,11 0 0,0 0 0,10 0 0,-8 0 0,8 0 0,0 0 0,-7 0 0,7 0 0,0 0 0,-8 0 0,8-6 0,0 4 0,-30-4 0,25 6 0,-18 0 0,26 0 0,18 0 0,-7 0 0,15 0 0,-6 0 0,8 0 0,7 0 0,1 0 0,6 0 0,6 0 0,0 0 0,5 0 0,-22 0 0,-24 0 0,-28 0 0,3 5 0,-16-3-710,3 12 710,0-12 0,36 5 0,0 1 0,-32-6 0,-1 5 0,3-7 0,0 0 0,10 0-74,0 0 74,4 0 0,8 0 0,0 0 0,-7 0 0,17 0 707,-8 0-707,1 0 77,7 0-77,-8 0 0,19 0 0,-6 0 0,5 0 0,1 0 0,2 0 0,0 0 0,6 0 0,0 0 0,4 0 0,4 0 0,-6 0 0,7 4 0,-5-3 0,4 8 0,-6-3 0,0 4 0,0 1 0,0-1 0,0-4 0,1 3 0,-1-3 0,0 0 0,6-1 0,-4 0 0,-10-4 0,11 7 0,-15-7 0,25 3 0,-12-4 0,12 0 0,-11 0 0,11 0 0,-5 0 0,7 0 0,-1 0 0,-6 0 0,5 0 0,-11 5 0,11-4 0,-5 4 0,0-5 0,5 0 0,-11 0 0,5 4 0,-1-3 0,-4 4 0,4-5 0,-6 5 0,0-4 0,0 4 0,1-1 0,-1-2 0,-8 2 0,6 1 0,-6-4 0,15 4 0,-5-5 0,11 0 0,-12 0 0,12 0 0,-11 0 0,11 0 0,-11 0 0,11 0 0,-5 0 0,0 0 0,5 0 0,-12 0 0,12 0 0,-4 0 0,-1 0 0,-2 0 0,1 0 0,-6 0 0,-8 0 0,3 5 0,-18-4 0,20 3 0,-6-4 0,0 0 0,-3 6 0,1-5 0,-6 5 0,14-6 0,-15 0 0,7 0 0,0 0 0,-7 6 0,7-5 0,0 4 0,-7 1 0,7-5 0,-8 5 0,-1-6 0,0 0 0,1 0 0,-1 0 0,1 0 0,-1 6 0,1-5 0,-23 5 0,17-6 0,-9 0 0,25 4 0,8-3 0,-8 4 0,12-5 0,-10 0 0,12 0 0,1 4 0,-6-3 0,12 3 0,-4-4 0,-1 0 0,5 0 0,-12 0 0,12 0 0,-5 0 0,7 0 0,0 0 0,-1 0 0,1 0 0,-1 0 0,1 0 0,-8-4 0,6-1 0,-13-5 0,13 1 0,-11-1 0,11 1 0,-5-1 0,0 1 0,5-4 0,-5-1 0,7-4 0,-7-1 0,9 1 0,-8 3 0,13-1 0,-7 2 0,9 1 0,-5-3 0,9 8 0,0-3 0,4-1 0,0-1 0,0 1 0,0-4 0,0-5 0,0 2 0,0-2 0,0 5 0,0 8 0,0-8 0,0 8 0,0-8 0,0 8 0,0-4 0,0-2 0,0 5 0,0-5 0,0 2 0,0 4 0,0-8 0,0 3 0,0-4 0,0 0 0,0 4 0,0-3 0,0 3 0,0 0 0,0-3 0,-3 8 0,3-3 0,-6 4 0,2 0 0,0-3 0,1 3 0,0-3 0,2 0 0,12 6 0,0-2 0,12 6 0,-5 0 0,-1 0 0,0 0 0,1 0 0,-1 0 0,0 0 0,1 0 0,-1 0 0,0-4 0,1 3 0,-1-7 0,7 7 0,-5-7 0,11 3 0,-11-4 0,11 3 0,-5 2 0,7 4 0,0-5 0,0 4 0,0-4 0,8 0 0,2 3 0,18-3 0,3-2 0,10 6 0,-10-11 0,7 4 0,-7 0 0,0-4 0,8 11 0,-27-5 0,15 1 0,-26-1 0,8-1 0,-10-3 0,-5 5 0,4-5 0,-5 0 0,1 4 0,4-3 0,-5 3 0,7 0 0,-6-3 0,4 8 0,4-8 0,-1 7 0,8-3 0,-1 5 0,2-6 0,0 5 0,16-5 0,9 0 0,-1-1 0,7 0 0,-31-3 0,-2 4 0,-8 0 0,0-3 0,-11 8 0,1-8 0,-14 5 0,4-1 0,-6-1 0,1 3 0,4-1 0,2 1 0,4 3 0,7 0 0,1 0 0,7 0 0,0 0 0,8 0 0,2 0 0,9 0 0,-1 0 0,11-7 0,2 6 0,-1-6 0,9 1 0,-18 4 0,17-4 0,-17 6 0,17 0 0,-25 0 0,23 0 0,-31 0 0,21 0 0,-16 0 0,9 0 0,-9 0 0,6 0 0,-14 0 0,6 0 0,0 0 0,-6 0 0,6-5 0,-8 4 0,0-9 0,0 4 0,-7 0 0,5-3 0,-4 8 0,-1-8 0,-1 8 0,-7-3 0,1 4 0,-1-4 0,8 3 0,-6-2 0,13 3 0,-13 0 0,11 0 0,-5-5 0,1 4 0,4-4 0,-5 5 0,7 0 0,0 0 0,-7 0 0,14 0 0,-18-4 0,17 3 0,-4-3 0,0 4 0,6 0 0,0 0 0,2 0 0,0 0 0,7 0 0,-7 0 0,18 0 0,-7 0 0,18 0 0,-19 0 0,9 0 0,22 0 0,-25 0 0,17 0 0,-27 0 0,-6 0 0,0 0 0,7 6 0,-15-5 0,14 10 0,-14-5 0,14 7 0,-14-3 0,15 3 0,-15-2 0,14 1 0,-14-6 0,14 5 0,-14-5 0,14 1 0,-14 2 0,6-8 0,-8 9 0,14-4 0,-10 0 0,3 2 0,-15-3 0,-7 0 0,1 2 0,-1-6 0,7 3 0,-5-4 0,4 0 0,-5 0 0,5 0 0,-4 0 0,5 0 0,-7 0 0,1 0 0,-1 0 0,-4 0 0,3 0 0,-4 0 0,6 0 0,-1 0 0,0 0 0,1 0 0,5 0 0,-4 0 0,26 0 0,-16-4 0,25-3 0,-20 1 0,6-5 0,0 10 0,2-9 0,0 8 0,7-9 0,-7 10 0,8-5 0,1 6 0,-1 0 0,11 0 0,-17 0 0,15 0 0,-17 0 0,8 0 0,11 0 0,-9 0 0,9 0 0,-11 0 0,1 0 0,-1 0 0,15 0 0,-20 0 0,10 0 0,-24 0 0,1 0 0,0 0 0,0 0 0,8 0 0,-6 5 0,6-4 0,0 9 0,-6-8 0,6 8 0,-8-9 0,8 9 0,-6-8 0,6 8 0,-8-9 0,8 9 0,-6-8 0,24 10 0,-21-11 0,43 11 0,-32-5 0,25 0 0,-23-1 0,-7-6 0,-3 0 0,-8 0 0,-7 0 0,-1 0 0,-7 0 0,-4 0 0,-2 0 0,-4 0 0,19 0 0,15 0 0,12 0 0,29 0 0,-5 7-369,-13 2 1,1 2 368,19 7 0,-27-5 0,-3 0 0,-1 0 0,18 1 0,-27-2 0,6-5 0,-18 3 0,0-9 0,0 4 737,-7-5-737,5 0 0,-4 0 0,-1 0 0,-1 0 0,-7 0 0,-4 0 0,3 0 0,-8 0 0,8 0 0,-8 0 0,3 3 0,1-3 0,-4 3 0,6 0 0,-7-2 0,3 2 0,1-3 0,-3 0 0,4 0 0,-3 3 0,3-2 0,4 2 0,1 0 0,1-2 0,5 8 0,3-8 0,6 4 0,-1-5 0,1 5 0,0-4 0,0 3 0,8-4 0,-6 5 0,6-4 0,0 4 0,-6-5 0,0 4 0,-4-3 0,-11 3 0,5-1 0,-12-2 0,0 6 0,-6-3 0,1 0 0,3 5 0,-6-5 0,2 6 0,-6-1 0,0-1 0,0 4 0,0-4 0,-3 1 0,-4 1 0,-5-2 0,1 2 0,-5-1 0,3-2 0,-11 8 0,-1 0 0,-7 6 0,0-4 0,-8 5 0,-3-9 0,1 4 0,-6 1 0,-4-4 0,-1 4 0,-8-4 0,1-1 0,-3-6 0,-10 0 0,0-7 0,-12 7 0,9-5 0,-20 5 0,20-7 0,-21 0 0,31 0 0,-16 0 0,19 0 0,0 0 0,3 0 0,9 0 0,9 0 0,2 0 0,8 0 0,6 0 0,-4 0 0,16 0 0,-9 0 0,10 0 0,1-3 0,-5 2 0,9-5 0,-3 6 0,-4-7 0,7 6 0,-7-3 0,4 0 0,3 3 0,-9-3 0,10 1 0,-10 2 0,5-2 0,-1 3 0,-3 0 0,3 0 0,-4 0 0,4 0 0,-3 0 0,3 0 0,-4 0 0,-1 0 0,6 0 0,-5 0 0,5 0 0,-12 0 0,5 0 0,-5 0 0,0 0 0,5 0 0,-11 0 0,4 0 0,-6 0 0,-8 0 0,6 0 0,-6 0 0,8 0 0,-22 0 0,8 0 0,-11 0 0,9 0 0,14 0 0,-15 0 0,7 0 0,-8 0 0,-1 0 0,1 0 0,-1 0 0,1 0 0,-1 0 0,-9 0 0,7 0 0,-18 0 0,8 0 0,0 0 0,3 0 0,-1 0 0,8 6 0,1-5 0,4 11 0,5-5 0,-7 5 0,-1-5 0,1 4 0,-1-9 0,-22 9 0,17-10 0,-27 11 0,30-10 0,-17 4 0,7-6 0,-10 7 0,0-6 0,0 6 0,0-7 0,0 0 0,0 0 0,0 0 0,0 0 0,10 0 0,-7 0 0,-19 0 0,28 0 0,8 0 0,1 0 0,-6 0 0,-25 0 0,-3 0 0,2 0-487,0 0 1,1 0 486,5 0 0,-21 0 0,11 0 0,-9 0 0,40 0 0,-2 0 0,6 0 0,-1 0 0,-11-1 0,2 2-228,-14 4 228,-17-3 0,28 10 0,-31-11 0,21 6 0,-8-1 0,11-4 0,0 4 0,10 0 0,2-5 0,11 10 0,14-9 962,-10 3-962,29-5 239,-8 0-239,18 0 0,-19 0 0,-5 0 0,-20 0 0,-21 0 0,-6 0-492,16 1 0,-4-2 154,-1-3 0,-1-1 338,-14 0 0,-1-1 0,1-4 0,0-1 0,-2 1 0,4 0 0,23 1 0,0 1 0,-20-3 0,3 2-715,-11 1 715,22-1 0,-2 2 0,-35 5 0,50-6 0,1 1 0,-39 5 0,-8-5 0,20 7-136,-9 0 136,12 0 0,0 0 0,10 0 0,-7 0 983,17 0-381,-8 0 170,11 0-772,-1 0 154,9 0-154,2 0 0,8 0 0,0 0 0,7 0 0,1 0 0,6 0 0,1 0 0,0 0 0,-1 0 0,1 4 0,-1-3 0,1 6 0,-4-6 0,3 7 0,3-7 0,-2 3 0,9-1 0,-8-3 0,8 6 0,-3-5 0,1 5 0,3-5 0,-3 2 0,0-3 0,2 0 0,-1-11 0,5 5 0,1-8 0,3 2 0,0 4 0,14-10 0,-3 9 0,31-21 0,-13 17 0,22-19 0,-8 19 0,7-5 0,36-6 0,-35 14 0,1-2 0,1 0 0,5 11 0,38-14-496,-8 13 496,-1-5 0,-2 7 0,-1 0 0,-8 0 0,-1 0 0,-5 0 0,-17 0 0,22 0 0,-30 0 0,10 0 0,-24 0 496,-5 0-496,-2 0 0,-12 0 0,4 0 0,-8 0 0,8 0 0,-3 0 0,-1 0 0,5 0 0,-5 0 0,12 0 0,1 0 0,1 0 0,4 0 0,-5 0 0,7 0 0,0 0 0,0 0 0,0 0 0,8 0 0,-6 0 0,14-6 0,17-7 0,-9-1 0,17-4 0,-23 11 0,36-15 0,-35 13 0,42-15 0,-26 10-375,-18 6 1,3 0 374,-1-1 0,0 1 0,7-1 0,-3 0 0,23-5 0,16 5 0,-17-4 0,22 11 0,-11-12 0,8 12 0,-20-4-77,-1 6 77,-5 0 0,-17 0 0,18 0 0,-9 0 0,1 0 0,-11 0 0,-1 0 0,10 0 0,-10 0 0,1 0 0,11 0 746,10 0-746,0 0 0,-1 0 80,-9 0-80,8 0 0,-8 0 0,9 0 0,1 0 0,-10 0 0,8 0 0,17 0 0,-27 0 0,32 0 0,-38 0 0,30 0 0,-10 0-411,22 0 411,-21 0 0,8 0 0,-21 0 0,30 0 0,-43 0 0,23 0 0,-41 0 0,29 0 0,22 0-492,-33 0 0,3 0 450,9-3 1,2-2-451,10 0 0,1-2 259,0-8 0,3 1 233,20 6 0,2 1-492,-7-7 0,-1 0 164,-24 8 0,2 3 0,-5-1 72,9-2 0,-3 0-136,9 0 1,-4 2 391,15 4 0,-28 0 0,0 0 0,28 0 676,-3 0-676,-18 0 983,-17 0-398,8 0 398,-19 0 0,6-6 0,-14 5-157,14-5-654,-14 1-172,15 4 0,-15-4 0,6 5 0,0-5 0,-6 3 0,6-3 0,-8 5 0,8 0 0,-6 0 0,-1 0 0,-2 0 0,-6 0 0,0 0 0,-1 0 0,-7 0 0,1 0 0,-1 0 0,-4 3 0,-2 0 0,-1 7 0,-3-2 0,3 1 0,-7-2 0,3 0 0,-5 4 0,2-3 0,-3 8 0,0-8 0,0 8 0,0-8 0,-8 8 0,3-3 0,-12 4 0,4 0 0,-5-3 0,-6 4 0,5-4 0,-11 2 0,11-4 0,-11-1 0,11-2 0,-12-4 0,12-1 0,-19-4 0,17 0 0,-10 0 0,13 0 0,1 0 0,-1 0 0,1 0 0,4 0 0,-3-4 0,3 3 0,1-3 0,-5 0 0,5 3 0,-6-6 0,1 6 0,0-3 0,-7 4 0,5-4 0,-5 3 0,6-3 0,-5 4 0,4 0 0,-20 0 0,19 0 0,-19 0 0,20 0 0,-11 0 0,5 0 0,-16 0 0,7 0 0,-14 0 0,14 0 0,-14 0 0,-5 0 0,0 0 0,-7 0 0,-1 0 0,-2 0 0,-10 0 0,0 7 0,0-6 0,0 6 0,-11 0 0,8-5 0,-9 12 0,0-13 0,10 6 0,-10-7-281,27 0 1,2 0 280,-9 0 0,-10 0 0,-3 0 0,1 0 0,18 0 0,-2 0 0,-36 0 0,10 0 0,-1 0 0,26-1 0,-1 2 0,-32 6 0,37-6 0,-1 0 0,-37 6 0,8-7 0,-11 7 0,-1-5 0,1 6 0,0-1 0,-1-5 0,13 5 0,23-6 0,2-2 0,-11 1 0,13 0 0,-2 0 0,7 0 0,3 0 0,-33 0-492,1 0 0,0 0-19,-6 0 511,3 0 0,-7 0 0,15 0 0,4 0 0,12 0 0,1 0 0,-17 0 0,5 0-514,-8 0 514,26 0 0,0 0 0,-32 0 0,-9 0 0,10 0 0,-1 0 0,3 0 0,12 0 0,1 7 0,9-6 504,-8 12-504,18-11 983,1 9-471,3-10 59,15 8-571,-6-7 0,15 6 0,-6-7 0,12 7 0,-5-7 0,4 6 0,7-3 0,-2 1 0,8-2 0,1-3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01A5B-B953-D64C-867C-4ECB42A61CF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912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45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07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Темы повестки дня</a:t>
            </a:r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numCol="1" spcCol="38100"/>
          <a:lstStyle>
            <a:lvl1pPr marL="300875" indent="-131851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AE3C8-9489-8D48-90F2-F59A01AA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E05AA0-C1CE-3A4A-AA9C-91810F2E0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7EB414-A156-994D-93AA-89BE23FF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D454-1844-FA4B-80DB-079E344E6712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57C417-3769-7240-ABAB-34D34EED4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9B17B9-7558-1544-B657-129F7B54C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11024" y="13076008"/>
            <a:ext cx="349455" cy="379591"/>
          </a:xfrm>
        </p:spPr>
        <p:txBody>
          <a:bodyPr/>
          <a:lstStyle/>
          <a:p>
            <a:fld id="{9E0ACA24-E701-464D-94F9-07A21D82E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9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.png"/><Relationship Id="rId21" Type="http://schemas.openxmlformats.org/officeDocument/2006/relationships/customXml" Target="../ink/ink10.xml"/><Relationship Id="rId42" Type="http://schemas.openxmlformats.org/officeDocument/2006/relationships/image" Target="../media/image40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53.png"/><Relationship Id="rId2" Type="http://schemas.openxmlformats.org/officeDocument/2006/relationships/image" Target="../media/image22.png"/><Relationship Id="rId16" Type="http://schemas.openxmlformats.org/officeDocument/2006/relationships/image" Target="../media/image27.png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37" Type="http://schemas.openxmlformats.org/officeDocument/2006/relationships/customXml" Target="../ink/ink18.xml"/><Relationship Id="rId40" Type="http://schemas.openxmlformats.org/officeDocument/2006/relationships/image" Target="../media/image39.png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image" Target="../media/image48.png"/><Relationship Id="rId66" Type="http://schemas.openxmlformats.org/officeDocument/2006/relationships/image" Target="../media/image52.png"/><Relationship Id="rId74" Type="http://schemas.openxmlformats.org/officeDocument/2006/relationships/image" Target="../media/image56.png"/><Relationship Id="rId5" Type="http://schemas.openxmlformats.org/officeDocument/2006/relationships/customXml" Target="../ink/ink2.xml"/><Relationship Id="rId61" Type="http://schemas.openxmlformats.org/officeDocument/2006/relationships/customXml" Target="../ink/ink30.xml"/><Relationship Id="rId19" Type="http://schemas.openxmlformats.org/officeDocument/2006/relationships/customXml" Target="../ink/ink9.xml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openxmlformats.org/officeDocument/2006/relationships/customXml" Target="../ink/ink13.xml"/><Relationship Id="rId30" Type="http://schemas.openxmlformats.org/officeDocument/2006/relationships/image" Target="../media/image34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43.png"/><Relationship Id="rId56" Type="http://schemas.openxmlformats.org/officeDocument/2006/relationships/image" Target="../media/image47.png"/><Relationship Id="rId64" Type="http://schemas.openxmlformats.org/officeDocument/2006/relationships/image" Target="../media/image51.png"/><Relationship Id="rId69" Type="http://schemas.openxmlformats.org/officeDocument/2006/relationships/customXml" Target="../ink/ink34.xml"/><Relationship Id="rId8" Type="http://schemas.openxmlformats.org/officeDocument/2006/relationships/image" Target="../media/image230.png"/><Relationship Id="rId51" Type="http://schemas.openxmlformats.org/officeDocument/2006/relationships/customXml" Target="../ink/ink25.xml"/><Relationship Id="rId72" Type="http://schemas.openxmlformats.org/officeDocument/2006/relationships/image" Target="../media/image55.png"/><Relationship Id="rId3" Type="http://schemas.openxmlformats.org/officeDocument/2006/relationships/customXml" Target="../ink/ink1.xml"/><Relationship Id="rId12" Type="http://schemas.openxmlformats.org/officeDocument/2006/relationships/image" Target="../media/image250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38.png"/><Relationship Id="rId46" Type="http://schemas.openxmlformats.org/officeDocument/2006/relationships/image" Target="../media/image42.png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29.png"/><Relationship Id="rId41" Type="http://schemas.openxmlformats.org/officeDocument/2006/relationships/customXml" Target="../ink/ink20.xml"/><Relationship Id="rId54" Type="http://schemas.openxmlformats.org/officeDocument/2006/relationships/image" Target="../media/image46.png"/><Relationship Id="rId62" Type="http://schemas.openxmlformats.org/officeDocument/2006/relationships/image" Target="../media/image50.png"/><Relationship Id="rId7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0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33.png"/><Relationship Id="rId36" Type="http://schemas.openxmlformats.org/officeDocument/2006/relationships/image" Target="../media/image37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240.png"/><Relationship Id="rId31" Type="http://schemas.openxmlformats.org/officeDocument/2006/relationships/customXml" Target="../ink/ink15.xml"/><Relationship Id="rId44" Type="http://schemas.openxmlformats.org/officeDocument/2006/relationships/image" Target="../media/image41.png"/><Relationship Id="rId52" Type="http://schemas.openxmlformats.org/officeDocument/2006/relationships/image" Target="../media/image45.png"/><Relationship Id="rId60" Type="http://schemas.openxmlformats.org/officeDocument/2006/relationships/image" Target="../media/image49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4" Type="http://schemas.openxmlformats.org/officeDocument/2006/relationships/image" Target="../media/image210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28.png"/><Relationship Id="rId39" Type="http://schemas.openxmlformats.org/officeDocument/2006/relationships/customXml" Target="../ink/ink19.xml"/><Relationship Id="rId34" Type="http://schemas.openxmlformats.org/officeDocument/2006/relationships/image" Target="../media/image36.png"/><Relationship Id="rId50" Type="http://schemas.openxmlformats.org/officeDocument/2006/relationships/image" Target="../media/image44.png"/><Relationship Id="rId55" Type="http://schemas.openxmlformats.org/officeDocument/2006/relationships/customXml" Target="../ink/ink27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НАЗВАНИЕ ПРОЕКТА"/>
          <p:cNvSpPr txBox="1">
            <a:spLocks noGrp="1"/>
          </p:cNvSpPr>
          <p:nvPr>
            <p:ph type="title"/>
          </p:nvPr>
        </p:nvSpPr>
        <p:spPr>
          <a:xfrm>
            <a:off x="5234788" y="1384509"/>
            <a:ext cx="13531652" cy="7315201"/>
          </a:xfrm>
          <a:prstGeom prst="rect">
            <a:avLst/>
          </a:prstGeom>
        </p:spPr>
        <p:txBody>
          <a:bodyPr lIns="45699" tIns="45699" rIns="45699" bIns="45699">
            <a:normAutofit fontScale="90000"/>
          </a:bodyPr>
          <a:lstStyle/>
          <a:p>
            <a:pPr algn="ctr" defTabSz="914400">
              <a:lnSpc>
                <a:spcPct val="90000"/>
              </a:lnSpc>
              <a:defRPr sz="6000" b="0" spc="0">
                <a:solidFill>
                  <a:srgbClr val="FF0000"/>
                </a:solidFill>
                <a:latin typeface="Gilroy-Medium"/>
                <a:ea typeface="Gilroy-Medium"/>
                <a:cs typeface="Gilroy-Medium"/>
                <a:sym typeface="Gilroy-Medium"/>
              </a:defRPr>
            </a:pPr>
            <a:r>
              <a:rPr lang="ru-RU" sz="11500" dirty="0">
                <a:solidFill>
                  <a:schemeClr val="accent2">
                    <a:lumMod val="75000"/>
                  </a:schemeClr>
                </a:solidFill>
              </a:rPr>
              <a:t>Инновационный крем с </a:t>
            </a:r>
            <a:r>
              <a:rPr lang="ru-RU" sz="11500" dirty="0" err="1">
                <a:solidFill>
                  <a:schemeClr val="accent2">
                    <a:lumMod val="75000"/>
                  </a:schemeClr>
                </a:solidFill>
              </a:rPr>
              <a:t>наночастицами</a:t>
            </a:r>
            <a:r>
              <a:rPr lang="ru-RU" sz="11500" dirty="0">
                <a:solidFill>
                  <a:schemeClr val="accent2">
                    <a:lumMod val="75000"/>
                  </a:schemeClr>
                </a:solidFill>
              </a:rPr>
              <a:t> оксида цинка и серебра </a:t>
            </a:r>
            <a:endParaRPr sz="1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35EE1B-CF95-FD40-B59E-58367413D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195" y="376382"/>
            <a:ext cx="2654300" cy="660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B94485-0BFB-EF46-B2A1-4F5C82A32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5318" y="8566425"/>
            <a:ext cx="3538682" cy="51495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1981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444D80-25FB-0647-8D2E-3EB174990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6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306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E04105-77D5-384A-A8E3-F6A3BB961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635"/>
            <a:ext cx="24384000" cy="1373363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50CE1-80A7-FE4A-9E40-115A944E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284" y="941046"/>
            <a:ext cx="21031200" cy="2651126"/>
          </a:xfrm>
        </p:spPr>
        <p:txBody>
          <a:bodyPr>
            <a:normAutofit/>
          </a:bodyPr>
          <a:lstStyle/>
          <a:p>
            <a:r>
              <a:rPr lang="ru-RU" sz="10800" dirty="0"/>
              <a:t>Проблема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DBF005-6A0E-C947-93AA-BAFD1A736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78" y="4167963"/>
            <a:ext cx="12197642" cy="9989224"/>
          </a:xfrm>
        </p:spPr>
        <p:txBody>
          <a:bodyPr>
            <a:normAutofit/>
          </a:bodyPr>
          <a:lstStyle/>
          <a:p>
            <a:pPr marL="342900" lvl="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4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Согласно маркетинговому исследованию российского рынка косметики, импорт декоративной косметики и средств по уходу за кожей по объемам значительно сократился.</a:t>
            </a:r>
          </a:p>
          <a:p>
            <a:pPr marL="342900" lvl="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tabLst>
                <a:tab pos="457200" algn="l"/>
              </a:tabLst>
            </a:pPr>
            <a:endParaRPr lang="ru-RU" sz="44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tabLst>
                <a:tab pos="457200" algn="l"/>
              </a:tabLst>
            </a:pPr>
            <a:endParaRPr lang="ru-RU" sz="44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tabLst>
                <a:tab pos="457200" algn="l"/>
              </a:tabLst>
            </a:pPr>
            <a:endParaRPr lang="ru-RU" sz="44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рынке РФ представлено ограниченное количество отечественных компаний, выпускающих инновационную косметическую продукцию</a:t>
            </a:r>
            <a:r>
              <a:rPr lang="ru-RU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92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5594B9-EB91-6846-B504-68C534714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6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6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FE26CF-8248-B74D-BF2D-5270AB4B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445624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E3B200-9AC0-9242-99DF-78A48C09F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24353331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11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2177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24E34E-8EBF-3443-8B69-05CF406F2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24227327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9609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9928856-7785-7849-87B3-9064210DE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2" y="-1912480"/>
            <a:ext cx="23851268" cy="4648200"/>
          </a:xfrm>
        </p:spPr>
        <p:txBody>
          <a:bodyPr/>
          <a:lstStyle/>
          <a:p>
            <a:r>
              <a:rPr lang="ru-RU" dirty="0"/>
              <a:t>Объём рынка косметики России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F5F7F38-7D7F-B94C-B0A9-C4A499888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7704575"/>
              </p:ext>
            </p:extLst>
          </p:nvPr>
        </p:nvGraphicFramePr>
        <p:xfrm>
          <a:off x="911726" y="2911642"/>
          <a:ext cx="15210590" cy="1066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F47F928-C144-1E4B-84FE-65557534ACDD}"/>
              </a:ext>
            </a:extLst>
          </p:cNvPr>
          <p:cNvCxnSpPr/>
          <p:nvPr/>
        </p:nvCxnSpPr>
        <p:spPr>
          <a:xfrm>
            <a:off x="16868274" y="2735720"/>
            <a:ext cx="0" cy="10837333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CF53F4-945D-AA4B-869C-27A851FC6DD3}"/>
              </a:ext>
            </a:extLst>
          </p:cNvPr>
          <p:cNvSpPr txBox="1"/>
          <p:nvPr/>
        </p:nvSpPr>
        <p:spPr>
          <a:xfrm>
            <a:off x="17614233" y="4228895"/>
            <a:ext cx="5366078" cy="7327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Российский рынок косметики стабильно рос в период с 2017 по 2022 год. В течении 2022 года выручка достигла около 980,5 млрд рублей.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321224-DA31-A741-B4D5-28C4EE139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86"/>
            <a:ext cx="24384000" cy="1369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2211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Бизнес-модель (можно объединить слайд с ФЭО)"/>
          <p:cNvSpPr txBox="1">
            <a:spLocks noGrp="1"/>
          </p:cNvSpPr>
          <p:nvPr>
            <p:ph type="title"/>
          </p:nvPr>
        </p:nvSpPr>
        <p:spPr>
          <a:xfrm>
            <a:off x="9038333" y="171534"/>
            <a:ext cx="14833949" cy="1433998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spc="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sz="7200" dirty="0" err="1"/>
              <a:t>Бизнес-модель</a:t>
            </a:r>
            <a:endParaRPr sz="7200" dirty="0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425F134-972D-9C47-9C60-AB7FD09D3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389595"/>
              </p:ext>
            </p:extLst>
          </p:nvPr>
        </p:nvGraphicFramePr>
        <p:xfrm>
          <a:off x="4367571" y="2184619"/>
          <a:ext cx="162560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Одна шестеренка">
            <a:extLst>
              <a:ext uri="{FF2B5EF4-FFF2-40B4-BE49-F238E27FC236}">
                <a16:creationId xmlns:a16="http://schemas.microsoft.com/office/drawing/2014/main" id="{70A1E58D-AB74-B14F-AEEE-BFCCA88B56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9409" y="2599738"/>
            <a:ext cx="914400" cy="914400"/>
          </a:xfrm>
          <a:prstGeom prst="rect">
            <a:avLst/>
          </a:prstGeom>
        </p:spPr>
      </p:pic>
      <p:pic>
        <p:nvPicPr>
          <p:cNvPr id="38" name="Рисунок 37" descr="Одна шестеренка">
            <a:extLst>
              <a:ext uri="{FF2B5EF4-FFF2-40B4-BE49-F238E27FC236}">
                <a16:creationId xmlns:a16="http://schemas.microsoft.com/office/drawing/2014/main" id="{9DFA98A6-1EE5-3247-A341-4FADC3D6E9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38371" y="2624718"/>
            <a:ext cx="914400" cy="914400"/>
          </a:xfrm>
          <a:prstGeom prst="rect">
            <a:avLst/>
          </a:prstGeom>
        </p:spPr>
      </p:pic>
      <p:pic>
        <p:nvPicPr>
          <p:cNvPr id="39" name="Рисунок 38" descr="Одна шестеренка">
            <a:extLst>
              <a:ext uri="{FF2B5EF4-FFF2-40B4-BE49-F238E27FC236}">
                <a16:creationId xmlns:a16="http://schemas.microsoft.com/office/drawing/2014/main" id="{738DA947-12B1-C848-B8DE-A8728AC55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455308" y="2624718"/>
            <a:ext cx="914400" cy="914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4F8E95-E87A-834F-BB1F-90343AA6EA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"/>
            <a:ext cx="23771414" cy="133544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189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Бизнес-модель (можно объединить слайд с ФЭО)"/>
          <p:cNvSpPr txBox="1">
            <a:spLocks noGrp="1"/>
          </p:cNvSpPr>
          <p:nvPr>
            <p:ph type="title"/>
          </p:nvPr>
        </p:nvSpPr>
        <p:spPr>
          <a:xfrm>
            <a:off x="7548417" y="-1725952"/>
            <a:ext cx="14833949" cy="3451903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defTabSz="914400">
              <a:lnSpc>
                <a:spcPct val="90000"/>
              </a:lnSpc>
              <a:defRPr sz="5000" spc="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sz="8000" dirty="0" err="1"/>
              <a:t>Финансовая</a:t>
            </a:r>
            <a:r>
              <a:rPr sz="8000" dirty="0"/>
              <a:t> </a:t>
            </a:r>
            <a:r>
              <a:rPr sz="8000" dirty="0" err="1"/>
              <a:t>модель</a:t>
            </a:r>
            <a:endParaRPr sz="80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341D99F-A2F1-8040-B528-A87EF5C13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3501736"/>
            <a:ext cx="6858000" cy="685800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D6F76A3-A09E-4948-BBD1-F25CFA51F77C}"/>
              </a:ext>
            </a:extLst>
          </p:cNvPr>
          <p:cNvCxnSpPr/>
          <p:nvPr/>
        </p:nvCxnSpPr>
        <p:spPr>
          <a:xfrm>
            <a:off x="7107382" y="0"/>
            <a:ext cx="0" cy="13861473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E3FE88A-7D62-4840-9E4B-16C6A40DF181}"/>
              </a:ext>
            </a:extLst>
          </p:cNvPr>
          <p:cNvCxnSpPr/>
          <p:nvPr/>
        </p:nvCxnSpPr>
        <p:spPr>
          <a:xfrm flipH="1">
            <a:off x="0" y="8542103"/>
            <a:ext cx="7107382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Рисунок 8" descr="Тенденция к повышению">
            <a:extLst>
              <a:ext uri="{FF2B5EF4-FFF2-40B4-BE49-F238E27FC236}">
                <a16:creationId xmlns:a16="http://schemas.microsoft.com/office/drawing/2014/main" id="{C1F02BD8-06D0-2849-AB84-690774823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1878" y="10533703"/>
            <a:ext cx="3616036" cy="36160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1B6838-77A3-394E-A3A6-0BA29D88A5D1}"/>
              </a:ext>
            </a:extLst>
          </p:cNvPr>
          <p:cNvSpPr txBox="1"/>
          <p:nvPr/>
        </p:nvSpPr>
        <p:spPr>
          <a:xfrm>
            <a:off x="976745" y="8200546"/>
            <a:ext cx="5398925" cy="25863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Инвестиции 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10 000 000 руб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4C2B3D-C5F6-7A48-8E74-27288657EE60}"/>
              </a:ext>
            </a:extLst>
          </p:cNvPr>
          <p:cNvSpPr txBox="1"/>
          <p:nvPr/>
        </p:nvSpPr>
        <p:spPr>
          <a:xfrm>
            <a:off x="848591" y="333718"/>
            <a:ext cx="5278582" cy="3251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Эффективность инвестиций 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BC5F28D-80B8-8B41-91D8-75C17768B246}"/>
              </a:ext>
            </a:extLst>
          </p:cNvPr>
          <p:cNvSpPr/>
          <p:nvPr/>
        </p:nvSpPr>
        <p:spPr>
          <a:xfrm>
            <a:off x="244187" y="2399736"/>
            <a:ext cx="2573482" cy="2556162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9A1181ED-1296-3B42-BB59-BD6C6706CC65}"/>
              </a:ext>
            </a:extLst>
          </p:cNvPr>
          <p:cNvSpPr/>
          <p:nvPr/>
        </p:nvSpPr>
        <p:spPr>
          <a:xfrm>
            <a:off x="225137" y="5576463"/>
            <a:ext cx="2573482" cy="2556162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88A25E-F938-0849-AA31-D3BE666AB510}"/>
              </a:ext>
            </a:extLst>
          </p:cNvPr>
          <p:cNvSpPr txBox="1"/>
          <p:nvPr/>
        </p:nvSpPr>
        <p:spPr>
          <a:xfrm>
            <a:off x="848591" y="2690553"/>
            <a:ext cx="1799358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A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NVP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C991B6-2B72-594B-AA3D-7EA14540577E}"/>
              </a:ext>
            </a:extLst>
          </p:cNvPr>
          <p:cNvSpPr txBox="1"/>
          <p:nvPr/>
        </p:nvSpPr>
        <p:spPr>
          <a:xfrm>
            <a:off x="381433" y="5909685"/>
            <a:ext cx="2298990" cy="14552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Период окупаемости 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261BF8C4-CE5C-6945-865A-92F9003F492D}"/>
              </a:ext>
            </a:extLst>
          </p:cNvPr>
          <p:cNvCxnSpPr/>
          <p:nvPr/>
        </p:nvCxnSpPr>
        <p:spPr>
          <a:xfrm>
            <a:off x="16944109" y="-76193"/>
            <a:ext cx="0" cy="13861473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1E2E8F-6B51-FC4D-9D56-6E7929869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62535" y="333717"/>
            <a:ext cx="6687395" cy="127443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C66C56-79D7-FF4B-BB2B-AAD3CF4B2C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906" y="348208"/>
            <a:ext cx="6533441" cy="791506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303959-C9D9-1245-BF3A-D26ED84A2A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1745"/>
            <a:ext cx="24384000" cy="1371466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Результаты акселератора промтехдизайн"/>
          <p:cNvSpPr txBox="1"/>
          <p:nvPr/>
        </p:nvSpPr>
        <p:spPr>
          <a:xfrm>
            <a:off x="1398372" y="1891766"/>
            <a:ext cx="1892424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5000" b="1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sz="6600" dirty="0" err="1"/>
              <a:t>Результаты</a:t>
            </a:r>
            <a:r>
              <a:rPr sz="6600" dirty="0"/>
              <a:t> </a:t>
            </a:r>
            <a:r>
              <a:rPr sz="6600" dirty="0" err="1"/>
              <a:t>акселератора</a:t>
            </a:r>
            <a:r>
              <a:rPr sz="6600" dirty="0"/>
              <a:t> </a:t>
            </a:r>
            <a:r>
              <a:rPr sz="6600" dirty="0" err="1"/>
              <a:t>ПромТехДизайн</a:t>
            </a:r>
            <a:endParaRPr sz="6600" dirty="0"/>
          </a:p>
        </p:txBody>
      </p:sp>
      <p:grpSp>
        <p:nvGrpSpPr>
          <p:cNvPr id="631" name="Группа 1"/>
          <p:cNvGrpSpPr/>
          <p:nvPr/>
        </p:nvGrpSpPr>
        <p:grpSpPr>
          <a:xfrm>
            <a:off x="1699326" y="3897473"/>
            <a:ext cx="18924245" cy="7138116"/>
            <a:chOff x="-1" y="-1155695"/>
            <a:chExt cx="18960317" cy="4031251"/>
          </a:xfrm>
        </p:grpSpPr>
        <p:sp>
          <p:nvSpPr>
            <p:cNvPr id="625" name="Что Вам дал акселератор в свободной форме"/>
            <p:cNvSpPr txBox="1"/>
            <p:nvPr/>
          </p:nvSpPr>
          <p:spPr>
            <a:xfrm>
              <a:off x="-1" y="-1155695"/>
              <a:ext cx="18960317" cy="16768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342900" indent="-342900">
                <a:buSzPct val="100000"/>
                <a:buFont typeface="Arial"/>
                <a:buChar char="•"/>
                <a:defRPr sz="2200">
                  <a:latin typeface="Baron Neue"/>
                  <a:ea typeface="Baron Neue"/>
                  <a:cs typeface="Baron Neue"/>
                  <a:sym typeface="Baron Neue"/>
                </a:defRPr>
              </a:lvl1pPr>
            </a:lstStyle>
            <a:p>
              <a:r>
                <a:rPr sz="3600" dirty="0" err="1"/>
                <a:t>Освоили</a:t>
              </a:r>
              <a:r>
                <a:rPr sz="3600" dirty="0"/>
                <a:t> </a:t>
              </a:r>
              <a:r>
                <a:rPr sz="3600" dirty="0" err="1"/>
                <a:t>клиентоориентированную</a:t>
              </a:r>
              <a:r>
                <a:rPr sz="3600" dirty="0"/>
                <a:t> </a:t>
              </a:r>
              <a:r>
                <a:rPr sz="3600" dirty="0" err="1"/>
                <a:t>методологию</a:t>
              </a:r>
              <a:r>
                <a:rPr sz="3600" dirty="0"/>
                <a:t> </a:t>
              </a:r>
              <a:r>
                <a:rPr sz="3600" dirty="0" err="1"/>
                <a:t>создания</a:t>
              </a:r>
              <a:r>
                <a:rPr sz="3600" dirty="0"/>
                <a:t> </a:t>
              </a:r>
              <a:r>
                <a:rPr sz="3600" dirty="0" err="1"/>
                <a:t>высокотехнологичных</a:t>
              </a:r>
              <a:r>
                <a:rPr sz="3600" dirty="0"/>
                <a:t> </a:t>
              </a:r>
              <a:r>
                <a:rPr sz="3600" dirty="0" err="1"/>
                <a:t>продуктов</a:t>
              </a:r>
              <a:r>
                <a:rPr sz="3600" dirty="0"/>
                <a:t>;</a:t>
              </a:r>
              <a:endParaRPr lang="ru-RU" sz="3600" dirty="0"/>
            </a:p>
            <a:p>
              <a:r>
                <a:rPr lang="ru-RU" sz="3600" dirty="0"/>
                <a:t>Разработали технологический образец; </a:t>
              </a:r>
              <a:endParaRPr sz="3600" dirty="0"/>
            </a:p>
          </p:txBody>
        </p:sp>
        <p:sp>
          <p:nvSpPr>
            <p:cNvPr id="626" name="Что Вам дал акселератор в свободной форме"/>
            <p:cNvSpPr txBox="1"/>
            <p:nvPr/>
          </p:nvSpPr>
          <p:spPr>
            <a:xfrm>
              <a:off x="-1" y="333315"/>
              <a:ext cx="14337256" cy="545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342900" indent="-342900">
                <a:buSzPct val="100000"/>
                <a:buFont typeface="Arial"/>
                <a:buChar char="•"/>
                <a:defRPr sz="2200">
                  <a:latin typeface="Baron Neue"/>
                  <a:ea typeface="Baron Neue"/>
                  <a:cs typeface="Baron Neue"/>
                  <a:sym typeface="Baron Neue"/>
                </a:defRPr>
              </a:lvl1pPr>
            </a:lstStyle>
            <a:p>
              <a:r>
                <a:rPr sz="3200" dirty="0" err="1"/>
                <a:t>Провели</a:t>
              </a:r>
              <a:r>
                <a:rPr sz="3200" dirty="0"/>
                <a:t> </a:t>
              </a:r>
              <a:r>
                <a:rPr sz="3200" dirty="0" err="1"/>
                <a:t>анализ</a:t>
              </a:r>
              <a:r>
                <a:rPr sz="3200" dirty="0"/>
                <a:t> </a:t>
              </a:r>
              <a:r>
                <a:rPr sz="3200" dirty="0" err="1"/>
                <a:t>рынка</a:t>
              </a:r>
              <a:r>
                <a:rPr sz="3200" dirty="0"/>
                <a:t>, </a:t>
              </a:r>
              <a:r>
                <a:rPr sz="3200" dirty="0" err="1"/>
                <a:t>сформулировали</a:t>
              </a:r>
              <a:r>
                <a:rPr sz="3200" dirty="0"/>
                <a:t> </a:t>
              </a:r>
              <a:r>
                <a:rPr sz="3200" dirty="0" err="1"/>
                <a:t>и</a:t>
              </a:r>
              <a:r>
                <a:rPr sz="3200" dirty="0"/>
                <a:t> </a:t>
              </a:r>
              <a:r>
                <a:rPr sz="3200" dirty="0" err="1"/>
                <a:t>подтвердили</a:t>
              </a:r>
              <a:r>
                <a:rPr sz="3200" dirty="0"/>
                <a:t> </a:t>
              </a:r>
              <a:r>
                <a:rPr sz="3200" dirty="0" err="1"/>
                <a:t>гипотезы</a:t>
              </a:r>
              <a:r>
                <a:rPr sz="3200" dirty="0"/>
                <a:t> </a:t>
              </a:r>
              <a:r>
                <a:rPr sz="3200" dirty="0" err="1"/>
                <a:t>о</a:t>
              </a:r>
              <a:r>
                <a:rPr sz="3200" dirty="0"/>
                <a:t> </a:t>
              </a:r>
              <a:r>
                <a:rPr sz="3200" dirty="0" err="1"/>
                <a:t>проблеме</a:t>
              </a:r>
              <a:r>
                <a:rPr dirty="0"/>
                <a:t>;</a:t>
              </a:r>
            </a:p>
          </p:txBody>
        </p:sp>
        <p:sp>
          <p:nvSpPr>
            <p:cNvPr id="627" name="Что Вам дал акселератор в свободной форме"/>
            <p:cNvSpPr txBox="1"/>
            <p:nvPr/>
          </p:nvSpPr>
          <p:spPr>
            <a:xfrm>
              <a:off x="-1" y="1000696"/>
              <a:ext cx="3318216" cy="545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342900" indent="-342900">
                <a:buSzPct val="100000"/>
                <a:buFont typeface="Arial"/>
                <a:buChar char="•"/>
                <a:defRPr sz="2200">
                  <a:latin typeface="Baron Neue"/>
                  <a:ea typeface="Baron Neue"/>
                  <a:cs typeface="Baron Neue"/>
                  <a:sym typeface="Baron Neue"/>
                </a:defRPr>
              </a:lvl1pPr>
            </a:lstStyle>
            <a:p>
              <a:r>
                <a:rPr sz="3200" dirty="0" err="1"/>
                <a:t>Нашли</a:t>
              </a:r>
              <a:r>
                <a:rPr sz="3200" dirty="0"/>
                <a:t> </a:t>
              </a:r>
              <a:r>
                <a:rPr sz="3200" dirty="0" err="1"/>
                <a:t>команду</a:t>
              </a:r>
              <a:r>
                <a:rPr dirty="0"/>
                <a:t>;</a:t>
              </a:r>
            </a:p>
          </p:txBody>
        </p:sp>
        <p:sp>
          <p:nvSpPr>
            <p:cNvPr id="628" name="Что Вам дал акселератор в свободной форме"/>
            <p:cNvSpPr txBox="1"/>
            <p:nvPr/>
          </p:nvSpPr>
          <p:spPr>
            <a:xfrm>
              <a:off x="-1" y="1678726"/>
              <a:ext cx="6474528" cy="545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342900" indent="-342900">
                <a:buSzPct val="100000"/>
                <a:buFont typeface="Arial"/>
                <a:buChar char="•"/>
                <a:defRPr sz="2200">
                  <a:latin typeface="Baron Neue"/>
                  <a:ea typeface="Baron Neue"/>
                  <a:cs typeface="Baron Neue"/>
                  <a:sym typeface="Baron Neue"/>
                </a:defRPr>
              </a:lvl1pPr>
            </a:lstStyle>
            <a:p>
              <a:r>
                <a:rPr sz="3200" dirty="0" err="1"/>
                <a:t>Разработали</a:t>
              </a:r>
              <a:r>
                <a:rPr sz="3200" dirty="0"/>
                <a:t> </a:t>
              </a:r>
              <a:r>
                <a:rPr sz="3200" dirty="0" err="1"/>
                <a:t>финансовую</a:t>
              </a:r>
              <a:r>
                <a:rPr sz="3200" dirty="0"/>
                <a:t> </a:t>
              </a:r>
              <a:r>
                <a:rPr sz="3200" dirty="0" err="1"/>
                <a:t>модель</a:t>
              </a:r>
              <a:r>
                <a:rPr sz="3200" dirty="0"/>
                <a:t>;</a:t>
              </a:r>
            </a:p>
          </p:txBody>
        </p:sp>
        <p:sp>
          <p:nvSpPr>
            <p:cNvPr id="629" name="Что Вам дал акселератор в свободной форме"/>
            <p:cNvSpPr txBox="1"/>
            <p:nvPr/>
          </p:nvSpPr>
          <p:spPr>
            <a:xfrm>
              <a:off x="-1" y="2329766"/>
              <a:ext cx="5371662" cy="545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342900" indent="-342900">
                <a:buSzPct val="100000"/>
                <a:buFont typeface="Arial"/>
                <a:buChar char="•"/>
                <a:defRPr sz="2200">
                  <a:latin typeface="Baron Neue"/>
                  <a:ea typeface="Baron Neue"/>
                  <a:cs typeface="Baron Neue"/>
                  <a:sym typeface="Baron Neue"/>
                </a:defRPr>
              </a:lvl1pPr>
            </a:lstStyle>
            <a:p>
              <a:r>
                <a:rPr sz="3200" dirty="0" err="1"/>
                <a:t>Составили</a:t>
              </a:r>
              <a:r>
                <a:rPr sz="3200" dirty="0"/>
                <a:t> </a:t>
              </a:r>
              <a:r>
                <a:rPr sz="3200" dirty="0" err="1"/>
                <a:t>дорожную</a:t>
              </a:r>
              <a:r>
                <a:rPr sz="3200" dirty="0"/>
                <a:t> </a:t>
              </a:r>
              <a:r>
                <a:rPr sz="3200" dirty="0" err="1"/>
                <a:t>карту</a:t>
              </a:r>
              <a:r>
                <a:rPr sz="3200" dirty="0"/>
                <a:t>;</a:t>
              </a:r>
            </a:p>
          </p:txBody>
        </p:sp>
      </p:grpSp>
      <p:pic>
        <p:nvPicPr>
          <p:cNvPr id="3" name="Рисунок 2" descr="Попасть в яблочко">
            <a:extLst>
              <a:ext uri="{FF2B5EF4-FFF2-40B4-BE49-F238E27FC236}">
                <a16:creationId xmlns:a16="http://schemas.microsoft.com/office/drawing/2014/main" id="{76515489-0C70-F34F-A8E2-60A6D1C4C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01307" y="6342417"/>
            <a:ext cx="4694888" cy="469488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7A9B37-3C85-8647-8402-033BD34888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799" t="13435" r="2953" b="16791"/>
          <a:stretch/>
        </p:blipFill>
        <p:spPr>
          <a:xfrm>
            <a:off x="-94222" y="0"/>
            <a:ext cx="24290417" cy="135373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0A59D6-94FB-134B-B5CE-71757260E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15" y="4596003"/>
            <a:ext cx="20055766" cy="8253036"/>
          </a:xfrm>
          <a:prstGeom prst="rect">
            <a:avLst/>
          </a:prstGeom>
        </p:spPr>
      </p:pic>
      <p:sp>
        <p:nvSpPr>
          <p:cNvPr id="694" name="Дорожная карта (план развития)"/>
          <p:cNvSpPr txBox="1"/>
          <p:nvPr/>
        </p:nvSpPr>
        <p:spPr>
          <a:xfrm>
            <a:off x="1350482" y="1748953"/>
            <a:ext cx="10113011" cy="73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5000" b="1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t>Дорожная карта (план развития)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D4A9E600-98BE-BC4E-9B74-98EE76E40241}"/>
                  </a:ext>
                </a:extLst>
              </p14:cNvPr>
              <p14:cNvContentPartPr/>
              <p14:nvPr/>
            </p14:nvContentPartPr>
            <p14:xfrm>
              <a:off x="2605547" y="12029078"/>
              <a:ext cx="2946240" cy="62460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D4A9E600-98BE-BC4E-9B74-98EE76E4024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2907" y="11966078"/>
                <a:ext cx="307188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33C94D3C-39AC-9749-99ED-C1D15679F59F}"/>
                  </a:ext>
                </a:extLst>
              </p14:cNvPr>
              <p14:cNvContentPartPr/>
              <p14:nvPr/>
            </p14:nvContentPartPr>
            <p14:xfrm>
              <a:off x="8047307" y="12126278"/>
              <a:ext cx="2008800" cy="27360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33C94D3C-39AC-9749-99ED-C1D15679F5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4307" y="12063278"/>
                <a:ext cx="213444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E86DAE42-8CBC-5246-9437-CB7E14EA893D}"/>
                  </a:ext>
                </a:extLst>
              </p14:cNvPr>
              <p14:cNvContentPartPr/>
              <p14:nvPr/>
            </p14:nvContentPartPr>
            <p14:xfrm>
              <a:off x="13512827" y="12017918"/>
              <a:ext cx="2381040" cy="4698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E86DAE42-8CBC-5246-9437-CB7E14EA893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450187" y="11954918"/>
                <a:ext cx="2506680" cy="59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22C96272-B549-A241-93BA-1D851E3FEE4E}"/>
                  </a:ext>
                </a:extLst>
              </p14:cNvPr>
              <p14:cNvContentPartPr/>
              <p14:nvPr/>
            </p14:nvContentPartPr>
            <p14:xfrm>
              <a:off x="4289627" y="12394838"/>
              <a:ext cx="3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22C96272-B549-A241-93BA-1D851E3FEE4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26987" y="12331838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AEE3BB6E-F898-404A-A0F8-D6D8CC3C38AC}"/>
              </a:ext>
            </a:extLst>
          </p:cNvPr>
          <p:cNvSpPr txBox="1"/>
          <p:nvPr/>
        </p:nvSpPr>
        <p:spPr>
          <a:xfrm>
            <a:off x="3286972" y="11596786"/>
            <a:ext cx="3289850" cy="1676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/>
              <a:t>Октябрь  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2023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56913310-124C-7A40-8845-95DB96A4F5FE}"/>
                  </a:ext>
                </a:extLst>
              </p14:cNvPr>
              <p14:cNvContentPartPr/>
              <p14:nvPr/>
            </p14:nvContentPartPr>
            <p14:xfrm>
              <a:off x="4534787" y="3797318"/>
              <a:ext cx="4568040" cy="119592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56913310-124C-7A40-8845-95DB96A4F5F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71787" y="3734678"/>
                <a:ext cx="4693680" cy="13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05FC602E-D562-3245-9C1A-DBF8D9D53589}"/>
                  </a:ext>
                </a:extLst>
              </p14:cNvPr>
              <p14:cNvContentPartPr/>
              <p14:nvPr/>
            </p14:nvContentPartPr>
            <p14:xfrm>
              <a:off x="4844747" y="4849598"/>
              <a:ext cx="5240520" cy="13723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05FC602E-D562-3245-9C1A-DBF8D9D5358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781747" y="4786958"/>
                <a:ext cx="5366160" cy="14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6637A333-1956-BB46-81ED-FB808C4328DD}"/>
                  </a:ext>
                </a:extLst>
              </p14:cNvPr>
              <p14:cNvContentPartPr/>
              <p14:nvPr/>
            </p14:nvContentPartPr>
            <p14:xfrm>
              <a:off x="6400307" y="4775078"/>
              <a:ext cx="2632320" cy="40608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6637A333-1956-BB46-81ED-FB808C4328D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37667" y="4712078"/>
                <a:ext cx="2757960" cy="53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626E73F7-EEA2-2945-8784-522F5EDADCC8}"/>
                  </a:ext>
                </a:extLst>
              </p14:cNvPr>
              <p14:cNvContentPartPr/>
              <p14:nvPr/>
            </p14:nvContentPartPr>
            <p14:xfrm>
              <a:off x="15547187" y="6766238"/>
              <a:ext cx="1390320" cy="42588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626E73F7-EEA2-2945-8784-522F5EDADCC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5484547" y="6703238"/>
                <a:ext cx="1515960" cy="55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5020E809-FF5E-6644-A916-BC7174BCB2C7}"/>
                  </a:ext>
                </a:extLst>
              </p14:cNvPr>
              <p14:cNvContentPartPr/>
              <p14:nvPr/>
            </p14:nvContentPartPr>
            <p14:xfrm>
              <a:off x="15379067" y="6768398"/>
              <a:ext cx="5060880" cy="178668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5020E809-FF5E-6644-A916-BC7174BCB2C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5316427" y="6705398"/>
                <a:ext cx="5186520" cy="19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9" name="Рукописный ввод 48">
                <a:extLst>
                  <a:ext uri="{FF2B5EF4-FFF2-40B4-BE49-F238E27FC236}">
                    <a16:creationId xmlns:a16="http://schemas.microsoft.com/office/drawing/2014/main" id="{F5B0DF91-8CDB-5C42-81BD-42DC7723BEC3}"/>
                  </a:ext>
                </a:extLst>
              </p14:cNvPr>
              <p14:cNvContentPartPr/>
              <p14:nvPr/>
            </p14:nvContentPartPr>
            <p14:xfrm>
              <a:off x="9719147" y="9044678"/>
              <a:ext cx="3166200" cy="1721880"/>
            </p14:xfrm>
          </p:contentPart>
        </mc:Choice>
        <mc:Fallback xmlns="">
          <p:pic>
            <p:nvPicPr>
              <p:cNvPr id="49" name="Рукописный ввод 48">
                <a:extLst>
                  <a:ext uri="{FF2B5EF4-FFF2-40B4-BE49-F238E27FC236}">
                    <a16:creationId xmlns:a16="http://schemas.microsoft.com/office/drawing/2014/main" id="{F5B0DF91-8CDB-5C42-81BD-42DC7723BEC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56147" y="8981678"/>
                <a:ext cx="3291840" cy="18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C7EE6701-58BA-A54B-9E3A-D6D6647CA12B}"/>
                  </a:ext>
                </a:extLst>
              </p14:cNvPr>
              <p14:cNvContentPartPr/>
              <p14:nvPr/>
            </p14:nvContentPartPr>
            <p14:xfrm>
              <a:off x="9769187" y="9757838"/>
              <a:ext cx="64800" cy="37908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C7EE6701-58BA-A54B-9E3A-D6D6647CA12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706187" y="9694838"/>
                <a:ext cx="19044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F8911D2B-6866-A14B-AFEF-3A23E572B89F}"/>
                  </a:ext>
                </a:extLst>
              </p14:cNvPr>
              <p14:cNvContentPartPr/>
              <p14:nvPr/>
            </p14:nvContentPartPr>
            <p14:xfrm>
              <a:off x="3851867" y="6926438"/>
              <a:ext cx="5352120" cy="103500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F8911D2B-6866-A14B-AFEF-3A23E572B89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789227" y="6863438"/>
                <a:ext cx="5477760" cy="11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0EEA642C-A7FC-B446-ACAF-00A989079246}"/>
                  </a:ext>
                </a:extLst>
              </p14:cNvPr>
              <p14:cNvContentPartPr/>
              <p14:nvPr/>
            </p14:nvContentPartPr>
            <p14:xfrm>
              <a:off x="4070387" y="7569038"/>
              <a:ext cx="4421520" cy="51876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0EEA642C-A7FC-B446-ACAF-00A98907924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007747" y="7506398"/>
                <a:ext cx="4547160" cy="64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08474CC9-9B50-674C-ADE5-A96B9E4D023C}"/>
                  </a:ext>
                </a:extLst>
              </p14:cNvPr>
              <p14:cNvContentPartPr/>
              <p14:nvPr/>
            </p14:nvContentPartPr>
            <p14:xfrm>
              <a:off x="3857267" y="7655078"/>
              <a:ext cx="5387760" cy="92304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08474CC9-9B50-674C-ADE5-A96B9E4D023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794627" y="7592078"/>
                <a:ext cx="5513400" cy="10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7A04B3E3-4D31-DC40-917B-F6F7A720F1D6}"/>
                  </a:ext>
                </a:extLst>
              </p14:cNvPr>
              <p14:cNvContentPartPr/>
              <p14:nvPr/>
            </p14:nvContentPartPr>
            <p14:xfrm>
              <a:off x="3910187" y="8199758"/>
              <a:ext cx="5137200" cy="94572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7A04B3E3-4D31-DC40-917B-F6F7A720F1D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47547" y="8136758"/>
                <a:ext cx="5262840" cy="10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26BF4C96-0C2E-7649-AC84-059EEDD60661}"/>
                  </a:ext>
                </a:extLst>
              </p14:cNvPr>
              <p14:cNvContentPartPr/>
              <p14:nvPr/>
            </p14:nvContentPartPr>
            <p14:xfrm>
              <a:off x="4351547" y="7569038"/>
              <a:ext cx="139320" cy="126288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26BF4C96-0C2E-7649-AC84-059EEDD6066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88907" y="7506398"/>
                <a:ext cx="264960" cy="13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91AF79D6-2DB8-9B4D-BD12-A5FACBDEC331}"/>
                  </a:ext>
                </a:extLst>
              </p14:cNvPr>
              <p14:cNvContentPartPr/>
              <p14:nvPr/>
            </p14:nvContentPartPr>
            <p14:xfrm>
              <a:off x="2723316" y="12390882"/>
              <a:ext cx="349560" cy="16848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91AF79D6-2DB8-9B4D-BD12-A5FACBDEC33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660316" y="12327882"/>
                <a:ext cx="47520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6E8270B7-7211-0140-B1CB-66550E95650C}"/>
                  </a:ext>
                </a:extLst>
              </p14:cNvPr>
              <p14:cNvContentPartPr/>
              <p14:nvPr/>
            </p14:nvContentPartPr>
            <p14:xfrm>
              <a:off x="2252076" y="12214842"/>
              <a:ext cx="1013760" cy="35244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6E8270B7-7211-0140-B1CB-66550E95650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189076" y="12151842"/>
                <a:ext cx="113940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B8B18F5D-3419-EA40-92C7-49276E2E98FD}"/>
                  </a:ext>
                </a:extLst>
              </p14:cNvPr>
              <p14:cNvContentPartPr/>
              <p14:nvPr/>
            </p14:nvContentPartPr>
            <p14:xfrm>
              <a:off x="7541556" y="12183162"/>
              <a:ext cx="968760" cy="257760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B8B18F5D-3419-EA40-92C7-49276E2E98F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478556" y="12120162"/>
                <a:ext cx="109440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6F45D51E-3831-AC44-907F-8F2C8F6FD386}"/>
                  </a:ext>
                </a:extLst>
              </p14:cNvPr>
              <p14:cNvContentPartPr/>
              <p14:nvPr/>
            </p14:nvContentPartPr>
            <p14:xfrm>
              <a:off x="12457716" y="12190002"/>
              <a:ext cx="2223720" cy="27324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6F45D51E-3831-AC44-907F-8F2C8F6FD38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2394716" y="12127002"/>
                <a:ext cx="234936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B9A18B02-7FCA-E44B-A79D-BE40125D81F8}"/>
                  </a:ext>
                </a:extLst>
              </p14:cNvPr>
              <p14:cNvContentPartPr/>
              <p14:nvPr/>
            </p14:nvContentPartPr>
            <p14:xfrm>
              <a:off x="4508196" y="5258202"/>
              <a:ext cx="4712760" cy="1505520"/>
            </p14:xfrm>
          </p:contentPart>
        </mc:Choice>
        <mc:Fallback xmlns=""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B9A18B02-7FCA-E44B-A79D-BE40125D81F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445196" y="5195562"/>
                <a:ext cx="4838400" cy="163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389B4C3B-FC11-5E4A-A82C-57C9537C6008}"/>
                  </a:ext>
                </a:extLst>
              </p14:cNvPr>
              <p14:cNvContentPartPr/>
              <p14:nvPr/>
            </p14:nvContentPartPr>
            <p14:xfrm>
              <a:off x="3717636" y="7362042"/>
              <a:ext cx="3864240" cy="331920"/>
            </p14:xfrm>
          </p:contentPart>
        </mc:Choice>
        <mc:Fallback xmlns=""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389B4C3B-FC11-5E4A-A82C-57C9537C600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654636" y="7299402"/>
                <a:ext cx="398988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E49D403E-E05B-574A-B6DD-14C7A54F7CAD}"/>
                  </a:ext>
                </a:extLst>
              </p14:cNvPr>
              <p14:cNvContentPartPr/>
              <p14:nvPr/>
            </p14:nvContentPartPr>
            <p14:xfrm>
              <a:off x="3599556" y="7318842"/>
              <a:ext cx="4892040" cy="900000"/>
            </p14:xfrm>
          </p:contentPart>
        </mc:Choice>
        <mc:Fallback xmlns=""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E49D403E-E05B-574A-B6DD-14C7A54F7CA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536556" y="7256202"/>
                <a:ext cx="5017680" cy="10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4BAB7498-5C78-6F45-98CC-A33E947F32A1}"/>
                  </a:ext>
                </a:extLst>
              </p14:cNvPr>
              <p14:cNvContentPartPr/>
              <p14:nvPr/>
            </p14:nvContentPartPr>
            <p14:xfrm>
              <a:off x="4683638" y="5953339"/>
              <a:ext cx="1060560" cy="97200"/>
            </p14:xfrm>
          </p:contentPart>
        </mc:Choice>
        <mc:Fallback xmlns=""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4BAB7498-5C78-6F45-98CC-A33E947F32A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620998" y="5890339"/>
                <a:ext cx="1186200" cy="22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A8B464CC-E29D-8F46-A429-835177AC90D1}"/>
              </a:ext>
            </a:extLst>
          </p:cNvPr>
          <p:cNvGrpSpPr/>
          <p:nvPr/>
        </p:nvGrpSpPr>
        <p:grpSpPr>
          <a:xfrm>
            <a:off x="4698117" y="6032028"/>
            <a:ext cx="1643400" cy="235080"/>
            <a:chOff x="4698117" y="6032028"/>
            <a:chExt cx="1643400" cy="23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Рукописный ввод 31">
                  <a:extLst>
                    <a:ext uri="{FF2B5EF4-FFF2-40B4-BE49-F238E27FC236}">
                      <a16:creationId xmlns:a16="http://schemas.microsoft.com/office/drawing/2014/main" id="{B5E743D8-A03D-D644-BE84-43C3C1F6982B}"/>
                    </a:ext>
                  </a:extLst>
                </p14:cNvPr>
                <p14:cNvContentPartPr/>
                <p14:nvPr/>
              </p14:nvContentPartPr>
              <p14:xfrm>
                <a:off x="4698117" y="6082788"/>
                <a:ext cx="165240" cy="184320"/>
              </p14:xfrm>
            </p:contentPart>
          </mc:Choice>
          <mc:Fallback xmlns="">
            <p:pic>
              <p:nvPicPr>
                <p:cNvPr id="32" name="Рукописный ввод 31">
                  <a:extLst>
                    <a:ext uri="{FF2B5EF4-FFF2-40B4-BE49-F238E27FC236}">
                      <a16:creationId xmlns:a16="http://schemas.microsoft.com/office/drawing/2014/main" id="{B5E743D8-A03D-D644-BE84-43C3C1F6982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35117" y="6019788"/>
                  <a:ext cx="2908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Рукописный ввод 32">
                  <a:extLst>
                    <a:ext uri="{FF2B5EF4-FFF2-40B4-BE49-F238E27FC236}">
                      <a16:creationId xmlns:a16="http://schemas.microsoft.com/office/drawing/2014/main" id="{D8E960A2-969A-F740-9410-BA9DC72CF785}"/>
                    </a:ext>
                  </a:extLst>
                </p14:cNvPr>
                <p14:cNvContentPartPr/>
                <p14:nvPr/>
              </p14:nvContentPartPr>
              <p14:xfrm>
                <a:off x="5935797" y="6032028"/>
                <a:ext cx="405720" cy="360"/>
              </p14:xfrm>
            </p:contentPart>
          </mc:Choice>
          <mc:Fallback xmlns="">
            <p:pic>
              <p:nvPicPr>
                <p:cNvPr id="33" name="Рукописный ввод 32">
                  <a:extLst>
                    <a:ext uri="{FF2B5EF4-FFF2-40B4-BE49-F238E27FC236}">
                      <a16:creationId xmlns:a16="http://schemas.microsoft.com/office/drawing/2014/main" id="{D8E960A2-969A-F740-9410-BA9DC72CF78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873157" y="5969388"/>
                  <a:ext cx="53136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5" name="Рукописный ввод 34">
                <a:extLst>
                  <a:ext uri="{FF2B5EF4-FFF2-40B4-BE49-F238E27FC236}">
                    <a16:creationId xmlns:a16="http://schemas.microsoft.com/office/drawing/2014/main" id="{B87CDBAA-C48A-964A-96E5-A66D0BB36837}"/>
                  </a:ext>
                </a:extLst>
              </p14:cNvPr>
              <p14:cNvContentPartPr/>
              <p14:nvPr/>
            </p14:nvContentPartPr>
            <p14:xfrm>
              <a:off x="3659197" y="8108255"/>
              <a:ext cx="3932640" cy="1001880"/>
            </p14:xfrm>
          </p:contentPart>
        </mc:Choice>
        <mc:Fallback xmlns="">
          <p:pic>
            <p:nvPicPr>
              <p:cNvPr id="35" name="Рукописный ввод 34">
                <a:extLst>
                  <a:ext uri="{FF2B5EF4-FFF2-40B4-BE49-F238E27FC236}">
                    <a16:creationId xmlns:a16="http://schemas.microsoft.com/office/drawing/2014/main" id="{B87CDBAA-C48A-964A-96E5-A66D0BB3683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596557" y="8045615"/>
                <a:ext cx="4058280" cy="11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6" name="Рукописный ввод 35">
                <a:extLst>
                  <a:ext uri="{FF2B5EF4-FFF2-40B4-BE49-F238E27FC236}">
                    <a16:creationId xmlns:a16="http://schemas.microsoft.com/office/drawing/2014/main" id="{10EB0F65-6A91-1E46-87DB-F519DDAF386E}"/>
                  </a:ext>
                </a:extLst>
              </p14:cNvPr>
              <p14:cNvContentPartPr/>
              <p14:nvPr/>
            </p14:nvContentPartPr>
            <p14:xfrm>
              <a:off x="6471157" y="8610815"/>
              <a:ext cx="1952280" cy="266400"/>
            </p14:xfrm>
          </p:contentPart>
        </mc:Choice>
        <mc:Fallback xmlns="">
          <p:pic>
            <p:nvPicPr>
              <p:cNvPr id="36" name="Рукописный ввод 35">
                <a:extLst>
                  <a:ext uri="{FF2B5EF4-FFF2-40B4-BE49-F238E27FC236}">
                    <a16:creationId xmlns:a16="http://schemas.microsoft.com/office/drawing/2014/main" id="{10EB0F65-6A91-1E46-87DB-F519DDAF386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408517" y="8547815"/>
                <a:ext cx="2077920" cy="39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7" name="Рукописный ввод 36">
                <a:extLst>
                  <a:ext uri="{FF2B5EF4-FFF2-40B4-BE49-F238E27FC236}">
                    <a16:creationId xmlns:a16="http://schemas.microsoft.com/office/drawing/2014/main" id="{93C36AC0-3C7C-0742-B943-6EB9640E281C}"/>
                  </a:ext>
                </a:extLst>
              </p14:cNvPr>
              <p14:cNvContentPartPr/>
              <p14:nvPr/>
            </p14:nvContentPartPr>
            <p14:xfrm>
              <a:off x="3683317" y="9131735"/>
              <a:ext cx="2543400" cy="394920"/>
            </p14:xfrm>
          </p:contentPart>
        </mc:Choice>
        <mc:Fallback xmlns="">
          <p:pic>
            <p:nvPicPr>
              <p:cNvPr id="37" name="Рукописный ввод 36">
                <a:extLst>
                  <a:ext uri="{FF2B5EF4-FFF2-40B4-BE49-F238E27FC236}">
                    <a16:creationId xmlns:a16="http://schemas.microsoft.com/office/drawing/2014/main" id="{93C36AC0-3C7C-0742-B943-6EB9640E281C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620677" y="9068735"/>
                <a:ext cx="2669040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8" name="Рукописный ввод 37">
                <a:extLst>
                  <a:ext uri="{FF2B5EF4-FFF2-40B4-BE49-F238E27FC236}">
                    <a16:creationId xmlns:a16="http://schemas.microsoft.com/office/drawing/2014/main" id="{97E003D4-3072-F540-AF40-B5958A0D6F3E}"/>
                  </a:ext>
                </a:extLst>
              </p14:cNvPr>
              <p14:cNvContentPartPr/>
              <p14:nvPr/>
            </p14:nvContentPartPr>
            <p14:xfrm>
              <a:off x="9054106" y="9426818"/>
              <a:ext cx="3668400" cy="900720"/>
            </p14:xfrm>
          </p:contentPart>
        </mc:Choice>
        <mc:Fallback xmlns="">
          <p:pic>
            <p:nvPicPr>
              <p:cNvPr id="38" name="Рукописный ввод 37">
                <a:extLst>
                  <a:ext uri="{FF2B5EF4-FFF2-40B4-BE49-F238E27FC236}">
                    <a16:creationId xmlns:a16="http://schemas.microsoft.com/office/drawing/2014/main" id="{97E003D4-3072-F540-AF40-B5958A0D6F3E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991466" y="9364178"/>
                <a:ext cx="3794040" cy="10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06C148E1-9F42-A848-80EF-F781EBA8037C}"/>
              </a:ext>
            </a:extLst>
          </p:cNvPr>
          <p:cNvGrpSpPr/>
          <p:nvPr/>
        </p:nvGrpSpPr>
        <p:grpSpPr>
          <a:xfrm>
            <a:off x="9045826" y="10554338"/>
            <a:ext cx="3449520" cy="531000"/>
            <a:chOff x="9045826" y="10554338"/>
            <a:chExt cx="3449520" cy="53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2" name="Рукописный ввод 41">
                  <a:extLst>
                    <a:ext uri="{FF2B5EF4-FFF2-40B4-BE49-F238E27FC236}">
                      <a16:creationId xmlns:a16="http://schemas.microsoft.com/office/drawing/2014/main" id="{FB721849-330D-AF4C-AD97-2374B4A59043}"/>
                    </a:ext>
                  </a:extLst>
                </p14:cNvPr>
                <p14:cNvContentPartPr/>
                <p14:nvPr/>
              </p14:nvContentPartPr>
              <p14:xfrm>
                <a:off x="9045826" y="10554338"/>
                <a:ext cx="3449520" cy="531000"/>
              </p14:xfrm>
            </p:contentPart>
          </mc:Choice>
          <mc:Fallback xmlns="">
            <p:pic>
              <p:nvPicPr>
                <p:cNvPr id="42" name="Рукописный ввод 41">
                  <a:extLst>
                    <a:ext uri="{FF2B5EF4-FFF2-40B4-BE49-F238E27FC236}">
                      <a16:creationId xmlns:a16="http://schemas.microsoft.com/office/drawing/2014/main" id="{FB721849-330D-AF4C-AD97-2374B4A5904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982826" y="10491338"/>
                  <a:ext cx="3575160" cy="65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Рукописный ввод 42">
                  <a:extLst>
                    <a:ext uri="{FF2B5EF4-FFF2-40B4-BE49-F238E27FC236}">
                      <a16:creationId xmlns:a16="http://schemas.microsoft.com/office/drawing/2014/main" id="{7A70A345-802A-7E40-A2E5-C3523838B370}"/>
                    </a:ext>
                  </a:extLst>
                </p14:cNvPr>
                <p14:cNvContentPartPr/>
                <p14:nvPr/>
              </p14:nvContentPartPr>
              <p14:xfrm>
                <a:off x="10925026" y="10782578"/>
                <a:ext cx="360" cy="142920"/>
              </p14:xfrm>
            </p:contentPart>
          </mc:Choice>
          <mc:Fallback xmlns="">
            <p:pic>
              <p:nvPicPr>
                <p:cNvPr id="43" name="Рукописный ввод 42">
                  <a:extLst>
                    <a:ext uri="{FF2B5EF4-FFF2-40B4-BE49-F238E27FC236}">
                      <a16:creationId xmlns:a16="http://schemas.microsoft.com/office/drawing/2014/main" id="{7A70A345-802A-7E40-A2E5-C3523838B37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862386" y="10719938"/>
                  <a:ext cx="126000" cy="26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5" name="Рукописный ввод 44">
                <a:extLst>
                  <a:ext uri="{FF2B5EF4-FFF2-40B4-BE49-F238E27FC236}">
                    <a16:creationId xmlns:a16="http://schemas.microsoft.com/office/drawing/2014/main" id="{B9441BF3-D4BA-8A4B-ADC4-83C2112F1C22}"/>
                  </a:ext>
                </a:extLst>
              </p14:cNvPr>
              <p14:cNvContentPartPr/>
              <p14:nvPr/>
            </p14:nvContentPartPr>
            <p14:xfrm>
              <a:off x="14401080" y="7241825"/>
              <a:ext cx="4124880" cy="231480"/>
            </p14:xfrm>
          </p:contentPart>
        </mc:Choice>
        <mc:Fallback xmlns="">
          <p:pic>
            <p:nvPicPr>
              <p:cNvPr id="45" name="Рукописный ввод 44">
                <a:extLst>
                  <a:ext uri="{FF2B5EF4-FFF2-40B4-BE49-F238E27FC236}">
                    <a16:creationId xmlns:a16="http://schemas.microsoft.com/office/drawing/2014/main" id="{B9441BF3-D4BA-8A4B-ADC4-83C2112F1C2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4338440" y="7178825"/>
                <a:ext cx="425052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6" name="Рукописный ввод 45">
                <a:extLst>
                  <a:ext uri="{FF2B5EF4-FFF2-40B4-BE49-F238E27FC236}">
                    <a16:creationId xmlns:a16="http://schemas.microsoft.com/office/drawing/2014/main" id="{969F1FD8-1B85-CE4C-BBBF-E088910534E2}"/>
                  </a:ext>
                </a:extLst>
              </p14:cNvPr>
              <p14:cNvContentPartPr/>
              <p14:nvPr/>
            </p14:nvContentPartPr>
            <p14:xfrm>
              <a:off x="14366520" y="7444865"/>
              <a:ext cx="2679840" cy="101880"/>
            </p14:xfrm>
          </p:contentPart>
        </mc:Choice>
        <mc:Fallback xmlns="">
          <p:pic>
            <p:nvPicPr>
              <p:cNvPr id="46" name="Рукописный ввод 45">
                <a:extLst>
                  <a:ext uri="{FF2B5EF4-FFF2-40B4-BE49-F238E27FC236}">
                    <a16:creationId xmlns:a16="http://schemas.microsoft.com/office/drawing/2014/main" id="{969F1FD8-1B85-CE4C-BBBF-E088910534E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4303520" y="7381865"/>
                <a:ext cx="280548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7" name="Рукописный ввод 46">
                <a:extLst>
                  <a:ext uri="{FF2B5EF4-FFF2-40B4-BE49-F238E27FC236}">
                    <a16:creationId xmlns:a16="http://schemas.microsoft.com/office/drawing/2014/main" id="{855CFB87-1259-AA41-BAAE-A7997BF690CF}"/>
                  </a:ext>
                </a:extLst>
              </p14:cNvPr>
              <p14:cNvContentPartPr/>
              <p14:nvPr/>
            </p14:nvContentPartPr>
            <p14:xfrm>
              <a:off x="14405040" y="7558625"/>
              <a:ext cx="1313280" cy="17280"/>
            </p14:xfrm>
          </p:contentPart>
        </mc:Choice>
        <mc:Fallback xmlns="">
          <p:pic>
            <p:nvPicPr>
              <p:cNvPr id="47" name="Рукописный ввод 46">
                <a:extLst>
                  <a:ext uri="{FF2B5EF4-FFF2-40B4-BE49-F238E27FC236}">
                    <a16:creationId xmlns:a16="http://schemas.microsoft.com/office/drawing/2014/main" id="{855CFB87-1259-AA41-BAAE-A7997BF690C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4342400" y="7495985"/>
                <a:ext cx="143892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8" name="Рукописный ввод 47">
                <a:extLst>
                  <a:ext uri="{FF2B5EF4-FFF2-40B4-BE49-F238E27FC236}">
                    <a16:creationId xmlns:a16="http://schemas.microsoft.com/office/drawing/2014/main" id="{70C46EA1-FA0C-7C49-9824-9DC198CBCEB6}"/>
                  </a:ext>
                </a:extLst>
              </p14:cNvPr>
              <p14:cNvContentPartPr/>
              <p14:nvPr/>
            </p14:nvContentPartPr>
            <p14:xfrm>
              <a:off x="14341320" y="7863905"/>
              <a:ext cx="4876200" cy="933480"/>
            </p14:xfrm>
          </p:contentPart>
        </mc:Choice>
        <mc:Fallback xmlns="">
          <p:pic>
            <p:nvPicPr>
              <p:cNvPr id="48" name="Рукописный ввод 47">
                <a:extLst>
                  <a:ext uri="{FF2B5EF4-FFF2-40B4-BE49-F238E27FC236}">
                    <a16:creationId xmlns:a16="http://schemas.microsoft.com/office/drawing/2014/main" id="{70C46EA1-FA0C-7C49-9824-9DC198CBCEB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4278320" y="7801265"/>
                <a:ext cx="5001840" cy="10591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081D85F-D717-044A-A825-2E0292DE6AF1}"/>
              </a:ext>
            </a:extLst>
          </p:cNvPr>
          <p:cNvSpPr txBox="1"/>
          <p:nvPr/>
        </p:nvSpPr>
        <p:spPr>
          <a:xfrm>
            <a:off x="4756312" y="3394818"/>
            <a:ext cx="10258237" cy="48023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AU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Helvetica"/>
              </a:rPr>
              <a:t>TRL-4 </a:t>
            </a:r>
            <a:r>
              <a:rPr lang="ru-RU" sz="36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Компоненты и/или макеты проверены в лабораторных условиях. Продемонстрированы работоспособность и совместимость технологий на достаточно подробных макетах разрабатываемых устройств (объектов) в лабораторных условиях.</a:t>
            </a:r>
            <a:endParaRPr lang="ru-RU" sz="4400" b="1" dirty="0"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9B053F-E975-1F42-87E4-AD4206A4BA4C}"/>
              </a:ext>
            </a:extLst>
          </p:cNvPr>
          <p:cNvSpPr txBox="1"/>
          <p:nvPr/>
        </p:nvSpPr>
        <p:spPr>
          <a:xfrm>
            <a:off x="3683698" y="6808768"/>
            <a:ext cx="6037981" cy="41698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AU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Helvetica"/>
              </a:rPr>
              <a:t>MRL-2 </a:t>
            </a:r>
            <a:r>
              <a:rPr lang="ru-RU" sz="36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Определены потенциальные потребители и сформулированы проблемы клиентов, на решение которых направлен продукт/технология</a:t>
            </a:r>
            <a:endParaRPr kumimoji="0" lang="ru-RU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544A2D2-B217-0A47-8560-3514FD1CE3ED}"/>
              </a:ext>
            </a:extLst>
          </p:cNvPr>
          <p:cNvSpPr txBox="1"/>
          <p:nvPr/>
        </p:nvSpPr>
        <p:spPr>
          <a:xfrm>
            <a:off x="9013718" y="9156122"/>
            <a:ext cx="6356563" cy="20092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AU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Helvetica"/>
              </a:rPr>
              <a:t>IRL-1 </a:t>
            </a:r>
            <a:r>
              <a:rPr lang="ru-RU" sz="3200" b="1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Выполнена базовая оценка объема рынка, проведен конкурентный анализ.</a:t>
            </a:r>
            <a:endParaRPr kumimoji="0" lang="ru-RU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CBB76E9-0389-8742-9133-608631E21613}"/>
              </a:ext>
            </a:extLst>
          </p:cNvPr>
          <p:cNvSpPr txBox="1"/>
          <p:nvPr/>
        </p:nvSpPr>
        <p:spPr>
          <a:xfrm>
            <a:off x="14092113" y="7157466"/>
            <a:ext cx="6206531" cy="17876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AU" sz="40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kumimoji="0" lang="en-A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Helvetica"/>
              </a:rPr>
              <a:t>RL-4 </a:t>
            </a: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Helvetica"/>
              </a:rPr>
              <a:t>Команда сформирована 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5AD4BC3-9B20-274B-9C03-9CBD5BCF3DA5}"/>
              </a:ext>
            </a:extLst>
          </p:cNvPr>
          <p:cNvSpPr txBox="1"/>
          <p:nvPr/>
        </p:nvSpPr>
        <p:spPr>
          <a:xfrm>
            <a:off x="11867902" y="11602487"/>
            <a:ext cx="3289850" cy="1676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/>
              <a:t>Декабрь. 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2023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52CD0E7-37B4-FA4E-83EC-01F7371D668D}"/>
              </a:ext>
            </a:extLst>
          </p:cNvPr>
          <p:cNvSpPr txBox="1"/>
          <p:nvPr/>
        </p:nvSpPr>
        <p:spPr>
          <a:xfrm>
            <a:off x="6393413" y="11593127"/>
            <a:ext cx="3289850" cy="1676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/>
              <a:t>Ноя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брь    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014576-78C9-5D40-9DA5-F82C4BA1A070}"/>
              </a:ext>
            </a:extLst>
          </p:cNvPr>
          <p:cNvSpPr txBox="1"/>
          <p:nvPr/>
        </p:nvSpPr>
        <p:spPr>
          <a:xfrm>
            <a:off x="1022156" y="11561443"/>
            <a:ext cx="3289850" cy="1676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Сентябрь 2023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Запрос на поддержку"/>
          <p:cNvSpPr txBox="1">
            <a:spLocks noGrp="1"/>
          </p:cNvSpPr>
          <p:nvPr>
            <p:ph type="title"/>
          </p:nvPr>
        </p:nvSpPr>
        <p:spPr>
          <a:xfrm>
            <a:off x="9275286" y="371800"/>
            <a:ext cx="6878476" cy="1111571"/>
          </a:xfrm>
          <a:prstGeom prst="rect">
            <a:avLst/>
          </a:prstGeom>
        </p:spPr>
        <p:txBody>
          <a:bodyPr lIns="45699" tIns="45699" rIns="45699" bIns="45699" anchor="ctr"/>
          <a:lstStyle>
            <a:lvl1pPr defTabSz="914400">
              <a:lnSpc>
                <a:spcPct val="90000"/>
              </a:lnSpc>
              <a:defRPr sz="5000" spc="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поддержку</a:t>
            </a:r>
            <a:endParaRPr dirty="0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C237AD9-B057-4C42-9057-3979C65867B5}"/>
              </a:ext>
            </a:extLst>
          </p:cNvPr>
          <p:cNvGraphicFramePr/>
          <p:nvPr/>
        </p:nvGraphicFramePr>
        <p:xfrm>
          <a:off x="3851349" y="2506867"/>
          <a:ext cx="162560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5EA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прос на поддержку">
            <a:extLst>
              <a:ext uri="{FF2B5EF4-FFF2-40B4-BE49-F238E27FC236}">
                <a16:creationId xmlns:a16="http://schemas.microsoft.com/office/drawing/2014/main" id="{EC52D15C-9E0C-3948-8439-5D691B6CE0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4914" y="1590783"/>
            <a:ext cx="6878476" cy="1111571"/>
          </a:xfrm>
          <a:prstGeom prst="rect">
            <a:avLst/>
          </a:prstGeom>
        </p:spPr>
        <p:txBody>
          <a:bodyPr lIns="45699" tIns="45699" rIns="45699" bIns="45699" anchor="ctr">
            <a:normAutofit fontScale="90000"/>
          </a:bodyPr>
          <a:lstStyle>
            <a:lvl1pPr defTabSz="914400">
              <a:lnSpc>
                <a:spcPct val="90000"/>
              </a:lnSpc>
              <a:defRPr sz="5000" spc="0"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sz="8000" dirty="0"/>
              <a:t>Контакты </a:t>
            </a:r>
            <a:endParaRPr sz="8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A05B1A-D136-1F47-898B-31619AEC74A1}"/>
              </a:ext>
            </a:extLst>
          </p:cNvPr>
          <p:cNvSpPr txBox="1"/>
          <p:nvPr/>
        </p:nvSpPr>
        <p:spPr>
          <a:xfrm>
            <a:off x="1199149" y="4739349"/>
            <a:ext cx="10154652" cy="38282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Руководитель 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Шарапова Анна Андреевна 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0DD01F-1161-D44C-B07B-A101500D4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159" y="1418026"/>
            <a:ext cx="11884365" cy="118843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248</Words>
  <Application>Microsoft Macintosh PowerPoint</Application>
  <PresentationFormat>Произвольный</PresentationFormat>
  <Paragraphs>51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Baron Neue</vt:lpstr>
      <vt:lpstr>Cambria Math</vt:lpstr>
      <vt:lpstr>Gilroy-Bold</vt:lpstr>
      <vt:lpstr>Gilroy-Medium</vt:lpstr>
      <vt:lpstr>Helvetica</vt:lpstr>
      <vt:lpstr>Helvetica Neue</vt:lpstr>
      <vt:lpstr>Helvetica Neue Medium</vt:lpstr>
      <vt:lpstr>Times New Roman</vt:lpstr>
      <vt:lpstr>Wingdings</vt:lpstr>
      <vt:lpstr>21_BasicWhite</vt:lpstr>
      <vt:lpstr>Инновационный крем с наночастицами оксида цинка и серебра </vt:lpstr>
      <vt:lpstr>Презентация PowerPoint</vt:lpstr>
      <vt:lpstr>Проблема  </vt:lpstr>
      <vt:lpstr>Презентация PowerPoint</vt:lpstr>
      <vt:lpstr>Презентация PowerPoint</vt:lpstr>
      <vt:lpstr>Презентация PowerPoint</vt:lpstr>
      <vt:lpstr>Презентация PowerPoint</vt:lpstr>
      <vt:lpstr>Объём рынка косметики России </vt:lpstr>
      <vt:lpstr>Бизнес-модель</vt:lpstr>
      <vt:lpstr>Финансовая модель</vt:lpstr>
      <vt:lpstr>Презентация PowerPoint</vt:lpstr>
      <vt:lpstr>Презентация PowerPoint</vt:lpstr>
      <vt:lpstr>Запрос на поддержку</vt:lpstr>
      <vt:lpstr>Контакты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крем с наночастицами оксида цинка и серебра </dc:title>
  <cp:lastModifiedBy>Анна Шарапова</cp:lastModifiedBy>
  <cp:revision>7</cp:revision>
  <dcterms:modified xsi:type="dcterms:W3CDTF">2023-12-09T10:39:05Z</dcterms:modified>
</cp:coreProperties>
</file>