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Helvetica Neue" panose="020B0604020202020204" pitchFamily="34" charset="0"/>
      <p:regular r:id="rId21"/>
      <p:bold r:id="rId22"/>
      <p:italic r:id="rId23"/>
      <p:boldItalic r:id="rId24"/>
    </p:embeddedFont>
    <p:embeddedFont>
      <p:font typeface="Raleway" pitchFamily="2" charset="-52"/>
      <p:regular r:id="rId25"/>
      <p:bold r:id="rId26"/>
      <p:italic r:id="rId27"/>
      <p:boldItalic r:id="rId28"/>
    </p:embeddedFont>
    <p:embeddedFont>
      <p:font typeface="Raleway SemiBold" pitchFamily="2" charset="-52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hyLjaFUudKhlDi08aQCOy5bZI+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D246F4-F5C7-4D3D-BE54-AAFABC557FF8}">
  <a:tblStyle styleId="{AAD246F4-F5C7-4D3D-BE54-AAFABC557FF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font" Target="fonts/font2.fntdata" /><Relationship Id="rId26" Type="http://schemas.openxmlformats.org/officeDocument/2006/relationships/font" Target="fonts/font10.fntdata" /><Relationship Id="rId3" Type="http://schemas.openxmlformats.org/officeDocument/2006/relationships/slide" Target="slides/slide1.xml" /><Relationship Id="rId21" Type="http://schemas.openxmlformats.org/officeDocument/2006/relationships/font" Target="fonts/font5.fntdata" /><Relationship Id="rId34" Type="http://schemas.openxmlformats.org/officeDocument/2006/relationships/font" Target="fonts/font18.fntdata" /><Relationship Id="rId42" Type="http://schemas.openxmlformats.org/officeDocument/2006/relationships/presProps" Target="pres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font" Target="fonts/font1.fntdata" /><Relationship Id="rId25" Type="http://schemas.openxmlformats.org/officeDocument/2006/relationships/font" Target="fonts/font9.fntdata" /><Relationship Id="rId33" Type="http://schemas.openxmlformats.org/officeDocument/2006/relationships/font" Target="fonts/font17.fntdata" /><Relationship Id="rId2" Type="http://schemas.openxmlformats.org/officeDocument/2006/relationships/slideMaster" Target="slideMasters/slideMaster2.xml" /><Relationship Id="rId16" Type="http://schemas.openxmlformats.org/officeDocument/2006/relationships/notesMaster" Target="notesMasters/notesMaster1.xml" /><Relationship Id="rId20" Type="http://schemas.openxmlformats.org/officeDocument/2006/relationships/font" Target="fonts/font4.fntdata" /><Relationship Id="rId29" Type="http://schemas.openxmlformats.org/officeDocument/2006/relationships/font" Target="fonts/font13.fntdata" /><Relationship Id="rId41" Type="http://customschemas.google.com/relationships/presentationmetadata" Target="meta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font" Target="fonts/font8.fntdata" /><Relationship Id="rId32" Type="http://schemas.openxmlformats.org/officeDocument/2006/relationships/font" Target="fonts/font16.fntdata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font" Target="fonts/font7.fntdata" /><Relationship Id="rId28" Type="http://schemas.openxmlformats.org/officeDocument/2006/relationships/font" Target="fonts/font12.fntdata" /><Relationship Id="rId36" Type="http://schemas.openxmlformats.org/officeDocument/2006/relationships/font" Target="fonts/font20.fntdata" /><Relationship Id="rId10" Type="http://schemas.openxmlformats.org/officeDocument/2006/relationships/slide" Target="slides/slide8.xml" /><Relationship Id="rId19" Type="http://schemas.openxmlformats.org/officeDocument/2006/relationships/font" Target="fonts/font3.fntdata" /><Relationship Id="rId31" Type="http://schemas.openxmlformats.org/officeDocument/2006/relationships/font" Target="fonts/font15.fntdata" /><Relationship Id="rId44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font" Target="fonts/font6.fntdata" /><Relationship Id="rId27" Type="http://schemas.openxmlformats.org/officeDocument/2006/relationships/font" Target="fonts/font11.fntdata" /><Relationship Id="rId30" Type="http://schemas.openxmlformats.org/officeDocument/2006/relationships/font" Target="fonts/font14.fntdata" /><Relationship Id="rId35" Type="http://schemas.openxmlformats.org/officeDocument/2006/relationships/font" Target="fonts/font19.fntdata" /><Relationship Id="rId43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.png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3.xml" /><Relationship Id="rId7" Type="http://schemas.openxmlformats.org/officeDocument/2006/relationships/slideLayout" Target="../slideLayouts/slideLayout17.xml" /><Relationship Id="rId12" Type="http://schemas.openxmlformats.org/officeDocument/2006/relationships/slideLayout" Target="../slideLayouts/slideLayout22.xml" /><Relationship Id="rId2" Type="http://schemas.openxmlformats.org/officeDocument/2006/relationships/slideLayout" Target="../slideLayouts/slideLayout12.xml" /><Relationship Id="rId1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6.xml" /><Relationship Id="rId11" Type="http://schemas.openxmlformats.org/officeDocument/2006/relationships/slideLayout" Target="../slideLayouts/slideLayout21.xml" /><Relationship Id="rId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20.xml" /><Relationship Id="rId4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1.xml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“Dress up”</a:t>
            </a:r>
            <a:endParaRPr sz="310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848" y="3792772"/>
            <a:ext cx="1876995" cy="1209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endParaRPr/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0" y="2252675"/>
            <a:ext cx="72291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 современном мире большое количество людей покупает одежду через интернет-магазины. Но покупатель не может примерить одежду, покупая её таким способом, не может видеть, подходит ли конкретно ему какой-либо предмет одежды. И такая проблема затрагивает каждого пользователя интернет-магазина.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Поэтому наша команда решила создать приложение, помогающее пользователям интернет-магазинов подобрать подходящую лично им одежду.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6" name="Google Shape;136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Пользователи интернет-магазинов </a:t>
            </a: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Проблема долгого подбора подходящей одежды конкретному покупателю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5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47675" lvl="0" indent="-1638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Программирование и настройка нейросети</a:t>
            </a:r>
            <a:endParaRPr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0000" lvl="0" indent="-1619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Стадия создания плана проекта</a:t>
            </a:r>
            <a:endParaRPr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0000" lvl="0" indent="-1619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Отсутствие конкурентов в области маркетплейса</a:t>
            </a:r>
            <a:endParaRPr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0000" lvl="0" indent="-1619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Помощь пользователям интернет-магазинов подобрать подходящую лично им одежду онлайн, что значительно уменьшает количество времени, затрачиваемого на поиск и выбор одежды, и предохраняет пользователей от лишних покупок и затрат.</a:t>
            </a:r>
            <a:endParaRPr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828498" y="1578500"/>
            <a:ext cx="6717900" cy="13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Мы, команда Grand, помогаем пользователям интернет-магазинов в ситуации покупки одежды решить проблему долгого его подбора с помощью приложения и получать поиск и выбор одежды за значительно меньшее количество времени и предохранение от лишних покупок и затрат.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7"/>
          <p:cNvSpPr txBox="1">
            <a:spLocks noGrp="1"/>
          </p:cNvSpPr>
          <p:nvPr>
            <p:ph type="body" idx="1"/>
          </p:nvPr>
        </p:nvSpPr>
        <p:spPr>
          <a:xfrm>
            <a:off x="457202" y="2033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люди до 55 лет с средним доходом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5000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- 10000 рублей (доля от предыдущей суммы)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- 15000 рублей (доля от доли)</a:t>
            </a:r>
            <a:endParaRPr/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57194" y="208856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Конкуренция отсутствует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body" idx="1"/>
          </p:nvPr>
        </p:nvSpPr>
        <p:spPr>
          <a:xfrm>
            <a:off x="456818" y="2165431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5000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</a:rPr>
              <a:t>У нас будут покупать приложение, с помощью которого пользователи могут выбирать себе подходящую одежду</a:t>
            </a:r>
            <a:endParaRPr>
              <a:highlight>
                <a:srgbClr val="FFFFFF"/>
              </a:highlight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</a:rPr>
              <a:t>Заключение контракта на показ рекламы инвесторов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</a:rPr>
              <a:t>Дополнительно мы можем зарабатывать на обновления приложения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10"/>
          <p:cNvSpPr txBox="1">
            <a:spLocks noGrp="1"/>
          </p:cNvSpPr>
          <p:nvPr>
            <p:ph type="body" idx="1"/>
          </p:nvPr>
        </p:nvSpPr>
        <p:spPr>
          <a:xfrm>
            <a:off x="456818" y="2088606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highlight>
                  <a:srgbClr val="FFFFFF"/>
                </a:highlight>
              </a:rPr>
              <a:t>Детально продуман план проекта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{AAD246F4-F5C7-4D3D-BE54-AAFABC557FF8}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Шестакова Дина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Мерзлякова Дарья, Торгаева Виктория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Юшкина Полина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2" name="Google Shape;242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11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4" name="Google Shape;244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4" name="Google Shape;264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{AAD246F4-F5C7-4D3D-BE54-AAFABC557FF8}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6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выполнение проекта (общение с разработчиками, создание приложения, договор с инвесторами)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 месяц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Шестакова Дина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5" name="Google Shape;265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Номер телефона: 89833729727</a:t>
            </a:r>
            <a:endParaRPr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Эл. почта: Shestdina@mail.ru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13</Slides>
  <Notes>13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Simple Light</vt:lpstr>
      <vt:lpstr>Simple Light</vt:lpstr>
      <vt:lpstr>“Dress up”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“Dress up”</dc:title>
  <cp:lastModifiedBy>dsm041220@gmail.com</cp:lastModifiedBy>
  <cp:revision>1</cp:revision>
  <dcterms:modified xsi:type="dcterms:W3CDTF">2023-10-27T11:38:30Z</dcterms:modified>
</cp:coreProperties>
</file>