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6"/>
  </p:notesMasterIdLst>
  <p:sldIdLst>
    <p:sldId id="256" r:id="rId2"/>
    <p:sldId id="259" r:id="rId3"/>
    <p:sldId id="257" r:id="rId4"/>
    <p:sldId id="260" r:id="rId5"/>
  </p:sldIdLst>
  <p:sldSz cx="9144000" cy="5143500" type="screen16x9"/>
  <p:notesSz cx="6858000" cy="9144000"/>
  <p:embeddedFontLst>
    <p:embeddedFont>
      <p:font typeface="Poppins" panose="00000500000000000000" pitchFamily="2" charset="0"/>
      <p:regular r:id="rId7"/>
      <p:bold r:id="rId8"/>
      <p:italic r:id="rId9"/>
      <p:boldItalic r:id="rId10"/>
    </p:embeddedFont>
    <p:embeddedFont>
      <p:font typeface="Poppins Light" panose="00000400000000000000" pitchFamily="2" charset="0"/>
      <p:regular r:id="rId11"/>
      <p:bold r:id="rId12"/>
      <p:italic r:id="rId13"/>
      <p:boldItalic r:id="rId14"/>
    </p:embeddedFont>
    <p:embeddedFont>
      <p:font typeface="Poppins Medium" panose="000006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B44E0B-4A16-49C7-A9A6-6835FFB8015F}">
  <a:tblStyle styleId="{24B44E0B-4A16-49C7-A9A6-6835FFB801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26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d3401ed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d3401ed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e207fd22f2_0_25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e207fd22f2_0_25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334800" y="717675"/>
            <a:ext cx="84744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11;p2"/>
          <p:cNvSpPr/>
          <p:nvPr/>
        </p:nvSpPr>
        <p:spPr>
          <a:xfrm>
            <a:off x="5706500" y="0"/>
            <a:ext cx="3437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13225" y="1185500"/>
            <a:ext cx="42558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3225" y="3457600"/>
            <a:ext cx="4255800" cy="39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1400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0" y="0"/>
            <a:ext cx="4617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2152350" y="2632563"/>
            <a:ext cx="48393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152350" y="3398163"/>
            <a:ext cx="48393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679125" y="1669350"/>
            <a:ext cx="1785600" cy="6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arker Grotesque SemiBold"/>
              <a:buChar char="●"/>
              <a:defRPr sz="1400" b="0">
                <a:solidFill>
                  <a:schemeClr val="dk1"/>
                </a:solidFill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8pPr>
            <a:lvl9pPr marL="4114800" lvl="8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872464" y="15801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42717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2"/>
          </p:nvPr>
        </p:nvSpPr>
        <p:spPr>
          <a:xfrm>
            <a:off x="4674525" y="1580125"/>
            <a:ext cx="34653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 sz="1400" b="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/>
          <p:nvPr/>
        </p:nvSpPr>
        <p:spPr>
          <a:xfrm>
            <a:off x="8548600" y="4553125"/>
            <a:ext cx="324631" cy="324636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/>
          <p:cNvSpPr/>
          <p:nvPr/>
        </p:nvSpPr>
        <p:spPr>
          <a:xfrm rot="10800000">
            <a:off x="97102" y="-6"/>
            <a:ext cx="844523" cy="41585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187400" y="214875"/>
            <a:ext cx="324631" cy="324636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6858800" y="4141651"/>
            <a:ext cx="2052810" cy="101083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3500"/>
              <a:buFont typeface="Poppins"/>
              <a:buNone/>
              <a:defRPr sz="3500" b="1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7620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●"/>
              <a:defRPr sz="1600" b="1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○"/>
              <a:defRPr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○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000"/>
              <a:buFont typeface="Poppins"/>
              <a:buChar char="○"/>
              <a:defRPr sz="10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900"/>
              <a:buFont typeface="Poppins Medium"/>
              <a:buChar char="■"/>
              <a:defRPr sz="900"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8" r:id="rId5"/>
    <p:sldLayoutId id="2147483667" r:id="rId6"/>
    <p:sldLayoutId id="214748366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/>
          <p:nvPr/>
        </p:nvSpPr>
        <p:spPr>
          <a:xfrm>
            <a:off x="761550" y="3883088"/>
            <a:ext cx="964050" cy="87200"/>
          </a:xfrm>
          <a:custGeom>
            <a:avLst/>
            <a:gdLst/>
            <a:ahLst/>
            <a:cxnLst/>
            <a:rect l="l" t="t" r="r" b="b"/>
            <a:pathLst>
              <a:path w="38562" h="3488" extrusionOk="0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6"/>
          <p:cNvSpPr/>
          <p:nvPr/>
        </p:nvSpPr>
        <p:spPr>
          <a:xfrm>
            <a:off x="3341875" y="4141651"/>
            <a:ext cx="2052810" cy="101083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6"/>
          <p:cNvSpPr/>
          <p:nvPr/>
        </p:nvSpPr>
        <p:spPr>
          <a:xfrm>
            <a:off x="5503627" y="864773"/>
            <a:ext cx="1023377" cy="1023394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6"/>
          <p:cNvSpPr/>
          <p:nvPr/>
        </p:nvSpPr>
        <p:spPr>
          <a:xfrm>
            <a:off x="7556250" y="1262550"/>
            <a:ext cx="1170900" cy="1170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9" name="Google Shape;159;p26"/>
          <p:cNvGrpSpPr/>
          <p:nvPr/>
        </p:nvGrpSpPr>
        <p:grpSpPr>
          <a:xfrm>
            <a:off x="7864563" y="1553088"/>
            <a:ext cx="706675" cy="589825"/>
            <a:chOff x="770025" y="3995925"/>
            <a:chExt cx="706675" cy="589825"/>
          </a:xfrm>
        </p:grpSpPr>
        <p:sp>
          <p:nvSpPr>
            <p:cNvPr id="160" name="Google Shape;160;p26"/>
            <p:cNvSpPr/>
            <p:nvPr/>
          </p:nvSpPr>
          <p:spPr>
            <a:xfrm>
              <a:off x="771775" y="3995925"/>
              <a:ext cx="702450" cy="589825"/>
            </a:xfrm>
            <a:custGeom>
              <a:avLst/>
              <a:gdLst/>
              <a:ahLst/>
              <a:cxnLst/>
              <a:rect l="l" t="t" r="r" b="b"/>
              <a:pathLst>
                <a:path w="28098" h="23593" extrusionOk="0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1173850" y="4327725"/>
              <a:ext cx="4475" cy="6150"/>
            </a:xfrm>
            <a:custGeom>
              <a:avLst/>
              <a:gdLst/>
              <a:ahLst/>
              <a:cxnLst/>
              <a:rect l="l" t="t" r="r" b="b"/>
              <a:pathLst>
                <a:path w="179" h="246" extrusionOk="0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1464500" y="4486575"/>
              <a:ext cx="5275" cy="3875"/>
            </a:xfrm>
            <a:custGeom>
              <a:avLst/>
              <a:gdLst/>
              <a:ahLst/>
              <a:cxnLst/>
              <a:rect l="l" t="t" r="r" b="b"/>
              <a:pathLst>
                <a:path w="211" h="155" extrusionOk="0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1466150" y="4502575"/>
              <a:ext cx="6100" cy="1750"/>
            </a:xfrm>
            <a:custGeom>
              <a:avLst/>
              <a:gdLst/>
              <a:ahLst/>
              <a:cxnLst/>
              <a:rect l="l" t="t" r="r" b="b"/>
              <a:pathLst>
                <a:path w="244" h="70" extrusionOk="0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6"/>
            <p:cNvSpPr/>
            <p:nvPr/>
          </p:nvSpPr>
          <p:spPr>
            <a:xfrm>
              <a:off x="1372800" y="4541500"/>
              <a:ext cx="2875" cy="1675"/>
            </a:xfrm>
            <a:custGeom>
              <a:avLst/>
              <a:gdLst/>
              <a:ahLst/>
              <a:cxnLst/>
              <a:rect l="l" t="t" r="r" b="b"/>
              <a:pathLst>
                <a:path w="115" h="67" extrusionOk="0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850650" y="4553475"/>
              <a:ext cx="3025" cy="1175"/>
            </a:xfrm>
            <a:custGeom>
              <a:avLst/>
              <a:gdLst/>
              <a:ahLst/>
              <a:cxnLst/>
              <a:rect l="l" t="t" r="r" b="b"/>
              <a:pathLst>
                <a:path w="121" h="47" extrusionOk="0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1451225" y="4514275"/>
              <a:ext cx="1075" cy="1975"/>
            </a:xfrm>
            <a:custGeom>
              <a:avLst/>
              <a:gdLst/>
              <a:ahLst/>
              <a:cxnLst/>
              <a:rect l="l" t="t" r="r" b="b"/>
              <a:pathLst>
                <a:path w="43" h="79" extrusionOk="0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929375" y="4523375"/>
              <a:ext cx="2850" cy="1975"/>
            </a:xfrm>
            <a:custGeom>
              <a:avLst/>
              <a:gdLst/>
              <a:ahLst/>
              <a:cxnLst/>
              <a:rect l="l" t="t" r="r" b="b"/>
              <a:pathLst>
                <a:path w="114" h="79" extrusionOk="0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1234500" y="4158125"/>
              <a:ext cx="1875" cy="2075"/>
            </a:xfrm>
            <a:custGeom>
              <a:avLst/>
              <a:gdLst/>
              <a:ahLst/>
              <a:cxnLst/>
              <a:rect l="l" t="t" r="r" b="b"/>
              <a:pathLst>
                <a:path w="75" h="83" extrusionOk="0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1042150" y="4513025"/>
              <a:ext cx="2925" cy="2525"/>
            </a:xfrm>
            <a:custGeom>
              <a:avLst/>
              <a:gdLst/>
              <a:ahLst/>
              <a:cxnLst/>
              <a:rect l="l" t="t" r="r" b="b"/>
              <a:pathLst>
                <a:path w="117" h="101" extrusionOk="0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1009625" y="39965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928275" y="4194425"/>
              <a:ext cx="975" cy="3075"/>
            </a:xfrm>
            <a:custGeom>
              <a:avLst/>
              <a:gdLst/>
              <a:ahLst/>
              <a:cxnLst/>
              <a:rect l="l" t="t" r="r" b="b"/>
              <a:pathLst>
                <a:path w="39" h="123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1132625" y="4532800"/>
              <a:ext cx="3600" cy="2225"/>
            </a:xfrm>
            <a:custGeom>
              <a:avLst/>
              <a:gdLst/>
              <a:ahLst/>
              <a:cxnLst/>
              <a:rect l="l" t="t" r="r" b="b"/>
              <a:pathLst>
                <a:path w="144" h="89" extrusionOk="0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770025" y="4569400"/>
              <a:ext cx="1650" cy="475"/>
            </a:xfrm>
            <a:custGeom>
              <a:avLst/>
              <a:gdLst/>
              <a:ahLst/>
              <a:cxnLst/>
              <a:rect l="l" t="t" r="r" b="b"/>
              <a:pathLst>
                <a:path w="66" h="19" extrusionOk="0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6"/>
            <p:cNvSpPr/>
            <p:nvPr/>
          </p:nvSpPr>
          <p:spPr>
            <a:xfrm>
              <a:off x="780075" y="4565875"/>
              <a:ext cx="1600" cy="450"/>
            </a:xfrm>
            <a:custGeom>
              <a:avLst/>
              <a:gdLst/>
              <a:ahLst/>
              <a:cxnLst/>
              <a:rect l="l" t="t" r="r" b="b"/>
              <a:pathLst>
                <a:path w="64" h="18" extrusionOk="0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6"/>
            <p:cNvSpPr/>
            <p:nvPr/>
          </p:nvSpPr>
          <p:spPr>
            <a:xfrm>
              <a:off x="805275" y="4582750"/>
              <a:ext cx="1725" cy="950"/>
            </a:xfrm>
            <a:custGeom>
              <a:avLst/>
              <a:gdLst/>
              <a:ahLst/>
              <a:cxnLst/>
              <a:rect l="l" t="t" r="r" b="b"/>
              <a:pathLst>
                <a:path w="69" h="38" extrusionOk="0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6"/>
            <p:cNvSpPr/>
            <p:nvPr/>
          </p:nvSpPr>
          <p:spPr>
            <a:xfrm>
              <a:off x="859750" y="4549675"/>
              <a:ext cx="600" cy="1000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6"/>
            <p:cNvSpPr/>
            <p:nvPr/>
          </p:nvSpPr>
          <p:spPr>
            <a:xfrm>
              <a:off x="898650" y="4538975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6"/>
            <p:cNvSpPr/>
            <p:nvPr/>
          </p:nvSpPr>
          <p:spPr>
            <a:xfrm>
              <a:off x="914400" y="4530225"/>
              <a:ext cx="1575" cy="625"/>
            </a:xfrm>
            <a:custGeom>
              <a:avLst/>
              <a:gdLst/>
              <a:ahLst/>
              <a:cxnLst/>
              <a:rect l="l" t="t" r="r" b="b"/>
              <a:pathLst>
                <a:path w="63" h="25" extrusionOk="0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6"/>
            <p:cNvSpPr/>
            <p:nvPr/>
          </p:nvSpPr>
          <p:spPr>
            <a:xfrm>
              <a:off x="945875" y="4562350"/>
              <a:ext cx="1650" cy="975"/>
            </a:xfrm>
            <a:custGeom>
              <a:avLst/>
              <a:gdLst/>
              <a:ahLst/>
              <a:cxnLst/>
              <a:rect l="l" t="t" r="r" b="b"/>
              <a:pathLst>
                <a:path w="66" h="39" extrusionOk="0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6"/>
            <p:cNvSpPr/>
            <p:nvPr/>
          </p:nvSpPr>
          <p:spPr>
            <a:xfrm>
              <a:off x="991450" y="4488225"/>
              <a:ext cx="1500" cy="550"/>
            </a:xfrm>
            <a:custGeom>
              <a:avLst/>
              <a:gdLst/>
              <a:ahLst/>
              <a:cxnLst/>
              <a:rect l="l" t="t" r="r" b="b"/>
              <a:pathLst>
                <a:path w="60" h="22" extrusionOk="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1061200" y="4486600"/>
              <a:ext cx="1525" cy="800"/>
            </a:xfrm>
            <a:custGeom>
              <a:avLst/>
              <a:gdLst/>
              <a:ahLst/>
              <a:cxnLst/>
              <a:rect l="l" t="t" r="r" b="b"/>
              <a:pathLst>
                <a:path w="61" h="32" extrusionOk="0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915700" y="4530550"/>
              <a:ext cx="1550" cy="625"/>
            </a:xfrm>
            <a:custGeom>
              <a:avLst/>
              <a:gdLst/>
              <a:ahLst/>
              <a:cxnLst/>
              <a:rect l="l" t="t" r="r" b="b"/>
              <a:pathLst>
                <a:path w="62" h="25" extrusionOk="0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6"/>
            <p:cNvSpPr/>
            <p:nvPr/>
          </p:nvSpPr>
          <p:spPr>
            <a:xfrm>
              <a:off x="1118375" y="4421125"/>
              <a:ext cx="1025" cy="1400"/>
            </a:xfrm>
            <a:custGeom>
              <a:avLst/>
              <a:gdLst/>
              <a:ahLst/>
              <a:cxnLst/>
              <a:rect l="l" t="t" r="r" b="b"/>
              <a:pathLst>
                <a:path w="41" h="56" extrusionOk="0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6"/>
            <p:cNvSpPr/>
            <p:nvPr/>
          </p:nvSpPr>
          <p:spPr>
            <a:xfrm>
              <a:off x="1189550" y="4304175"/>
              <a:ext cx="1075" cy="1650"/>
            </a:xfrm>
            <a:custGeom>
              <a:avLst/>
              <a:gdLst/>
              <a:ahLst/>
              <a:cxnLst/>
              <a:rect l="l" t="t" r="r" b="b"/>
              <a:pathLst>
                <a:path w="43" h="66" extrusionOk="0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936825" y="4091775"/>
              <a:ext cx="1025" cy="750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6"/>
            <p:cNvSpPr/>
            <p:nvPr/>
          </p:nvSpPr>
          <p:spPr>
            <a:xfrm>
              <a:off x="930475" y="41298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928200" y="4145675"/>
              <a:ext cx="450" cy="1575"/>
            </a:xfrm>
            <a:custGeom>
              <a:avLst/>
              <a:gdLst/>
              <a:ahLst/>
              <a:cxnLst/>
              <a:rect l="l" t="t" r="r" b="b"/>
              <a:pathLst>
                <a:path w="18" h="63" extrusionOk="0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928275" y="4150475"/>
              <a:ext cx="975" cy="1500"/>
            </a:xfrm>
            <a:custGeom>
              <a:avLst/>
              <a:gdLst/>
              <a:ahLst/>
              <a:cxnLst/>
              <a:rect l="l" t="t" r="r" b="b"/>
              <a:pathLst>
                <a:path w="39" h="60" extrusionOk="0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6"/>
            <p:cNvSpPr/>
            <p:nvPr/>
          </p:nvSpPr>
          <p:spPr>
            <a:xfrm>
              <a:off x="934950" y="4340625"/>
              <a:ext cx="950" cy="1650"/>
            </a:xfrm>
            <a:custGeom>
              <a:avLst/>
              <a:gdLst/>
              <a:ahLst/>
              <a:cxnLst/>
              <a:rect l="l" t="t" r="r" b="b"/>
              <a:pathLst>
                <a:path w="38" h="66" extrusionOk="0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6"/>
            <p:cNvSpPr/>
            <p:nvPr/>
          </p:nvSpPr>
          <p:spPr>
            <a:xfrm>
              <a:off x="997225" y="4434500"/>
              <a:ext cx="1325" cy="1450"/>
            </a:xfrm>
            <a:custGeom>
              <a:avLst/>
              <a:gdLst/>
              <a:ahLst/>
              <a:cxnLst/>
              <a:rect l="l" t="t" r="r" b="b"/>
              <a:pathLst>
                <a:path w="53" h="58" extrusionOk="0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6"/>
            <p:cNvSpPr/>
            <p:nvPr/>
          </p:nvSpPr>
          <p:spPr>
            <a:xfrm>
              <a:off x="1117825" y="4521225"/>
              <a:ext cx="1350" cy="1150"/>
            </a:xfrm>
            <a:custGeom>
              <a:avLst/>
              <a:gdLst/>
              <a:ahLst/>
              <a:cxnLst/>
              <a:rect l="l" t="t" r="r" b="b"/>
              <a:pathLst>
                <a:path w="54" h="46" extrusionOk="0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6"/>
            <p:cNvSpPr/>
            <p:nvPr/>
          </p:nvSpPr>
          <p:spPr>
            <a:xfrm>
              <a:off x="1131625" y="4531325"/>
              <a:ext cx="1425" cy="1125"/>
            </a:xfrm>
            <a:custGeom>
              <a:avLst/>
              <a:gdLst/>
              <a:ahLst/>
              <a:cxnLst/>
              <a:rect l="l" t="t" r="r" b="b"/>
              <a:pathLst>
                <a:path w="57" h="45" extrusionOk="0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6"/>
            <p:cNvSpPr/>
            <p:nvPr/>
          </p:nvSpPr>
          <p:spPr>
            <a:xfrm>
              <a:off x="1172975" y="454550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1263450" y="4558000"/>
              <a:ext cx="1725" cy="400"/>
            </a:xfrm>
            <a:custGeom>
              <a:avLst/>
              <a:gdLst/>
              <a:ahLst/>
              <a:cxnLst/>
              <a:rect l="l" t="t" r="r" b="b"/>
              <a:pathLst>
                <a:path w="69" h="16" extrusionOk="0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1304025" y="4554350"/>
              <a:ext cx="600" cy="925"/>
            </a:xfrm>
            <a:custGeom>
              <a:avLst/>
              <a:gdLst/>
              <a:ahLst/>
              <a:cxnLst/>
              <a:rect l="l" t="t" r="r" b="b"/>
              <a:pathLst>
                <a:path w="24" h="37" extrusionOk="0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6"/>
            <p:cNvSpPr/>
            <p:nvPr/>
          </p:nvSpPr>
          <p:spPr>
            <a:xfrm>
              <a:off x="1236075" y="4160400"/>
              <a:ext cx="725" cy="1825"/>
            </a:xfrm>
            <a:custGeom>
              <a:avLst/>
              <a:gdLst/>
              <a:ahLst/>
              <a:cxnLst/>
              <a:rect l="l" t="t" r="r" b="b"/>
              <a:pathLst>
                <a:path w="29" h="73" extrusionOk="0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1375050" y="4543150"/>
              <a:ext cx="1700" cy="700"/>
            </a:xfrm>
            <a:custGeom>
              <a:avLst/>
              <a:gdLst/>
              <a:ahLst/>
              <a:cxnLst/>
              <a:rect l="l" t="t" r="r" b="b"/>
              <a:pathLst>
                <a:path w="68" h="28" extrusionOk="0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1376550" y="4543725"/>
              <a:ext cx="1725" cy="825"/>
            </a:xfrm>
            <a:custGeom>
              <a:avLst/>
              <a:gdLst/>
              <a:ahLst/>
              <a:cxnLst/>
              <a:rect l="l" t="t" r="r" b="b"/>
              <a:pathLst>
                <a:path w="69" h="33" extrusionOk="0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1386250" y="4540825"/>
              <a:ext cx="1700" cy="575"/>
            </a:xfrm>
            <a:custGeom>
              <a:avLst/>
              <a:gdLst/>
              <a:ahLst/>
              <a:cxnLst/>
              <a:rect l="l" t="t" r="r" b="b"/>
              <a:pathLst>
                <a:path w="68" h="23" extrusionOk="0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1392600" y="4538825"/>
              <a:ext cx="1625" cy="575"/>
            </a:xfrm>
            <a:custGeom>
              <a:avLst/>
              <a:gdLst/>
              <a:ahLst/>
              <a:cxnLst/>
              <a:rect l="l" t="t" r="r" b="b"/>
              <a:pathLst>
                <a:path w="65" h="23" extrusionOk="0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1428825" y="45252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1066925" y="4102800"/>
              <a:ext cx="1025" cy="1650"/>
            </a:xfrm>
            <a:custGeom>
              <a:avLst/>
              <a:gdLst/>
              <a:ahLst/>
              <a:cxnLst/>
              <a:rect l="l" t="t" r="r" b="b"/>
              <a:pathLst>
                <a:path w="41" h="66" extrusionOk="0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1461450" y="4510100"/>
              <a:ext cx="1600" cy="700"/>
            </a:xfrm>
            <a:custGeom>
              <a:avLst/>
              <a:gdLst/>
              <a:ahLst/>
              <a:cxnLst/>
              <a:rect l="l" t="t" r="r" b="b"/>
              <a:pathLst>
                <a:path w="64" h="28" extrusionOk="0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1460975" y="449020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6"/>
            <p:cNvSpPr/>
            <p:nvPr/>
          </p:nvSpPr>
          <p:spPr>
            <a:xfrm>
              <a:off x="1473625" y="4503500"/>
              <a:ext cx="725" cy="1000"/>
            </a:xfrm>
            <a:custGeom>
              <a:avLst/>
              <a:gdLst/>
              <a:ahLst/>
              <a:cxnLst/>
              <a:rect l="l" t="t" r="r" b="b"/>
              <a:pathLst>
                <a:path w="29" h="40" extrusionOk="0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1476000" y="4499300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" name="Google Shape;207;p26"/>
          <p:cNvSpPr/>
          <p:nvPr/>
        </p:nvSpPr>
        <p:spPr>
          <a:xfrm>
            <a:off x="6138050" y="1888186"/>
            <a:ext cx="2292713" cy="2180335"/>
          </a:xfrm>
          <a:custGeom>
            <a:avLst/>
            <a:gdLst/>
            <a:ahLst/>
            <a:cxnLst/>
            <a:rect l="l" t="t" r="r" b="b"/>
            <a:pathLst>
              <a:path w="77818" h="74010" extrusionOk="0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08" name="Google Shape;208;p26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6"/>
          <p:cNvSpPr/>
          <p:nvPr/>
        </p:nvSpPr>
        <p:spPr>
          <a:xfrm>
            <a:off x="360602" y="234196"/>
            <a:ext cx="400943" cy="393566"/>
          </a:xfrm>
          <a:custGeom>
            <a:avLst/>
            <a:gdLst/>
            <a:ahLst/>
            <a:cxnLst/>
            <a:rect l="l" t="t" r="r" b="b"/>
            <a:pathLst>
              <a:path w="31739" h="31155" extrusionOk="0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97C4D5-B3A2-A249-C3E9-2D6BDACEB7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57" y="20826"/>
            <a:ext cx="2659741" cy="20328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2FA21C-2A29-8FE5-4EC5-C9DC16FC83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5275494" y="2858055"/>
            <a:ext cx="4017824" cy="2626234"/>
          </a:xfrm>
          <a:prstGeom prst="rect">
            <a:avLst/>
          </a:prstGeom>
        </p:spPr>
      </p:pic>
      <p:sp>
        <p:nvSpPr>
          <p:cNvPr id="153" name="Google Shape;153;p26"/>
          <p:cNvSpPr txBox="1">
            <a:spLocks noGrp="1"/>
          </p:cNvSpPr>
          <p:nvPr>
            <p:ph type="ctrTitle"/>
          </p:nvPr>
        </p:nvSpPr>
        <p:spPr>
          <a:xfrm>
            <a:off x="5771913" y="1476773"/>
            <a:ext cx="42558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solidFill>
                  <a:schemeClr val="bg1"/>
                </a:solidFill>
                <a:effectLst>
                  <a:outerShdw blurRad="50800" dir="2400000" sx="1000" sy="1000" algn="ctr" rotWithShape="0">
                    <a:srgbClr val="000000">
                      <a:alpha val="43137"/>
                    </a:srgbClr>
                  </a:outerShdw>
                  <a:reflection stA="45000" endPos="0" dist="152400" dir="5400000" sy="-100000" algn="bl" rotWithShape="0"/>
                </a:effectLst>
              </a:rPr>
              <a:t>Акселератор</a:t>
            </a:r>
            <a:br>
              <a:rPr lang="ru-RU" sz="4400" dirty="0">
                <a:solidFill>
                  <a:schemeClr val="bg1"/>
                </a:solidFill>
                <a:effectLst>
                  <a:outerShdw blurRad="50800" dist="50800" dir="5400000" sx="78000" sy="78000" algn="ctr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>
                <a:solidFill>
                  <a:schemeClr val="bg1"/>
                </a:solidFill>
                <a:effectLst>
                  <a:outerShdw blurRad="50800" dist="50800" dir="5400000" sx="78000" sy="78000" algn="ctr" rotWithShape="0">
                    <a:srgbClr val="000000">
                      <a:alpha val="43137"/>
                    </a:srgbClr>
                  </a:outerShdw>
                </a:effectLst>
              </a:rPr>
              <a:t>МИФИ</a:t>
            </a:r>
          </a:p>
        </p:txBody>
      </p:sp>
      <p:pic>
        <p:nvPicPr>
          <p:cNvPr id="6" name="Рисунок 5" descr="Изображение выглядит как текст, снимок экрана, цилиндр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3CD19F2-FF66-22CE-4ED3-47685474F5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" y="0"/>
            <a:ext cx="5710250" cy="5382444"/>
          </a:xfrm>
          <a:prstGeom prst="rect">
            <a:avLst/>
          </a:prstGeom>
        </p:spPr>
      </p:pic>
      <p:sp>
        <p:nvSpPr>
          <p:cNvPr id="154" name="Google Shape;154;p26"/>
          <p:cNvSpPr txBox="1">
            <a:spLocks noGrp="1"/>
          </p:cNvSpPr>
          <p:nvPr>
            <p:ph type="subTitle" idx="1"/>
          </p:nvPr>
        </p:nvSpPr>
        <p:spPr>
          <a:xfrm>
            <a:off x="52885" y="4749900"/>
            <a:ext cx="4255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Щербинина Екатерина Б21-901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 txBox="1">
            <a:spLocks noGrp="1"/>
          </p:cNvSpPr>
          <p:nvPr>
            <p:ph type="subTitle" idx="1"/>
          </p:nvPr>
        </p:nvSpPr>
        <p:spPr>
          <a:xfrm>
            <a:off x="-327104" y="615102"/>
            <a:ext cx="4636897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       </a:t>
            </a:r>
            <a:r>
              <a:rPr lang="ru-RU" dirty="0" err="1">
                <a:highlight>
                  <a:srgbClr val="FF00FF"/>
                </a:highlight>
              </a:rPr>
              <a:t>DreamSense</a:t>
            </a:r>
            <a:r>
              <a:rPr lang="ru-RU" dirty="0">
                <a:highlight>
                  <a:srgbClr val="FF00FF"/>
                </a:highlight>
              </a:rPr>
              <a:t> — это инновационная экосистема устройств, разработанная для улучшения качества сна и пробуждения</a:t>
            </a:r>
            <a:r>
              <a:rPr lang="ru-RU" dirty="0"/>
              <a:t>. Основные элементы проекта: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Умная лампа </a:t>
            </a:r>
            <a:r>
              <a:rPr lang="ru-RU" b="1" dirty="0" err="1"/>
              <a:t>DreamSense</a:t>
            </a:r>
            <a:r>
              <a:rPr lang="ru-RU" dirty="0"/>
              <a:t>, которая использует динамическое освещение и ароматерапию для создания комфортной атмосферы сна.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Часы </a:t>
            </a:r>
            <a:r>
              <a:rPr lang="ru-RU" b="1" dirty="0" err="1"/>
              <a:t>DreamSense</a:t>
            </a:r>
            <a:r>
              <a:rPr lang="ru-RU" dirty="0"/>
              <a:t> с функциями отслеживания фаз сна и мягкого </a:t>
            </a:r>
            <a:r>
              <a:rPr lang="ru-RU" dirty="0" err="1"/>
              <a:t>вибробудильника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Мобильное приложение </a:t>
            </a:r>
            <a:r>
              <a:rPr lang="ru-RU" b="1" dirty="0" err="1"/>
              <a:t>DreamSense</a:t>
            </a:r>
            <a:r>
              <a:rPr lang="ru-RU" dirty="0"/>
              <a:t>, позволяющее управлять устройствами, </a:t>
            </a:r>
            <a:r>
              <a:rPr lang="ru-RU" i="1" dirty="0"/>
              <a:t>анализировать данные сна и создавать персонализированные сценарии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Проект сочетает технологические и научные подходы для улучшения здоровья и самочувствия пользователей.</a:t>
            </a:r>
          </a:p>
        </p:txBody>
      </p:sp>
      <p:sp>
        <p:nvSpPr>
          <p:cNvPr id="307" name="Google Shape;307;p29"/>
          <p:cNvSpPr txBox="1">
            <a:spLocks noGrp="1"/>
          </p:cNvSpPr>
          <p:nvPr>
            <p:ph type="title"/>
          </p:nvPr>
        </p:nvSpPr>
        <p:spPr>
          <a:xfrm>
            <a:off x="530001" y="74112"/>
            <a:ext cx="828904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проекта и технического решения</a:t>
            </a:r>
            <a:endParaRPr dirty="0"/>
          </a:p>
        </p:txBody>
      </p:sp>
      <p:sp>
        <p:nvSpPr>
          <p:cNvPr id="308" name="Google Shape;308;p29"/>
          <p:cNvSpPr txBox="1">
            <a:spLocks noGrp="1"/>
          </p:cNvSpPr>
          <p:nvPr>
            <p:ph type="subTitle" idx="2"/>
          </p:nvPr>
        </p:nvSpPr>
        <p:spPr>
          <a:xfrm>
            <a:off x="3811564" y="366145"/>
            <a:ext cx="5313959" cy="31442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ru-RU" dirty="0"/>
          </a:p>
          <a:p>
            <a:r>
              <a:rPr lang="ru-RU" dirty="0"/>
              <a:t>       </a:t>
            </a:r>
            <a:r>
              <a:rPr lang="ru-RU" i="1" dirty="0"/>
              <a:t>Техническое решение </a:t>
            </a:r>
            <a:r>
              <a:rPr lang="ru-RU" i="1" dirty="0" err="1"/>
              <a:t>DreamSense</a:t>
            </a:r>
            <a:r>
              <a:rPr lang="ru-RU" i="1" dirty="0"/>
              <a:t> основано на интеграции умной лампы</a:t>
            </a:r>
            <a:r>
              <a:rPr lang="ru-RU" dirty="0"/>
              <a:t>, биометрических часов и мобильного приложения. Лампа управляется микроконтроллером ESP32, имитирует закат и рассвет через плавное </a:t>
            </a:r>
            <a:r>
              <a:rPr lang="ru-RU" dirty="0" err="1"/>
              <a:t>диммирование</a:t>
            </a:r>
            <a:r>
              <a:rPr lang="ru-RU" dirty="0"/>
              <a:t> и оснащена ультразвуковым диффузором для подачи ароматов, интенсивность которых настраивается через BLE и мобильное приложение. Часы оснащены биометрическими сенсорами (PPG, акселерометры), анализирующими сердечный ритм, дыхание и фазы сна с помощью алгоритмов машинного обучения (Python, </a:t>
            </a:r>
            <a:r>
              <a:rPr lang="ru-RU" dirty="0" err="1"/>
              <a:t>TensorFlow</a:t>
            </a:r>
            <a:r>
              <a:rPr lang="ru-RU" dirty="0"/>
              <a:t>), и передают данные через BLE в </a:t>
            </a:r>
            <a:r>
              <a:rPr lang="ru-RU" dirty="0" err="1"/>
              <a:t>приложение.Приложение</a:t>
            </a:r>
            <a:r>
              <a:rPr lang="ru-RU" dirty="0"/>
              <a:t> </a:t>
            </a:r>
            <a:r>
              <a:rPr lang="ru-RU" dirty="0" err="1"/>
              <a:t>DreamSense</a:t>
            </a:r>
            <a:r>
              <a:rPr lang="ru-RU" dirty="0"/>
              <a:t> управляет устройствами, предоставляет доступ к сценариям сна (свет, звук, ароматы) и генерирует персонализированные рекомендации на основе данных, обработанных в облаке (Node.js, Python). Звуковые сценарии адаптируются к фазам сна, а их воспроизведение осуществляется через I2S-интерфейс.</a:t>
            </a:r>
          </a:p>
        </p:txBody>
      </p:sp>
      <p:sp>
        <p:nvSpPr>
          <p:cNvPr id="309" name="Google Shape;309;p29"/>
          <p:cNvSpPr/>
          <p:nvPr/>
        </p:nvSpPr>
        <p:spPr>
          <a:xfrm>
            <a:off x="3173273" y="4202648"/>
            <a:ext cx="1050900" cy="105750"/>
          </a:xfrm>
          <a:custGeom>
            <a:avLst/>
            <a:gdLst/>
            <a:ahLst/>
            <a:cxnLst/>
            <a:rect l="l" t="t" r="r" b="b"/>
            <a:pathLst>
              <a:path w="42036" h="4230" extrusionOk="0">
                <a:moveTo>
                  <a:pt x="28203" y="205"/>
                </a:moveTo>
                <a:cubicBezTo>
                  <a:pt x="28204" y="224"/>
                  <a:pt x="28206" y="242"/>
                  <a:pt x="28207" y="261"/>
                </a:cubicBezTo>
                <a:lnTo>
                  <a:pt x="28197" y="261"/>
                </a:lnTo>
                <a:cubicBezTo>
                  <a:pt x="28195" y="244"/>
                  <a:pt x="28194" y="224"/>
                  <a:pt x="28193" y="205"/>
                </a:cubicBezTo>
                <a:close/>
                <a:moveTo>
                  <a:pt x="21963" y="351"/>
                </a:moveTo>
                <a:cubicBezTo>
                  <a:pt x="21971" y="382"/>
                  <a:pt x="21977" y="413"/>
                  <a:pt x="21984" y="444"/>
                </a:cubicBezTo>
                <a:cubicBezTo>
                  <a:pt x="21975" y="445"/>
                  <a:pt x="21966" y="447"/>
                  <a:pt x="21957" y="449"/>
                </a:cubicBezTo>
                <a:cubicBezTo>
                  <a:pt x="21954" y="419"/>
                  <a:pt x="21952" y="388"/>
                  <a:pt x="21950" y="355"/>
                </a:cubicBezTo>
                <a:cubicBezTo>
                  <a:pt x="21954" y="354"/>
                  <a:pt x="21959" y="352"/>
                  <a:pt x="21963" y="351"/>
                </a:cubicBezTo>
                <a:close/>
                <a:moveTo>
                  <a:pt x="37332" y="374"/>
                </a:moveTo>
                <a:cubicBezTo>
                  <a:pt x="37339" y="405"/>
                  <a:pt x="37345" y="436"/>
                  <a:pt x="37352" y="467"/>
                </a:cubicBezTo>
                <a:cubicBezTo>
                  <a:pt x="37344" y="469"/>
                  <a:pt x="37335" y="472"/>
                  <a:pt x="37326" y="473"/>
                </a:cubicBezTo>
                <a:cubicBezTo>
                  <a:pt x="37323" y="442"/>
                  <a:pt x="37320" y="411"/>
                  <a:pt x="37319" y="380"/>
                </a:cubicBezTo>
                <a:cubicBezTo>
                  <a:pt x="37323" y="379"/>
                  <a:pt x="37327" y="377"/>
                  <a:pt x="37332" y="374"/>
                </a:cubicBezTo>
                <a:close/>
                <a:moveTo>
                  <a:pt x="20302" y="510"/>
                </a:moveTo>
                <a:cubicBezTo>
                  <a:pt x="20304" y="529"/>
                  <a:pt x="20305" y="548"/>
                  <a:pt x="20307" y="567"/>
                </a:cubicBezTo>
                <a:lnTo>
                  <a:pt x="20296" y="567"/>
                </a:lnTo>
                <a:cubicBezTo>
                  <a:pt x="20295" y="548"/>
                  <a:pt x="20293" y="530"/>
                  <a:pt x="20292" y="511"/>
                </a:cubicBezTo>
                <a:cubicBezTo>
                  <a:pt x="20295" y="511"/>
                  <a:pt x="20299" y="511"/>
                  <a:pt x="20302" y="510"/>
                </a:cubicBezTo>
                <a:close/>
                <a:moveTo>
                  <a:pt x="19072" y="657"/>
                </a:moveTo>
                <a:cubicBezTo>
                  <a:pt x="19073" y="659"/>
                  <a:pt x="19074" y="661"/>
                  <a:pt x="19076" y="663"/>
                </a:cubicBezTo>
                <a:lnTo>
                  <a:pt x="19076" y="663"/>
                </a:lnTo>
                <a:cubicBezTo>
                  <a:pt x="19076" y="663"/>
                  <a:pt x="19075" y="663"/>
                  <a:pt x="19075" y="663"/>
                </a:cubicBezTo>
                <a:cubicBezTo>
                  <a:pt x="19072" y="683"/>
                  <a:pt x="19068" y="698"/>
                  <a:pt x="19062" y="714"/>
                </a:cubicBezTo>
                <a:cubicBezTo>
                  <a:pt x="19058" y="708"/>
                  <a:pt x="19053" y="703"/>
                  <a:pt x="19050" y="697"/>
                </a:cubicBezTo>
                <a:cubicBezTo>
                  <a:pt x="19058" y="683"/>
                  <a:pt x="19065" y="670"/>
                  <a:pt x="19072" y="657"/>
                </a:cubicBezTo>
                <a:close/>
                <a:moveTo>
                  <a:pt x="19091" y="616"/>
                </a:moveTo>
                <a:cubicBezTo>
                  <a:pt x="19096" y="630"/>
                  <a:pt x="19100" y="647"/>
                  <a:pt x="19106" y="661"/>
                </a:cubicBezTo>
                <a:cubicBezTo>
                  <a:pt x="19124" y="661"/>
                  <a:pt x="19143" y="664"/>
                  <a:pt x="19162" y="666"/>
                </a:cubicBezTo>
                <a:cubicBezTo>
                  <a:pt x="19167" y="700"/>
                  <a:pt x="19171" y="725"/>
                  <a:pt x="19175" y="761"/>
                </a:cubicBezTo>
                <a:cubicBezTo>
                  <a:pt x="19158" y="766"/>
                  <a:pt x="19140" y="770"/>
                  <a:pt x="19119" y="775"/>
                </a:cubicBezTo>
                <a:cubicBezTo>
                  <a:pt x="19114" y="729"/>
                  <a:pt x="19109" y="695"/>
                  <a:pt x="19105" y="658"/>
                </a:cubicBezTo>
                <a:cubicBezTo>
                  <a:pt x="19097" y="661"/>
                  <a:pt x="19088" y="661"/>
                  <a:pt x="19079" y="662"/>
                </a:cubicBezTo>
                <a:lnTo>
                  <a:pt x="19079" y="662"/>
                </a:lnTo>
                <a:cubicBezTo>
                  <a:pt x="19082" y="644"/>
                  <a:pt x="19086" y="629"/>
                  <a:pt x="19091" y="616"/>
                </a:cubicBezTo>
                <a:close/>
                <a:moveTo>
                  <a:pt x="35939" y="810"/>
                </a:moveTo>
                <a:cubicBezTo>
                  <a:pt x="35940" y="828"/>
                  <a:pt x="35941" y="847"/>
                  <a:pt x="35943" y="866"/>
                </a:cubicBezTo>
                <a:lnTo>
                  <a:pt x="35933" y="866"/>
                </a:lnTo>
                <a:cubicBezTo>
                  <a:pt x="35931" y="847"/>
                  <a:pt x="35930" y="829"/>
                  <a:pt x="35928" y="810"/>
                </a:cubicBezTo>
                <a:close/>
                <a:moveTo>
                  <a:pt x="16735" y="850"/>
                </a:moveTo>
                <a:cubicBezTo>
                  <a:pt x="16738" y="888"/>
                  <a:pt x="16742" y="925"/>
                  <a:pt x="16745" y="963"/>
                </a:cubicBezTo>
                <a:lnTo>
                  <a:pt x="16729" y="963"/>
                </a:lnTo>
                <a:cubicBezTo>
                  <a:pt x="16726" y="925"/>
                  <a:pt x="16723" y="888"/>
                  <a:pt x="16720" y="850"/>
                </a:cubicBezTo>
                <a:close/>
                <a:moveTo>
                  <a:pt x="34614" y="1022"/>
                </a:moveTo>
                <a:cubicBezTo>
                  <a:pt x="34616" y="1039"/>
                  <a:pt x="34617" y="1059"/>
                  <a:pt x="34619" y="1078"/>
                </a:cubicBezTo>
                <a:lnTo>
                  <a:pt x="34609" y="1078"/>
                </a:lnTo>
                <a:cubicBezTo>
                  <a:pt x="34607" y="1059"/>
                  <a:pt x="34606" y="1039"/>
                  <a:pt x="34604" y="1022"/>
                </a:cubicBezTo>
                <a:close/>
                <a:moveTo>
                  <a:pt x="16267" y="1091"/>
                </a:moveTo>
                <a:cubicBezTo>
                  <a:pt x="16268" y="1110"/>
                  <a:pt x="16270" y="1128"/>
                  <a:pt x="16271" y="1147"/>
                </a:cubicBezTo>
                <a:lnTo>
                  <a:pt x="16261" y="1147"/>
                </a:lnTo>
                <a:cubicBezTo>
                  <a:pt x="16259" y="1128"/>
                  <a:pt x="16258" y="1110"/>
                  <a:pt x="16256" y="1091"/>
                </a:cubicBezTo>
                <a:close/>
                <a:moveTo>
                  <a:pt x="35353" y="1110"/>
                </a:moveTo>
                <a:cubicBezTo>
                  <a:pt x="35356" y="1129"/>
                  <a:pt x="35357" y="1148"/>
                  <a:pt x="35359" y="1167"/>
                </a:cubicBezTo>
                <a:lnTo>
                  <a:pt x="35349" y="1167"/>
                </a:lnTo>
                <a:cubicBezTo>
                  <a:pt x="35347" y="1148"/>
                  <a:pt x="35346" y="1129"/>
                  <a:pt x="35344" y="1112"/>
                </a:cubicBezTo>
                <a:cubicBezTo>
                  <a:pt x="35347" y="1112"/>
                  <a:pt x="35350" y="1110"/>
                  <a:pt x="35353" y="1110"/>
                </a:cubicBezTo>
                <a:close/>
                <a:moveTo>
                  <a:pt x="10916" y="1166"/>
                </a:moveTo>
                <a:cubicBezTo>
                  <a:pt x="10917" y="1172"/>
                  <a:pt x="10917" y="1178"/>
                  <a:pt x="10919" y="1184"/>
                </a:cubicBezTo>
                <a:cubicBezTo>
                  <a:pt x="10908" y="1185"/>
                  <a:pt x="10898" y="1185"/>
                  <a:pt x="10888" y="1185"/>
                </a:cubicBezTo>
                <a:cubicBezTo>
                  <a:pt x="10888" y="1179"/>
                  <a:pt x="10886" y="1172"/>
                  <a:pt x="10886" y="1166"/>
                </a:cubicBezTo>
                <a:close/>
                <a:moveTo>
                  <a:pt x="20292" y="1138"/>
                </a:moveTo>
                <a:cubicBezTo>
                  <a:pt x="20296" y="1144"/>
                  <a:pt x="20299" y="1150"/>
                  <a:pt x="20304" y="1156"/>
                </a:cubicBezTo>
                <a:cubicBezTo>
                  <a:pt x="20296" y="1169"/>
                  <a:pt x="20289" y="1182"/>
                  <a:pt x="20282" y="1195"/>
                </a:cubicBezTo>
                <a:cubicBezTo>
                  <a:pt x="20280" y="1169"/>
                  <a:pt x="20286" y="1154"/>
                  <a:pt x="20292" y="1138"/>
                </a:cubicBezTo>
                <a:close/>
                <a:moveTo>
                  <a:pt x="10419" y="1116"/>
                </a:moveTo>
                <a:cubicBezTo>
                  <a:pt x="10422" y="1148"/>
                  <a:pt x="10424" y="1179"/>
                  <a:pt x="10427" y="1210"/>
                </a:cubicBezTo>
                <a:cubicBezTo>
                  <a:pt x="10422" y="1212"/>
                  <a:pt x="10417" y="1213"/>
                  <a:pt x="10413" y="1215"/>
                </a:cubicBezTo>
                <a:cubicBezTo>
                  <a:pt x="10405" y="1184"/>
                  <a:pt x="10399" y="1151"/>
                  <a:pt x="10394" y="1120"/>
                </a:cubicBezTo>
                <a:cubicBezTo>
                  <a:pt x="10401" y="1119"/>
                  <a:pt x="10410" y="1117"/>
                  <a:pt x="10419" y="1116"/>
                </a:cubicBezTo>
                <a:close/>
                <a:moveTo>
                  <a:pt x="20276" y="1184"/>
                </a:moveTo>
                <a:cubicBezTo>
                  <a:pt x="20277" y="1188"/>
                  <a:pt x="20280" y="1191"/>
                  <a:pt x="20282" y="1195"/>
                </a:cubicBezTo>
                <a:cubicBezTo>
                  <a:pt x="20280" y="1192"/>
                  <a:pt x="20277" y="1188"/>
                  <a:pt x="20276" y="1185"/>
                </a:cubicBezTo>
                <a:lnTo>
                  <a:pt x="20276" y="1185"/>
                </a:lnTo>
                <a:cubicBezTo>
                  <a:pt x="20277" y="1210"/>
                  <a:pt x="20271" y="1226"/>
                  <a:pt x="20266" y="1242"/>
                </a:cubicBezTo>
                <a:cubicBezTo>
                  <a:pt x="20261" y="1237"/>
                  <a:pt x="20258" y="1231"/>
                  <a:pt x="20254" y="1225"/>
                </a:cubicBezTo>
                <a:cubicBezTo>
                  <a:pt x="20261" y="1212"/>
                  <a:pt x="20268" y="1198"/>
                  <a:pt x="20276" y="1184"/>
                </a:cubicBezTo>
                <a:close/>
                <a:moveTo>
                  <a:pt x="30374" y="1229"/>
                </a:moveTo>
                <a:cubicBezTo>
                  <a:pt x="30374" y="1237"/>
                  <a:pt x="30374" y="1242"/>
                  <a:pt x="30376" y="1248"/>
                </a:cubicBezTo>
                <a:lnTo>
                  <a:pt x="30345" y="1250"/>
                </a:lnTo>
                <a:cubicBezTo>
                  <a:pt x="30345" y="1244"/>
                  <a:pt x="30343" y="1237"/>
                  <a:pt x="30343" y="1231"/>
                </a:cubicBezTo>
                <a:cubicBezTo>
                  <a:pt x="30354" y="1231"/>
                  <a:pt x="30364" y="1231"/>
                  <a:pt x="30374" y="1229"/>
                </a:cubicBezTo>
                <a:close/>
                <a:moveTo>
                  <a:pt x="10586" y="1232"/>
                </a:moveTo>
                <a:cubicBezTo>
                  <a:pt x="10588" y="1238"/>
                  <a:pt x="10588" y="1244"/>
                  <a:pt x="10588" y="1251"/>
                </a:cubicBezTo>
                <a:lnTo>
                  <a:pt x="10558" y="1251"/>
                </a:lnTo>
                <a:cubicBezTo>
                  <a:pt x="10557" y="1245"/>
                  <a:pt x="10557" y="1240"/>
                  <a:pt x="10557" y="1234"/>
                </a:cubicBezTo>
                <a:cubicBezTo>
                  <a:pt x="10567" y="1232"/>
                  <a:pt x="10576" y="1232"/>
                  <a:pt x="10586" y="1232"/>
                </a:cubicBezTo>
                <a:close/>
                <a:moveTo>
                  <a:pt x="28245" y="1297"/>
                </a:moveTo>
                <a:cubicBezTo>
                  <a:pt x="28245" y="1304"/>
                  <a:pt x="28247" y="1310"/>
                  <a:pt x="28247" y="1316"/>
                </a:cubicBezTo>
                <a:cubicBezTo>
                  <a:pt x="28237" y="1316"/>
                  <a:pt x="28226" y="1318"/>
                  <a:pt x="28216" y="1318"/>
                </a:cubicBezTo>
                <a:cubicBezTo>
                  <a:pt x="28216" y="1310"/>
                  <a:pt x="28216" y="1304"/>
                  <a:pt x="28215" y="1298"/>
                </a:cubicBezTo>
                <a:cubicBezTo>
                  <a:pt x="28225" y="1298"/>
                  <a:pt x="28235" y="1297"/>
                  <a:pt x="28245" y="1297"/>
                </a:cubicBezTo>
                <a:close/>
                <a:moveTo>
                  <a:pt x="9158" y="1315"/>
                </a:moveTo>
                <a:cubicBezTo>
                  <a:pt x="9159" y="1317"/>
                  <a:pt x="9160" y="1319"/>
                  <a:pt x="9161" y="1320"/>
                </a:cubicBezTo>
                <a:cubicBezTo>
                  <a:pt x="9161" y="1320"/>
                  <a:pt x="9160" y="1318"/>
                  <a:pt x="9158" y="1315"/>
                </a:cubicBezTo>
                <a:close/>
                <a:moveTo>
                  <a:pt x="28599" y="1267"/>
                </a:moveTo>
                <a:cubicBezTo>
                  <a:pt x="28600" y="1287"/>
                  <a:pt x="28602" y="1304"/>
                  <a:pt x="28603" y="1323"/>
                </a:cubicBezTo>
                <a:lnTo>
                  <a:pt x="28593" y="1323"/>
                </a:lnTo>
                <a:cubicBezTo>
                  <a:pt x="28591" y="1306"/>
                  <a:pt x="28590" y="1287"/>
                  <a:pt x="28588" y="1267"/>
                </a:cubicBezTo>
                <a:close/>
                <a:moveTo>
                  <a:pt x="32163" y="1207"/>
                </a:moveTo>
                <a:cubicBezTo>
                  <a:pt x="32171" y="1244"/>
                  <a:pt x="32175" y="1269"/>
                  <a:pt x="32180" y="1294"/>
                </a:cubicBezTo>
                <a:cubicBezTo>
                  <a:pt x="32175" y="1307"/>
                  <a:pt x="32169" y="1320"/>
                  <a:pt x="32163" y="1332"/>
                </a:cubicBezTo>
                <a:cubicBezTo>
                  <a:pt x="32144" y="1307"/>
                  <a:pt x="32125" y="1284"/>
                  <a:pt x="32090" y="1237"/>
                </a:cubicBezTo>
                <a:cubicBezTo>
                  <a:pt x="32127" y="1222"/>
                  <a:pt x="32143" y="1216"/>
                  <a:pt x="32163" y="1207"/>
                </a:cubicBezTo>
                <a:close/>
                <a:moveTo>
                  <a:pt x="13696" y="1128"/>
                </a:moveTo>
                <a:cubicBezTo>
                  <a:pt x="13702" y="1132"/>
                  <a:pt x="13714" y="1132"/>
                  <a:pt x="13717" y="1141"/>
                </a:cubicBezTo>
                <a:cubicBezTo>
                  <a:pt x="13742" y="1198"/>
                  <a:pt x="13766" y="1259"/>
                  <a:pt x="13797" y="1337"/>
                </a:cubicBezTo>
                <a:cubicBezTo>
                  <a:pt x="13766" y="1337"/>
                  <a:pt x="13745" y="1338"/>
                  <a:pt x="13721" y="1338"/>
                </a:cubicBezTo>
                <a:cubicBezTo>
                  <a:pt x="13705" y="1293"/>
                  <a:pt x="13686" y="1242"/>
                  <a:pt x="13669" y="1191"/>
                </a:cubicBezTo>
                <a:cubicBezTo>
                  <a:pt x="13677" y="1172"/>
                  <a:pt x="13686" y="1151"/>
                  <a:pt x="13696" y="1128"/>
                </a:cubicBezTo>
                <a:close/>
                <a:moveTo>
                  <a:pt x="12681" y="1253"/>
                </a:moveTo>
                <a:cubicBezTo>
                  <a:pt x="12667" y="1284"/>
                  <a:pt x="12655" y="1311"/>
                  <a:pt x="12644" y="1336"/>
                </a:cubicBezTo>
                <a:lnTo>
                  <a:pt x="12644" y="1336"/>
                </a:lnTo>
                <a:cubicBezTo>
                  <a:pt x="12629" y="1343"/>
                  <a:pt x="12617" y="1345"/>
                  <a:pt x="12609" y="1345"/>
                </a:cubicBezTo>
                <a:cubicBezTo>
                  <a:pt x="12579" y="1345"/>
                  <a:pt x="12577" y="1316"/>
                  <a:pt x="12574" y="1276"/>
                </a:cubicBezTo>
                <a:cubicBezTo>
                  <a:pt x="12597" y="1270"/>
                  <a:pt x="12624" y="1266"/>
                  <a:pt x="12681" y="1253"/>
                </a:cubicBezTo>
                <a:close/>
                <a:moveTo>
                  <a:pt x="30676" y="1315"/>
                </a:moveTo>
                <a:cubicBezTo>
                  <a:pt x="30677" y="1334"/>
                  <a:pt x="30679" y="1353"/>
                  <a:pt x="30680" y="1370"/>
                </a:cubicBezTo>
                <a:cubicBezTo>
                  <a:pt x="30677" y="1372"/>
                  <a:pt x="30674" y="1372"/>
                  <a:pt x="30670" y="1372"/>
                </a:cubicBezTo>
                <a:cubicBezTo>
                  <a:pt x="30669" y="1353"/>
                  <a:pt x="30667" y="1334"/>
                  <a:pt x="30666" y="1315"/>
                </a:cubicBezTo>
                <a:close/>
                <a:moveTo>
                  <a:pt x="26926" y="1320"/>
                </a:moveTo>
                <a:cubicBezTo>
                  <a:pt x="26927" y="1338"/>
                  <a:pt x="26929" y="1357"/>
                  <a:pt x="26930" y="1376"/>
                </a:cubicBezTo>
                <a:lnTo>
                  <a:pt x="26921" y="1376"/>
                </a:lnTo>
                <a:cubicBezTo>
                  <a:pt x="26918" y="1357"/>
                  <a:pt x="26917" y="1340"/>
                  <a:pt x="26915" y="1320"/>
                </a:cubicBezTo>
                <a:close/>
                <a:moveTo>
                  <a:pt x="30788" y="1141"/>
                </a:moveTo>
                <a:cubicBezTo>
                  <a:pt x="30792" y="1175"/>
                  <a:pt x="30797" y="1206"/>
                  <a:pt x="30802" y="1247"/>
                </a:cubicBezTo>
                <a:cubicBezTo>
                  <a:pt x="30777" y="1251"/>
                  <a:pt x="30760" y="1254"/>
                  <a:pt x="30741" y="1259"/>
                </a:cubicBezTo>
                <a:cubicBezTo>
                  <a:pt x="30738" y="1268"/>
                  <a:pt x="30736" y="1275"/>
                  <a:pt x="30734" y="1281"/>
                </a:cubicBezTo>
                <a:lnTo>
                  <a:pt x="30734" y="1281"/>
                </a:lnTo>
                <a:cubicBezTo>
                  <a:pt x="30734" y="1278"/>
                  <a:pt x="30733" y="1275"/>
                  <a:pt x="30732" y="1272"/>
                </a:cubicBezTo>
                <a:lnTo>
                  <a:pt x="30732" y="1272"/>
                </a:lnTo>
                <a:cubicBezTo>
                  <a:pt x="30731" y="1279"/>
                  <a:pt x="30731" y="1286"/>
                  <a:pt x="30730" y="1294"/>
                </a:cubicBezTo>
                <a:lnTo>
                  <a:pt x="30730" y="1294"/>
                </a:lnTo>
                <a:cubicBezTo>
                  <a:pt x="30731" y="1292"/>
                  <a:pt x="30732" y="1287"/>
                  <a:pt x="30734" y="1281"/>
                </a:cubicBezTo>
                <a:lnTo>
                  <a:pt x="30734" y="1281"/>
                </a:lnTo>
                <a:cubicBezTo>
                  <a:pt x="30740" y="1299"/>
                  <a:pt x="30745" y="1317"/>
                  <a:pt x="30748" y="1335"/>
                </a:cubicBezTo>
                <a:cubicBezTo>
                  <a:pt x="30750" y="1344"/>
                  <a:pt x="30738" y="1354"/>
                  <a:pt x="30719" y="1394"/>
                </a:cubicBezTo>
                <a:cubicBezTo>
                  <a:pt x="30723" y="1354"/>
                  <a:pt x="30727" y="1321"/>
                  <a:pt x="30730" y="1294"/>
                </a:cubicBezTo>
                <a:lnTo>
                  <a:pt x="30730" y="1294"/>
                </a:lnTo>
                <a:cubicBezTo>
                  <a:pt x="30729" y="1296"/>
                  <a:pt x="30728" y="1297"/>
                  <a:pt x="30728" y="1297"/>
                </a:cubicBezTo>
                <a:cubicBezTo>
                  <a:pt x="30725" y="1297"/>
                  <a:pt x="30727" y="1277"/>
                  <a:pt x="30727" y="1257"/>
                </a:cubicBezTo>
                <a:lnTo>
                  <a:pt x="30727" y="1257"/>
                </a:lnTo>
                <a:cubicBezTo>
                  <a:pt x="30729" y="1262"/>
                  <a:pt x="30730" y="1267"/>
                  <a:pt x="30732" y="1272"/>
                </a:cubicBezTo>
                <a:lnTo>
                  <a:pt x="30732" y="1272"/>
                </a:lnTo>
                <a:cubicBezTo>
                  <a:pt x="30738" y="1201"/>
                  <a:pt x="30737" y="1177"/>
                  <a:pt x="30736" y="1151"/>
                </a:cubicBezTo>
                <a:cubicBezTo>
                  <a:pt x="30754" y="1148"/>
                  <a:pt x="30767" y="1145"/>
                  <a:pt x="30788" y="1141"/>
                </a:cubicBezTo>
                <a:close/>
                <a:moveTo>
                  <a:pt x="13190" y="1376"/>
                </a:moveTo>
                <a:lnTo>
                  <a:pt x="13192" y="1395"/>
                </a:lnTo>
                <a:lnTo>
                  <a:pt x="13162" y="1395"/>
                </a:lnTo>
                <a:cubicBezTo>
                  <a:pt x="13161" y="1390"/>
                  <a:pt x="13161" y="1384"/>
                  <a:pt x="13161" y="1378"/>
                </a:cubicBezTo>
                <a:cubicBezTo>
                  <a:pt x="13170" y="1376"/>
                  <a:pt x="13180" y="1376"/>
                  <a:pt x="13190" y="1376"/>
                </a:cubicBezTo>
                <a:close/>
                <a:moveTo>
                  <a:pt x="10098" y="1341"/>
                </a:moveTo>
                <a:cubicBezTo>
                  <a:pt x="10099" y="1360"/>
                  <a:pt x="10101" y="1379"/>
                  <a:pt x="10102" y="1398"/>
                </a:cubicBezTo>
                <a:lnTo>
                  <a:pt x="10093" y="1398"/>
                </a:lnTo>
                <a:cubicBezTo>
                  <a:pt x="10090" y="1379"/>
                  <a:pt x="10089" y="1362"/>
                  <a:pt x="10088" y="1343"/>
                </a:cubicBezTo>
                <a:cubicBezTo>
                  <a:pt x="10092" y="1343"/>
                  <a:pt x="10095" y="1343"/>
                  <a:pt x="10098" y="1341"/>
                </a:cubicBezTo>
                <a:close/>
                <a:moveTo>
                  <a:pt x="13068" y="1375"/>
                </a:moveTo>
                <a:cubicBezTo>
                  <a:pt x="13068" y="1385"/>
                  <a:pt x="13070" y="1394"/>
                  <a:pt x="13070" y="1403"/>
                </a:cubicBezTo>
                <a:cubicBezTo>
                  <a:pt x="13051" y="1404"/>
                  <a:pt x="13030" y="1404"/>
                  <a:pt x="13009" y="1406"/>
                </a:cubicBezTo>
                <a:cubicBezTo>
                  <a:pt x="13009" y="1395"/>
                  <a:pt x="13008" y="1387"/>
                  <a:pt x="13008" y="1378"/>
                </a:cubicBezTo>
                <a:cubicBezTo>
                  <a:pt x="13027" y="1376"/>
                  <a:pt x="13048" y="1376"/>
                  <a:pt x="13068" y="1375"/>
                </a:cubicBezTo>
                <a:close/>
                <a:moveTo>
                  <a:pt x="12755" y="1322"/>
                </a:moveTo>
                <a:cubicBezTo>
                  <a:pt x="12759" y="1354"/>
                  <a:pt x="12762" y="1379"/>
                  <a:pt x="12768" y="1416"/>
                </a:cubicBezTo>
                <a:cubicBezTo>
                  <a:pt x="12739" y="1416"/>
                  <a:pt x="12712" y="1418"/>
                  <a:pt x="12680" y="1419"/>
                </a:cubicBezTo>
                <a:cubicBezTo>
                  <a:pt x="12677" y="1400"/>
                  <a:pt x="12675" y="1382"/>
                  <a:pt x="12673" y="1364"/>
                </a:cubicBezTo>
                <a:lnTo>
                  <a:pt x="12673" y="1364"/>
                </a:lnTo>
                <a:cubicBezTo>
                  <a:pt x="12715" y="1324"/>
                  <a:pt x="12734" y="1323"/>
                  <a:pt x="12755" y="1322"/>
                </a:cubicBezTo>
                <a:close/>
                <a:moveTo>
                  <a:pt x="30560" y="1373"/>
                </a:moveTo>
                <a:cubicBezTo>
                  <a:pt x="30563" y="1390"/>
                  <a:pt x="30566" y="1406"/>
                  <a:pt x="30567" y="1422"/>
                </a:cubicBezTo>
                <a:cubicBezTo>
                  <a:pt x="30551" y="1422"/>
                  <a:pt x="30533" y="1422"/>
                  <a:pt x="30517" y="1423"/>
                </a:cubicBezTo>
                <a:cubicBezTo>
                  <a:pt x="30516" y="1415"/>
                  <a:pt x="30514" y="1406"/>
                  <a:pt x="30513" y="1397"/>
                </a:cubicBezTo>
                <a:cubicBezTo>
                  <a:pt x="30529" y="1388"/>
                  <a:pt x="30545" y="1381"/>
                  <a:pt x="30560" y="1373"/>
                </a:cubicBezTo>
                <a:close/>
                <a:moveTo>
                  <a:pt x="23589" y="1419"/>
                </a:moveTo>
                <a:cubicBezTo>
                  <a:pt x="23590" y="1423"/>
                  <a:pt x="23593" y="1426"/>
                  <a:pt x="23595" y="1431"/>
                </a:cubicBezTo>
                <a:cubicBezTo>
                  <a:pt x="23592" y="1428"/>
                  <a:pt x="23591" y="1424"/>
                  <a:pt x="23588" y="1421"/>
                </a:cubicBezTo>
                <a:lnTo>
                  <a:pt x="23588" y="1421"/>
                </a:lnTo>
                <a:cubicBezTo>
                  <a:pt x="23588" y="1420"/>
                  <a:pt x="23589" y="1420"/>
                  <a:pt x="23589" y="1419"/>
                </a:cubicBezTo>
                <a:close/>
                <a:moveTo>
                  <a:pt x="23605" y="1373"/>
                </a:moveTo>
                <a:cubicBezTo>
                  <a:pt x="23610" y="1379"/>
                  <a:pt x="23613" y="1385"/>
                  <a:pt x="23617" y="1391"/>
                </a:cubicBezTo>
                <a:cubicBezTo>
                  <a:pt x="23610" y="1404"/>
                  <a:pt x="23602" y="1418"/>
                  <a:pt x="23595" y="1431"/>
                </a:cubicBezTo>
                <a:cubicBezTo>
                  <a:pt x="23593" y="1404"/>
                  <a:pt x="23599" y="1390"/>
                  <a:pt x="23605" y="1373"/>
                </a:cubicBezTo>
                <a:close/>
                <a:moveTo>
                  <a:pt x="25163" y="1375"/>
                </a:moveTo>
                <a:cubicBezTo>
                  <a:pt x="25165" y="1394"/>
                  <a:pt x="25166" y="1413"/>
                  <a:pt x="25168" y="1432"/>
                </a:cubicBezTo>
                <a:lnTo>
                  <a:pt x="25157" y="1432"/>
                </a:lnTo>
                <a:cubicBezTo>
                  <a:pt x="25156" y="1413"/>
                  <a:pt x="25154" y="1394"/>
                  <a:pt x="25153" y="1376"/>
                </a:cubicBezTo>
                <a:cubicBezTo>
                  <a:pt x="25156" y="1376"/>
                  <a:pt x="25159" y="1376"/>
                  <a:pt x="25163" y="1375"/>
                </a:cubicBezTo>
                <a:close/>
                <a:moveTo>
                  <a:pt x="9059" y="1433"/>
                </a:moveTo>
                <a:lnTo>
                  <a:pt x="9059" y="1433"/>
                </a:lnTo>
                <a:cubicBezTo>
                  <a:pt x="9057" y="1433"/>
                  <a:pt x="9051" y="1434"/>
                  <a:pt x="9044" y="1435"/>
                </a:cubicBezTo>
                <a:cubicBezTo>
                  <a:pt x="9045" y="1437"/>
                  <a:pt x="9045" y="1438"/>
                  <a:pt x="9045" y="1439"/>
                </a:cubicBezTo>
                <a:lnTo>
                  <a:pt x="9045" y="1439"/>
                </a:lnTo>
                <a:cubicBezTo>
                  <a:pt x="9050" y="1438"/>
                  <a:pt x="9054" y="1436"/>
                  <a:pt x="9059" y="1434"/>
                </a:cubicBezTo>
                <a:cubicBezTo>
                  <a:pt x="9059" y="1434"/>
                  <a:pt x="9059" y="1433"/>
                  <a:pt x="9059" y="1433"/>
                </a:cubicBezTo>
                <a:close/>
                <a:moveTo>
                  <a:pt x="14097" y="1385"/>
                </a:moveTo>
                <a:cubicBezTo>
                  <a:pt x="14098" y="1404"/>
                  <a:pt x="14100" y="1423"/>
                  <a:pt x="14101" y="1441"/>
                </a:cubicBezTo>
                <a:cubicBezTo>
                  <a:pt x="14098" y="1443"/>
                  <a:pt x="14094" y="1443"/>
                  <a:pt x="14091" y="1443"/>
                </a:cubicBezTo>
                <a:cubicBezTo>
                  <a:pt x="14089" y="1423"/>
                  <a:pt x="14088" y="1404"/>
                  <a:pt x="14086" y="1385"/>
                </a:cubicBezTo>
                <a:close/>
                <a:moveTo>
                  <a:pt x="22789" y="1393"/>
                </a:moveTo>
                <a:cubicBezTo>
                  <a:pt x="22790" y="1409"/>
                  <a:pt x="22792" y="1425"/>
                  <a:pt x="22793" y="1441"/>
                </a:cubicBezTo>
                <a:cubicBezTo>
                  <a:pt x="22777" y="1441"/>
                  <a:pt x="22761" y="1443"/>
                  <a:pt x="22743" y="1443"/>
                </a:cubicBezTo>
                <a:lnTo>
                  <a:pt x="22739" y="1415"/>
                </a:lnTo>
                <a:lnTo>
                  <a:pt x="22789" y="1393"/>
                </a:lnTo>
                <a:close/>
                <a:moveTo>
                  <a:pt x="11238" y="1073"/>
                </a:moveTo>
                <a:cubicBezTo>
                  <a:pt x="11242" y="1087"/>
                  <a:pt x="11247" y="1101"/>
                  <a:pt x="11251" y="1114"/>
                </a:cubicBezTo>
                <a:cubicBezTo>
                  <a:pt x="11235" y="1131"/>
                  <a:pt x="11219" y="1145"/>
                  <a:pt x="11204" y="1162"/>
                </a:cubicBezTo>
                <a:cubicBezTo>
                  <a:pt x="11207" y="1170"/>
                  <a:pt x="11212" y="1179"/>
                  <a:pt x="11216" y="1190"/>
                </a:cubicBezTo>
                <a:cubicBezTo>
                  <a:pt x="11172" y="1191"/>
                  <a:pt x="11128" y="1192"/>
                  <a:pt x="11085" y="1194"/>
                </a:cubicBezTo>
                <a:cubicBezTo>
                  <a:pt x="11073" y="1273"/>
                  <a:pt x="11061" y="1344"/>
                  <a:pt x="11045" y="1447"/>
                </a:cubicBezTo>
                <a:cubicBezTo>
                  <a:pt x="11032" y="1375"/>
                  <a:pt x="11023" y="1331"/>
                  <a:pt x="11013" y="1275"/>
                </a:cubicBezTo>
                <a:cubicBezTo>
                  <a:pt x="11000" y="1267"/>
                  <a:pt x="10981" y="1257"/>
                  <a:pt x="10961" y="1245"/>
                </a:cubicBezTo>
                <a:cubicBezTo>
                  <a:pt x="10961" y="1232"/>
                  <a:pt x="10961" y="1217"/>
                  <a:pt x="10964" y="1207"/>
                </a:cubicBezTo>
                <a:cubicBezTo>
                  <a:pt x="10969" y="1191"/>
                  <a:pt x="10973" y="1170"/>
                  <a:pt x="10982" y="1167"/>
                </a:cubicBezTo>
                <a:cubicBezTo>
                  <a:pt x="11066" y="1134"/>
                  <a:pt x="11151" y="1104"/>
                  <a:pt x="11238" y="1073"/>
                </a:cubicBezTo>
                <a:close/>
                <a:moveTo>
                  <a:pt x="10984" y="1376"/>
                </a:moveTo>
                <a:cubicBezTo>
                  <a:pt x="10991" y="1407"/>
                  <a:pt x="10997" y="1438"/>
                  <a:pt x="11004" y="1469"/>
                </a:cubicBezTo>
                <a:cubicBezTo>
                  <a:pt x="10995" y="1471"/>
                  <a:pt x="10986" y="1473"/>
                  <a:pt x="10978" y="1475"/>
                </a:cubicBezTo>
                <a:cubicBezTo>
                  <a:pt x="10975" y="1444"/>
                  <a:pt x="10973" y="1413"/>
                  <a:pt x="10970" y="1382"/>
                </a:cubicBezTo>
                <a:cubicBezTo>
                  <a:pt x="10975" y="1381"/>
                  <a:pt x="10979" y="1378"/>
                  <a:pt x="10984" y="1376"/>
                </a:cubicBezTo>
                <a:close/>
                <a:moveTo>
                  <a:pt x="23588" y="1422"/>
                </a:moveTo>
                <a:cubicBezTo>
                  <a:pt x="23589" y="1446"/>
                  <a:pt x="23583" y="1462"/>
                  <a:pt x="23579" y="1476"/>
                </a:cubicBezTo>
                <a:lnTo>
                  <a:pt x="23577" y="1476"/>
                </a:lnTo>
                <a:lnTo>
                  <a:pt x="23567" y="1459"/>
                </a:lnTo>
                <a:cubicBezTo>
                  <a:pt x="23574" y="1446"/>
                  <a:pt x="23581" y="1434"/>
                  <a:pt x="23588" y="1422"/>
                </a:cubicBezTo>
                <a:close/>
                <a:moveTo>
                  <a:pt x="10839" y="1375"/>
                </a:moveTo>
                <a:cubicBezTo>
                  <a:pt x="10845" y="1417"/>
                  <a:pt x="10849" y="1449"/>
                  <a:pt x="10853" y="1483"/>
                </a:cubicBezTo>
                <a:lnTo>
                  <a:pt x="10853" y="1483"/>
                </a:lnTo>
                <a:cubicBezTo>
                  <a:pt x="10844" y="1485"/>
                  <a:pt x="10834" y="1486"/>
                  <a:pt x="10825" y="1486"/>
                </a:cubicBezTo>
                <a:cubicBezTo>
                  <a:pt x="10815" y="1486"/>
                  <a:pt x="10805" y="1485"/>
                  <a:pt x="10795" y="1484"/>
                </a:cubicBezTo>
                <a:cubicBezTo>
                  <a:pt x="10791" y="1450"/>
                  <a:pt x="10788" y="1426"/>
                  <a:pt x="10783" y="1388"/>
                </a:cubicBezTo>
                <a:cubicBezTo>
                  <a:pt x="10801" y="1384"/>
                  <a:pt x="10817" y="1379"/>
                  <a:pt x="10839" y="1375"/>
                </a:cubicBezTo>
                <a:close/>
                <a:moveTo>
                  <a:pt x="19862" y="1429"/>
                </a:moveTo>
                <a:cubicBezTo>
                  <a:pt x="19864" y="1448"/>
                  <a:pt x="19865" y="1468"/>
                  <a:pt x="19867" y="1485"/>
                </a:cubicBezTo>
                <a:cubicBezTo>
                  <a:pt x="19865" y="1486"/>
                  <a:pt x="19864" y="1486"/>
                  <a:pt x="19862" y="1486"/>
                </a:cubicBezTo>
                <a:cubicBezTo>
                  <a:pt x="19861" y="1486"/>
                  <a:pt x="19859" y="1486"/>
                  <a:pt x="19857" y="1487"/>
                </a:cubicBezTo>
                <a:cubicBezTo>
                  <a:pt x="19855" y="1468"/>
                  <a:pt x="19854" y="1448"/>
                  <a:pt x="19852" y="1429"/>
                </a:cubicBezTo>
                <a:close/>
                <a:moveTo>
                  <a:pt x="10467" y="1393"/>
                </a:moveTo>
                <a:cubicBezTo>
                  <a:pt x="10474" y="1423"/>
                  <a:pt x="10480" y="1454"/>
                  <a:pt x="10488" y="1485"/>
                </a:cubicBezTo>
                <a:cubicBezTo>
                  <a:pt x="10479" y="1487"/>
                  <a:pt x="10470" y="1490"/>
                  <a:pt x="10461" y="1491"/>
                </a:cubicBezTo>
                <a:cubicBezTo>
                  <a:pt x="10458" y="1460"/>
                  <a:pt x="10455" y="1429"/>
                  <a:pt x="10454" y="1398"/>
                </a:cubicBezTo>
                <a:cubicBezTo>
                  <a:pt x="10458" y="1397"/>
                  <a:pt x="10463" y="1395"/>
                  <a:pt x="10467" y="1393"/>
                </a:cubicBezTo>
                <a:close/>
                <a:moveTo>
                  <a:pt x="22700" y="1453"/>
                </a:moveTo>
                <a:cubicBezTo>
                  <a:pt x="22702" y="1472"/>
                  <a:pt x="22703" y="1491"/>
                  <a:pt x="22705" y="1510"/>
                </a:cubicBezTo>
                <a:lnTo>
                  <a:pt x="22695" y="1510"/>
                </a:lnTo>
                <a:cubicBezTo>
                  <a:pt x="22693" y="1491"/>
                  <a:pt x="22692" y="1472"/>
                  <a:pt x="22690" y="1454"/>
                </a:cubicBezTo>
                <a:cubicBezTo>
                  <a:pt x="22693" y="1454"/>
                  <a:pt x="22696" y="1454"/>
                  <a:pt x="22700" y="1453"/>
                </a:cubicBezTo>
                <a:close/>
                <a:moveTo>
                  <a:pt x="10853" y="1485"/>
                </a:moveTo>
                <a:lnTo>
                  <a:pt x="10853" y="1485"/>
                </a:lnTo>
                <a:cubicBezTo>
                  <a:pt x="10854" y="1487"/>
                  <a:pt x="10854" y="1489"/>
                  <a:pt x="10854" y="1491"/>
                </a:cubicBezTo>
                <a:cubicBezTo>
                  <a:pt x="10864" y="1496"/>
                  <a:pt x="10873" y="1509"/>
                  <a:pt x="10883" y="1521"/>
                </a:cubicBezTo>
                <a:cubicBezTo>
                  <a:pt x="10881" y="1526"/>
                  <a:pt x="10878" y="1532"/>
                  <a:pt x="10875" y="1540"/>
                </a:cubicBezTo>
                <a:cubicBezTo>
                  <a:pt x="10867" y="1523"/>
                  <a:pt x="10858" y="1509"/>
                  <a:pt x="10850" y="1494"/>
                </a:cubicBezTo>
                <a:cubicBezTo>
                  <a:pt x="10851" y="1491"/>
                  <a:pt x="10852" y="1488"/>
                  <a:pt x="10853" y="1485"/>
                </a:cubicBezTo>
                <a:close/>
                <a:moveTo>
                  <a:pt x="10380" y="1338"/>
                </a:moveTo>
                <a:cubicBezTo>
                  <a:pt x="10370" y="1397"/>
                  <a:pt x="10361" y="1448"/>
                  <a:pt x="10345" y="1549"/>
                </a:cubicBezTo>
                <a:cubicBezTo>
                  <a:pt x="10336" y="1444"/>
                  <a:pt x="10332" y="1394"/>
                  <a:pt x="10327" y="1340"/>
                </a:cubicBezTo>
                <a:cubicBezTo>
                  <a:pt x="10345" y="1340"/>
                  <a:pt x="10358" y="1338"/>
                  <a:pt x="10380" y="1338"/>
                </a:cubicBezTo>
                <a:close/>
                <a:moveTo>
                  <a:pt x="6223" y="1540"/>
                </a:moveTo>
                <a:lnTo>
                  <a:pt x="6224" y="1559"/>
                </a:lnTo>
                <a:cubicBezTo>
                  <a:pt x="6214" y="1559"/>
                  <a:pt x="6203" y="1559"/>
                  <a:pt x="6193" y="1560"/>
                </a:cubicBezTo>
                <a:lnTo>
                  <a:pt x="6192" y="1541"/>
                </a:lnTo>
                <a:cubicBezTo>
                  <a:pt x="6202" y="1541"/>
                  <a:pt x="6212" y="1540"/>
                  <a:pt x="6223" y="1540"/>
                </a:cubicBezTo>
                <a:close/>
                <a:moveTo>
                  <a:pt x="20998" y="1509"/>
                </a:moveTo>
                <a:cubicBezTo>
                  <a:pt x="21003" y="1535"/>
                  <a:pt x="21009" y="1561"/>
                  <a:pt x="21013" y="1587"/>
                </a:cubicBezTo>
                <a:lnTo>
                  <a:pt x="21013" y="1587"/>
                </a:lnTo>
                <a:cubicBezTo>
                  <a:pt x="20987" y="1575"/>
                  <a:pt x="20983" y="1545"/>
                  <a:pt x="20979" y="1515"/>
                </a:cubicBezTo>
                <a:cubicBezTo>
                  <a:pt x="20985" y="1513"/>
                  <a:pt x="20992" y="1510"/>
                  <a:pt x="20998" y="1509"/>
                </a:cubicBezTo>
                <a:close/>
                <a:moveTo>
                  <a:pt x="10291" y="1460"/>
                </a:moveTo>
                <a:cubicBezTo>
                  <a:pt x="10305" y="1541"/>
                  <a:pt x="10310" y="1565"/>
                  <a:pt x="10317" y="1604"/>
                </a:cubicBezTo>
                <a:cubicBezTo>
                  <a:pt x="10294" y="1604"/>
                  <a:pt x="10273" y="1606"/>
                  <a:pt x="10267" y="1606"/>
                </a:cubicBezTo>
                <a:cubicBezTo>
                  <a:pt x="10271" y="1575"/>
                  <a:pt x="10279" y="1537"/>
                  <a:pt x="10291" y="1460"/>
                </a:cubicBezTo>
                <a:close/>
                <a:moveTo>
                  <a:pt x="13574" y="1591"/>
                </a:moveTo>
                <a:cubicBezTo>
                  <a:pt x="13576" y="1597"/>
                  <a:pt x="13576" y="1603"/>
                  <a:pt x="13577" y="1609"/>
                </a:cubicBezTo>
                <a:cubicBezTo>
                  <a:pt x="13567" y="1610"/>
                  <a:pt x="13557" y="1610"/>
                  <a:pt x="13546" y="1610"/>
                </a:cubicBezTo>
                <a:cubicBezTo>
                  <a:pt x="13545" y="1604"/>
                  <a:pt x="13545" y="1599"/>
                  <a:pt x="13545" y="1591"/>
                </a:cubicBezTo>
                <a:close/>
                <a:moveTo>
                  <a:pt x="21018" y="1615"/>
                </a:moveTo>
                <a:lnTo>
                  <a:pt x="21018" y="1615"/>
                </a:lnTo>
                <a:cubicBezTo>
                  <a:pt x="21018" y="1616"/>
                  <a:pt x="21019" y="1618"/>
                  <a:pt x="21019" y="1619"/>
                </a:cubicBezTo>
                <a:cubicBezTo>
                  <a:pt x="21018" y="1619"/>
                  <a:pt x="21017" y="1619"/>
                  <a:pt x="21016" y="1619"/>
                </a:cubicBezTo>
                <a:lnTo>
                  <a:pt x="21016" y="1619"/>
                </a:lnTo>
                <a:cubicBezTo>
                  <a:pt x="21016" y="1619"/>
                  <a:pt x="21016" y="1619"/>
                  <a:pt x="21016" y="1619"/>
                </a:cubicBezTo>
                <a:cubicBezTo>
                  <a:pt x="21017" y="1618"/>
                  <a:pt x="21017" y="1616"/>
                  <a:pt x="21018" y="1615"/>
                </a:cubicBezTo>
                <a:close/>
                <a:moveTo>
                  <a:pt x="7266" y="1621"/>
                </a:moveTo>
                <a:cubicBezTo>
                  <a:pt x="7266" y="1626"/>
                  <a:pt x="7267" y="1632"/>
                  <a:pt x="7267" y="1638"/>
                </a:cubicBezTo>
                <a:cubicBezTo>
                  <a:pt x="7257" y="1640"/>
                  <a:pt x="7248" y="1640"/>
                  <a:pt x="7238" y="1640"/>
                </a:cubicBezTo>
                <a:lnTo>
                  <a:pt x="7238" y="1640"/>
                </a:lnTo>
                <a:cubicBezTo>
                  <a:pt x="7236" y="1634"/>
                  <a:pt x="7236" y="1626"/>
                  <a:pt x="7235" y="1621"/>
                </a:cubicBezTo>
                <a:close/>
                <a:moveTo>
                  <a:pt x="21596" y="1621"/>
                </a:moveTo>
                <a:cubicBezTo>
                  <a:pt x="21597" y="1626"/>
                  <a:pt x="21597" y="1632"/>
                  <a:pt x="21597" y="1638"/>
                </a:cubicBezTo>
                <a:cubicBezTo>
                  <a:pt x="21588" y="1640"/>
                  <a:pt x="21578" y="1640"/>
                  <a:pt x="21568" y="1640"/>
                </a:cubicBezTo>
                <a:cubicBezTo>
                  <a:pt x="21566" y="1634"/>
                  <a:pt x="21566" y="1626"/>
                  <a:pt x="21566" y="1621"/>
                </a:cubicBezTo>
                <a:close/>
                <a:moveTo>
                  <a:pt x="21322" y="1660"/>
                </a:moveTo>
                <a:cubicBezTo>
                  <a:pt x="21322" y="1660"/>
                  <a:pt x="21322" y="1660"/>
                  <a:pt x="21322" y="1660"/>
                </a:cubicBezTo>
                <a:lnTo>
                  <a:pt x="21322" y="1660"/>
                </a:lnTo>
                <a:cubicBezTo>
                  <a:pt x="21322" y="1660"/>
                  <a:pt x="21322" y="1660"/>
                  <a:pt x="21322" y="1660"/>
                </a:cubicBezTo>
                <a:close/>
                <a:moveTo>
                  <a:pt x="6567" y="1643"/>
                </a:moveTo>
                <a:cubicBezTo>
                  <a:pt x="6567" y="1649"/>
                  <a:pt x="6568" y="1654"/>
                  <a:pt x="6568" y="1660"/>
                </a:cubicBezTo>
                <a:cubicBezTo>
                  <a:pt x="6558" y="1662"/>
                  <a:pt x="6548" y="1662"/>
                  <a:pt x="6537" y="1662"/>
                </a:cubicBezTo>
                <a:lnTo>
                  <a:pt x="6536" y="1643"/>
                </a:lnTo>
                <a:close/>
                <a:moveTo>
                  <a:pt x="20897" y="1643"/>
                </a:moveTo>
                <a:lnTo>
                  <a:pt x="20898" y="1660"/>
                </a:lnTo>
                <a:cubicBezTo>
                  <a:pt x="20888" y="1662"/>
                  <a:pt x="20879" y="1662"/>
                  <a:pt x="20869" y="1662"/>
                </a:cubicBezTo>
                <a:cubicBezTo>
                  <a:pt x="20867" y="1656"/>
                  <a:pt x="20867" y="1649"/>
                  <a:pt x="20866" y="1643"/>
                </a:cubicBezTo>
                <a:close/>
                <a:moveTo>
                  <a:pt x="21340" y="1615"/>
                </a:moveTo>
                <a:cubicBezTo>
                  <a:pt x="21342" y="1621"/>
                  <a:pt x="21347" y="1626"/>
                  <a:pt x="21351" y="1632"/>
                </a:cubicBezTo>
                <a:cubicBezTo>
                  <a:pt x="21344" y="1646"/>
                  <a:pt x="21337" y="1659"/>
                  <a:pt x="21329" y="1672"/>
                </a:cubicBezTo>
                <a:cubicBezTo>
                  <a:pt x="21326" y="1668"/>
                  <a:pt x="21325" y="1665"/>
                  <a:pt x="21322" y="1660"/>
                </a:cubicBezTo>
                <a:lnTo>
                  <a:pt x="21322" y="1660"/>
                </a:lnTo>
                <a:cubicBezTo>
                  <a:pt x="21325" y="1663"/>
                  <a:pt x="21328" y="1668"/>
                  <a:pt x="21329" y="1671"/>
                </a:cubicBezTo>
                <a:cubicBezTo>
                  <a:pt x="21328" y="1646"/>
                  <a:pt x="21334" y="1629"/>
                  <a:pt x="21340" y="1615"/>
                </a:cubicBezTo>
                <a:close/>
                <a:moveTo>
                  <a:pt x="14790" y="1476"/>
                </a:moveTo>
                <a:cubicBezTo>
                  <a:pt x="14819" y="1569"/>
                  <a:pt x="14825" y="1610"/>
                  <a:pt x="14840" y="1634"/>
                </a:cubicBezTo>
                <a:cubicBezTo>
                  <a:pt x="14853" y="1654"/>
                  <a:pt x="14875" y="1656"/>
                  <a:pt x="14928" y="1685"/>
                </a:cubicBezTo>
                <a:cubicBezTo>
                  <a:pt x="14865" y="1687"/>
                  <a:pt x="14834" y="1688"/>
                  <a:pt x="14807" y="1688"/>
                </a:cubicBezTo>
                <a:cubicBezTo>
                  <a:pt x="14803" y="1631"/>
                  <a:pt x="14800" y="1588"/>
                  <a:pt x="14790" y="1476"/>
                </a:cubicBezTo>
                <a:close/>
                <a:moveTo>
                  <a:pt x="20611" y="1632"/>
                </a:moveTo>
                <a:cubicBezTo>
                  <a:pt x="20613" y="1651"/>
                  <a:pt x="20614" y="1669"/>
                  <a:pt x="20616" y="1688"/>
                </a:cubicBezTo>
                <a:cubicBezTo>
                  <a:pt x="20613" y="1688"/>
                  <a:pt x="20610" y="1690"/>
                  <a:pt x="20605" y="1690"/>
                </a:cubicBezTo>
                <a:cubicBezTo>
                  <a:pt x="20604" y="1671"/>
                  <a:pt x="20602" y="1651"/>
                  <a:pt x="20601" y="1632"/>
                </a:cubicBezTo>
                <a:close/>
                <a:moveTo>
                  <a:pt x="6008" y="1641"/>
                </a:moveTo>
                <a:cubicBezTo>
                  <a:pt x="6009" y="1660"/>
                  <a:pt x="6011" y="1678"/>
                  <a:pt x="6012" y="1697"/>
                </a:cubicBezTo>
                <a:lnTo>
                  <a:pt x="6002" y="1697"/>
                </a:lnTo>
                <a:cubicBezTo>
                  <a:pt x="6000" y="1679"/>
                  <a:pt x="5999" y="1660"/>
                  <a:pt x="5998" y="1641"/>
                </a:cubicBezTo>
                <a:close/>
                <a:moveTo>
                  <a:pt x="21832" y="1650"/>
                </a:moveTo>
                <a:cubicBezTo>
                  <a:pt x="21834" y="1669"/>
                  <a:pt x="21835" y="1688"/>
                  <a:pt x="21837" y="1707"/>
                </a:cubicBezTo>
                <a:lnTo>
                  <a:pt x="21828" y="1707"/>
                </a:lnTo>
                <a:cubicBezTo>
                  <a:pt x="21825" y="1688"/>
                  <a:pt x="21824" y="1669"/>
                  <a:pt x="21822" y="1650"/>
                </a:cubicBezTo>
                <a:close/>
                <a:moveTo>
                  <a:pt x="21322" y="1660"/>
                </a:moveTo>
                <a:cubicBezTo>
                  <a:pt x="21323" y="1687"/>
                  <a:pt x="21319" y="1703"/>
                  <a:pt x="21313" y="1718"/>
                </a:cubicBezTo>
                <a:lnTo>
                  <a:pt x="21312" y="1718"/>
                </a:lnTo>
                <a:cubicBezTo>
                  <a:pt x="21309" y="1712"/>
                  <a:pt x="21304" y="1706"/>
                  <a:pt x="21301" y="1700"/>
                </a:cubicBezTo>
                <a:cubicBezTo>
                  <a:pt x="21309" y="1687"/>
                  <a:pt x="21316" y="1674"/>
                  <a:pt x="21322" y="1660"/>
                </a:cubicBezTo>
                <a:close/>
                <a:moveTo>
                  <a:pt x="21017" y="1629"/>
                </a:moveTo>
                <a:lnTo>
                  <a:pt x="21017" y="1629"/>
                </a:lnTo>
                <a:cubicBezTo>
                  <a:pt x="21053" y="1644"/>
                  <a:pt x="21068" y="1679"/>
                  <a:pt x="21086" y="1722"/>
                </a:cubicBezTo>
                <a:cubicBezTo>
                  <a:pt x="21067" y="1725"/>
                  <a:pt x="21051" y="1728"/>
                  <a:pt x="21029" y="1731"/>
                </a:cubicBezTo>
                <a:cubicBezTo>
                  <a:pt x="21025" y="1691"/>
                  <a:pt x="21021" y="1659"/>
                  <a:pt x="21017" y="1629"/>
                </a:cubicBezTo>
                <a:close/>
                <a:moveTo>
                  <a:pt x="7548" y="1719"/>
                </a:moveTo>
                <a:cubicBezTo>
                  <a:pt x="7550" y="1729"/>
                  <a:pt x="7550" y="1738"/>
                  <a:pt x="7551" y="1747"/>
                </a:cubicBezTo>
                <a:cubicBezTo>
                  <a:pt x="7531" y="1749"/>
                  <a:pt x="7510" y="1749"/>
                  <a:pt x="7491" y="1750"/>
                </a:cubicBezTo>
                <a:cubicBezTo>
                  <a:pt x="7489" y="1740"/>
                  <a:pt x="7488" y="1731"/>
                  <a:pt x="7488" y="1722"/>
                </a:cubicBezTo>
                <a:cubicBezTo>
                  <a:pt x="7508" y="1721"/>
                  <a:pt x="7528" y="1721"/>
                  <a:pt x="7548" y="1719"/>
                </a:cubicBezTo>
                <a:close/>
                <a:moveTo>
                  <a:pt x="7063" y="1740"/>
                </a:moveTo>
                <a:cubicBezTo>
                  <a:pt x="7063" y="1746"/>
                  <a:pt x="7064" y="1752"/>
                  <a:pt x="7064" y="1759"/>
                </a:cubicBezTo>
                <a:lnTo>
                  <a:pt x="7033" y="1759"/>
                </a:lnTo>
                <a:cubicBezTo>
                  <a:pt x="7033" y="1753"/>
                  <a:pt x="7033" y="1747"/>
                  <a:pt x="7032" y="1740"/>
                </a:cubicBezTo>
                <a:close/>
                <a:moveTo>
                  <a:pt x="5556" y="1712"/>
                </a:moveTo>
                <a:cubicBezTo>
                  <a:pt x="5558" y="1731"/>
                  <a:pt x="5559" y="1750"/>
                  <a:pt x="5561" y="1768"/>
                </a:cubicBezTo>
                <a:cubicBezTo>
                  <a:pt x="5558" y="1768"/>
                  <a:pt x="5555" y="1769"/>
                  <a:pt x="5550" y="1769"/>
                </a:cubicBezTo>
                <a:cubicBezTo>
                  <a:pt x="5549" y="1750"/>
                  <a:pt x="5547" y="1731"/>
                  <a:pt x="5546" y="1712"/>
                </a:cubicBezTo>
                <a:close/>
                <a:moveTo>
                  <a:pt x="7979" y="1766"/>
                </a:moveTo>
                <a:cubicBezTo>
                  <a:pt x="7981" y="1774"/>
                  <a:pt x="7981" y="1779"/>
                  <a:pt x="7982" y="1785"/>
                </a:cubicBezTo>
                <a:cubicBezTo>
                  <a:pt x="7972" y="1785"/>
                  <a:pt x="7962" y="1787"/>
                  <a:pt x="7951" y="1787"/>
                </a:cubicBezTo>
                <a:cubicBezTo>
                  <a:pt x="7950" y="1781"/>
                  <a:pt x="7950" y="1774"/>
                  <a:pt x="7950" y="1768"/>
                </a:cubicBezTo>
                <a:cubicBezTo>
                  <a:pt x="7960" y="1768"/>
                  <a:pt x="7970" y="1766"/>
                  <a:pt x="7979" y="1766"/>
                </a:cubicBezTo>
                <a:close/>
                <a:moveTo>
                  <a:pt x="8943" y="1718"/>
                </a:moveTo>
                <a:cubicBezTo>
                  <a:pt x="8947" y="1756"/>
                  <a:pt x="8950" y="1793"/>
                  <a:pt x="8953" y="1831"/>
                </a:cubicBezTo>
                <a:lnTo>
                  <a:pt x="8939" y="1831"/>
                </a:lnTo>
                <a:cubicBezTo>
                  <a:pt x="8934" y="1794"/>
                  <a:pt x="8931" y="1756"/>
                  <a:pt x="8928" y="1719"/>
                </a:cubicBezTo>
                <a:cubicBezTo>
                  <a:pt x="8933" y="1718"/>
                  <a:pt x="8939" y="1718"/>
                  <a:pt x="8943" y="1718"/>
                </a:cubicBezTo>
                <a:close/>
                <a:moveTo>
                  <a:pt x="6704" y="1840"/>
                </a:moveTo>
                <a:cubicBezTo>
                  <a:pt x="6705" y="1843"/>
                  <a:pt x="6708" y="1846"/>
                  <a:pt x="6710" y="1850"/>
                </a:cubicBezTo>
                <a:cubicBezTo>
                  <a:pt x="6707" y="1847"/>
                  <a:pt x="6705" y="1845"/>
                  <a:pt x="6703" y="1841"/>
                </a:cubicBezTo>
                <a:lnTo>
                  <a:pt x="6703" y="1841"/>
                </a:lnTo>
                <a:cubicBezTo>
                  <a:pt x="6703" y="1841"/>
                  <a:pt x="6703" y="1840"/>
                  <a:pt x="6704" y="1840"/>
                </a:cubicBezTo>
                <a:close/>
                <a:moveTo>
                  <a:pt x="6720" y="1793"/>
                </a:moveTo>
                <a:cubicBezTo>
                  <a:pt x="6724" y="1799"/>
                  <a:pt x="6727" y="1804"/>
                  <a:pt x="6732" y="1810"/>
                </a:cubicBezTo>
                <a:lnTo>
                  <a:pt x="6710" y="1850"/>
                </a:lnTo>
                <a:cubicBezTo>
                  <a:pt x="6708" y="1824"/>
                  <a:pt x="6714" y="1809"/>
                  <a:pt x="6720" y="1793"/>
                </a:cubicBezTo>
                <a:close/>
                <a:moveTo>
                  <a:pt x="5790" y="1835"/>
                </a:moveTo>
                <a:lnTo>
                  <a:pt x="5792" y="1855"/>
                </a:lnTo>
                <a:cubicBezTo>
                  <a:pt x="5781" y="1856"/>
                  <a:pt x="5772" y="1856"/>
                  <a:pt x="5762" y="1856"/>
                </a:cubicBezTo>
                <a:cubicBezTo>
                  <a:pt x="5761" y="1850"/>
                  <a:pt x="5761" y="1844"/>
                  <a:pt x="5761" y="1837"/>
                </a:cubicBezTo>
                <a:cubicBezTo>
                  <a:pt x="5769" y="1837"/>
                  <a:pt x="5780" y="1837"/>
                  <a:pt x="5790" y="1835"/>
                </a:cubicBezTo>
                <a:close/>
                <a:moveTo>
                  <a:pt x="6264" y="1807"/>
                </a:moveTo>
                <a:cubicBezTo>
                  <a:pt x="6268" y="1813"/>
                  <a:pt x="6271" y="1819"/>
                  <a:pt x="6276" y="1825"/>
                </a:cubicBezTo>
                <a:cubicBezTo>
                  <a:pt x="6268" y="1838"/>
                  <a:pt x="6261" y="1852"/>
                  <a:pt x="6254" y="1865"/>
                </a:cubicBezTo>
                <a:cubicBezTo>
                  <a:pt x="6252" y="1864"/>
                  <a:pt x="6251" y="1862"/>
                  <a:pt x="6250" y="1861"/>
                </a:cubicBezTo>
                <a:lnTo>
                  <a:pt x="6250" y="1861"/>
                </a:lnTo>
                <a:cubicBezTo>
                  <a:pt x="6257" y="1825"/>
                  <a:pt x="6260" y="1817"/>
                  <a:pt x="6264" y="1807"/>
                </a:cubicBezTo>
                <a:close/>
                <a:moveTo>
                  <a:pt x="6818" y="1796"/>
                </a:moveTo>
                <a:cubicBezTo>
                  <a:pt x="6821" y="1804"/>
                  <a:pt x="6826" y="1813"/>
                  <a:pt x="6830" y="1822"/>
                </a:cubicBezTo>
                <a:cubicBezTo>
                  <a:pt x="6811" y="1840"/>
                  <a:pt x="6792" y="1859"/>
                  <a:pt x="6773" y="1878"/>
                </a:cubicBezTo>
                <a:cubicBezTo>
                  <a:pt x="6770" y="1856"/>
                  <a:pt x="6768" y="1831"/>
                  <a:pt x="6765" y="1797"/>
                </a:cubicBezTo>
                <a:cubicBezTo>
                  <a:pt x="6785" y="1796"/>
                  <a:pt x="6801" y="1796"/>
                  <a:pt x="6818" y="1796"/>
                </a:cubicBezTo>
                <a:close/>
                <a:moveTo>
                  <a:pt x="19361" y="1860"/>
                </a:moveTo>
                <a:cubicBezTo>
                  <a:pt x="19361" y="1866"/>
                  <a:pt x="19362" y="1872"/>
                  <a:pt x="19362" y="1880"/>
                </a:cubicBezTo>
                <a:lnTo>
                  <a:pt x="19331" y="1880"/>
                </a:lnTo>
                <a:lnTo>
                  <a:pt x="19330" y="1862"/>
                </a:lnTo>
                <a:cubicBezTo>
                  <a:pt x="19340" y="1860"/>
                  <a:pt x="19350" y="1860"/>
                  <a:pt x="19361" y="1860"/>
                </a:cubicBezTo>
                <a:close/>
                <a:moveTo>
                  <a:pt x="19471" y="1838"/>
                </a:moveTo>
                <a:cubicBezTo>
                  <a:pt x="19473" y="1857"/>
                  <a:pt x="19474" y="1875"/>
                  <a:pt x="19475" y="1894"/>
                </a:cubicBezTo>
                <a:lnTo>
                  <a:pt x="19465" y="1894"/>
                </a:lnTo>
                <a:cubicBezTo>
                  <a:pt x="19464" y="1875"/>
                  <a:pt x="19462" y="1857"/>
                  <a:pt x="19461" y="1838"/>
                </a:cubicBezTo>
                <a:close/>
                <a:moveTo>
                  <a:pt x="6702" y="1842"/>
                </a:moveTo>
                <a:cubicBezTo>
                  <a:pt x="6703" y="1866"/>
                  <a:pt x="6698" y="1882"/>
                  <a:pt x="6693" y="1897"/>
                </a:cubicBezTo>
                <a:cubicBezTo>
                  <a:pt x="6689" y="1891"/>
                  <a:pt x="6686" y="1885"/>
                  <a:pt x="6682" y="1880"/>
                </a:cubicBezTo>
                <a:cubicBezTo>
                  <a:pt x="6689" y="1867"/>
                  <a:pt x="6695" y="1855"/>
                  <a:pt x="6702" y="1842"/>
                </a:cubicBezTo>
                <a:close/>
                <a:moveTo>
                  <a:pt x="6236" y="1860"/>
                </a:moveTo>
                <a:cubicBezTo>
                  <a:pt x="6238" y="1866"/>
                  <a:pt x="6239" y="1872"/>
                  <a:pt x="6241" y="1878"/>
                </a:cubicBezTo>
                <a:lnTo>
                  <a:pt x="6241" y="1878"/>
                </a:lnTo>
                <a:cubicBezTo>
                  <a:pt x="6238" y="1893"/>
                  <a:pt x="6236" y="1898"/>
                  <a:pt x="6235" y="1898"/>
                </a:cubicBezTo>
                <a:cubicBezTo>
                  <a:pt x="6233" y="1898"/>
                  <a:pt x="6234" y="1879"/>
                  <a:pt x="6236" y="1860"/>
                </a:cubicBezTo>
                <a:close/>
                <a:moveTo>
                  <a:pt x="6543" y="1799"/>
                </a:moveTo>
                <a:cubicBezTo>
                  <a:pt x="6549" y="1827"/>
                  <a:pt x="6554" y="1853"/>
                  <a:pt x="6560" y="1881"/>
                </a:cubicBezTo>
                <a:cubicBezTo>
                  <a:pt x="6546" y="1898"/>
                  <a:pt x="6534" y="1909"/>
                  <a:pt x="6523" y="1909"/>
                </a:cubicBezTo>
                <a:cubicBezTo>
                  <a:pt x="6506" y="1909"/>
                  <a:pt x="6494" y="1879"/>
                  <a:pt x="6489" y="1800"/>
                </a:cubicBezTo>
                <a:cubicBezTo>
                  <a:pt x="6512" y="1800"/>
                  <a:pt x="6527" y="1800"/>
                  <a:pt x="6543" y="1799"/>
                </a:cubicBezTo>
                <a:close/>
                <a:moveTo>
                  <a:pt x="5491" y="1902"/>
                </a:moveTo>
                <a:cubicBezTo>
                  <a:pt x="5491" y="1909"/>
                  <a:pt x="5493" y="1915"/>
                  <a:pt x="5493" y="1921"/>
                </a:cubicBezTo>
                <a:cubicBezTo>
                  <a:pt x="5483" y="1921"/>
                  <a:pt x="5472" y="1922"/>
                  <a:pt x="5462" y="1922"/>
                </a:cubicBezTo>
                <a:cubicBezTo>
                  <a:pt x="5462" y="1915"/>
                  <a:pt x="5462" y="1909"/>
                  <a:pt x="5461" y="1903"/>
                </a:cubicBezTo>
                <a:cubicBezTo>
                  <a:pt x="5471" y="1903"/>
                  <a:pt x="5481" y="1903"/>
                  <a:pt x="5491" y="1902"/>
                </a:cubicBezTo>
                <a:close/>
                <a:moveTo>
                  <a:pt x="5035" y="1918"/>
                </a:moveTo>
                <a:cubicBezTo>
                  <a:pt x="5037" y="1924"/>
                  <a:pt x="5037" y="1930"/>
                  <a:pt x="5037" y="1935"/>
                </a:cubicBezTo>
                <a:cubicBezTo>
                  <a:pt x="5028" y="1935"/>
                  <a:pt x="5018" y="1937"/>
                  <a:pt x="5007" y="1937"/>
                </a:cubicBezTo>
                <a:cubicBezTo>
                  <a:pt x="5006" y="1931"/>
                  <a:pt x="5006" y="1924"/>
                  <a:pt x="5006" y="1918"/>
                </a:cubicBezTo>
                <a:close/>
                <a:moveTo>
                  <a:pt x="15999" y="1891"/>
                </a:moveTo>
                <a:cubicBezTo>
                  <a:pt x="16000" y="1909"/>
                  <a:pt x="16002" y="1928"/>
                  <a:pt x="16003" y="1947"/>
                </a:cubicBezTo>
                <a:lnTo>
                  <a:pt x="15995" y="1947"/>
                </a:lnTo>
                <a:cubicBezTo>
                  <a:pt x="15992" y="1928"/>
                  <a:pt x="15990" y="1910"/>
                  <a:pt x="15989" y="1891"/>
                </a:cubicBezTo>
                <a:close/>
                <a:moveTo>
                  <a:pt x="8637" y="1756"/>
                </a:moveTo>
                <a:cubicBezTo>
                  <a:pt x="8652" y="1840"/>
                  <a:pt x="8659" y="1890"/>
                  <a:pt x="8669" y="1946"/>
                </a:cubicBezTo>
                <a:cubicBezTo>
                  <a:pt x="8644" y="1949"/>
                  <a:pt x="8631" y="1950"/>
                  <a:pt x="8612" y="1953"/>
                </a:cubicBezTo>
                <a:cubicBezTo>
                  <a:pt x="8619" y="1896"/>
                  <a:pt x="8625" y="1846"/>
                  <a:pt x="8637" y="1756"/>
                </a:cubicBezTo>
                <a:close/>
                <a:moveTo>
                  <a:pt x="13664" y="1922"/>
                </a:moveTo>
                <a:cubicBezTo>
                  <a:pt x="13664" y="1932"/>
                  <a:pt x="13666" y="1941"/>
                  <a:pt x="13666" y="1950"/>
                </a:cubicBezTo>
                <a:cubicBezTo>
                  <a:pt x="13646" y="1952"/>
                  <a:pt x="13626" y="1952"/>
                  <a:pt x="13605" y="1953"/>
                </a:cubicBezTo>
                <a:cubicBezTo>
                  <a:pt x="13604" y="1943"/>
                  <a:pt x="13604" y="1934"/>
                  <a:pt x="13602" y="1924"/>
                </a:cubicBezTo>
                <a:cubicBezTo>
                  <a:pt x="13623" y="1924"/>
                  <a:pt x="13644" y="1924"/>
                  <a:pt x="13664" y="1922"/>
                </a:cubicBezTo>
                <a:close/>
                <a:moveTo>
                  <a:pt x="6329" y="1816"/>
                </a:moveTo>
                <a:lnTo>
                  <a:pt x="6329" y="1816"/>
                </a:lnTo>
                <a:cubicBezTo>
                  <a:pt x="6373" y="1884"/>
                  <a:pt x="6392" y="1912"/>
                  <a:pt x="6418" y="1953"/>
                </a:cubicBezTo>
                <a:cubicBezTo>
                  <a:pt x="6393" y="1962"/>
                  <a:pt x="6380" y="1968"/>
                  <a:pt x="6361" y="1975"/>
                </a:cubicBezTo>
                <a:cubicBezTo>
                  <a:pt x="6354" y="1941"/>
                  <a:pt x="6348" y="1910"/>
                  <a:pt x="6329" y="1816"/>
                </a:cubicBezTo>
                <a:close/>
                <a:moveTo>
                  <a:pt x="7800" y="1924"/>
                </a:moveTo>
                <a:cubicBezTo>
                  <a:pt x="7801" y="1943"/>
                  <a:pt x="7803" y="1960"/>
                  <a:pt x="7804" y="1980"/>
                </a:cubicBezTo>
                <a:lnTo>
                  <a:pt x="7795" y="1980"/>
                </a:lnTo>
                <a:cubicBezTo>
                  <a:pt x="7792" y="1962"/>
                  <a:pt x="7791" y="1943"/>
                  <a:pt x="7789" y="1924"/>
                </a:cubicBezTo>
                <a:close/>
                <a:moveTo>
                  <a:pt x="6245" y="1890"/>
                </a:moveTo>
                <a:lnTo>
                  <a:pt x="6245" y="1890"/>
                </a:lnTo>
                <a:cubicBezTo>
                  <a:pt x="6249" y="1906"/>
                  <a:pt x="6254" y="1922"/>
                  <a:pt x="6256" y="1938"/>
                </a:cubicBezTo>
                <a:cubicBezTo>
                  <a:pt x="6258" y="1947"/>
                  <a:pt x="6248" y="1959"/>
                  <a:pt x="6227" y="2000"/>
                </a:cubicBezTo>
                <a:cubicBezTo>
                  <a:pt x="6235" y="1952"/>
                  <a:pt x="6240" y="1917"/>
                  <a:pt x="6245" y="1890"/>
                </a:cubicBezTo>
                <a:close/>
                <a:moveTo>
                  <a:pt x="7107" y="1956"/>
                </a:moveTo>
                <a:cubicBezTo>
                  <a:pt x="7108" y="1965"/>
                  <a:pt x="7110" y="1974"/>
                  <a:pt x="7111" y="1983"/>
                </a:cubicBezTo>
                <a:cubicBezTo>
                  <a:pt x="7095" y="1990"/>
                  <a:pt x="7079" y="1997"/>
                  <a:pt x="7063" y="2006"/>
                </a:cubicBezTo>
                <a:cubicBezTo>
                  <a:pt x="7061" y="1990"/>
                  <a:pt x="7058" y="1974"/>
                  <a:pt x="7055" y="1958"/>
                </a:cubicBezTo>
                <a:cubicBezTo>
                  <a:pt x="7073" y="1956"/>
                  <a:pt x="7089" y="1956"/>
                  <a:pt x="7107" y="1956"/>
                </a:cubicBezTo>
                <a:close/>
                <a:moveTo>
                  <a:pt x="5653" y="2010"/>
                </a:moveTo>
                <a:cubicBezTo>
                  <a:pt x="5653" y="2016"/>
                  <a:pt x="5655" y="2022"/>
                  <a:pt x="5655" y="2030"/>
                </a:cubicBezTo>
                <a:lnTo>
                  <a:pt x="5624" y="2030"/>
                </a:lnTo>
                <a:cubicBezTo>
                  <a:pt x="5624" y="2024"/>
                  <a:pt x="5624" y="2018"/>
                  <a:pt x="5622" y="2010"/>
                </a:cubicBezTo>
                <a:close/>
                <a:moveTo>
                  <a:pt x="7504" y="1953"/>
                </a:moveTo>
                <a:lnTo>
                  <a:pt x="7504" y="1953"/>
                </a:lnTo>
                <a:cubicBezTo>
                  <a:pt x="7510" y="1993"/>
                  <a:pt x="7524" y="2042"/>
                  <a:pt x="7495" y="2042"/>
                </a:cubicBezTo>
                <a:cubicBezTo>
                  <a:pt x="7484" y="2042"/>
                  <a:pt x="7466" y="2035"/>
                  <a:pt x="7441" y="2018"/>
                </a:cubicBezTo>
                <a:cubicBezTo>
                  <a:pt x="7466" y="1991"/>
                  <a:pt x="7485" y="1972"/>
                  <a:pt x="7504" y="1953"/>
                </a:cubicBezTo>
                <a:close/>
                <a:moveTo>
                  <a:pt x="6888" y="1958"/>
                </a:moveTo>
                <a:cubicBezTo>
                  <a:pt x="6895" y="1990"/>
                  <a:pt x="6901" y="2021"/>
                  <a:pt x="6907" y="2052"/>
                </a:cubicBezTo>
                <a:cubicBezTo>
                  <a:pt x="6899" y="2053"/>
                  <a:pt x="6891" y="2055"/>
                  <a:pt x="6882" y="2056"/>
                </a:cubicBezTo>
                <a:cubicBezTo>
                  <a:pt x="6879" y="2025"/>
                  <a:pt x="6876" y="1993"/>
                  <a:pt x="6874" y="1962"/>
                </a:cubicBezTo>
                <a:lnTo>
                  <a:pt x="6873" y="1962"/>
                </a:lnTo>
                <a:cubicBezTo>
                  <a:pt x="6879" y="1960"/>
                  <a:pt x="6883" y="1959"/>
                  <a:pt x="6888" y="1958"/>
                </a:cubicBezTo>
                <a:close/>
                <a:moveTo>
                  <a:pt x="9031" y="2008"/>
                </a:moveTo>
                <a:cubicBezTo>
                  <a:pt x="9033" y="2016"/>
                  <a:pt x="9034" y="2025"/>
                  <a:pt x="9036" y="2034"/>
                </a:cubicBezTo>
                <a:cubicBezTo>
                  <a:pt x="9019" y="2043"/>
                  <a:pt x="9005" y="2050"/>
                  <a:pt x="8989" y="2059"/>
                </a:cubicBezTo>
                <a:cubicBezTo>
                  <a:pt x="8986" y="2041"/>
                  <a:pt x="8983" y="2027"/>
                  <a:pt x="8981" y="2009"/>
                </a:cubicBezTo>
                <a:cubicBezTo>
                  <a:pt x="8997" y="2009"/>
                  <a:pt x="9015" y="2009"/>
                  <a:pt x="9031" y="2008"/>
                </a:cubicBezTo>
                <a:close/>
                <a:moveTo>
                  <a:pt x="5680" y="1715"/>
                </a:moveTo>
                <a:cubicBezTo>
                  <a:pt x="5691" y="1766"/>
                  <a:pt x="5697" y="1822"/>
                  <a:pt x="5715" y="1866"/>
                </a:cubicBezTo>
                <a:cubicBezTo>
                  <a:pt x="5731" y="1912"/>
                  <a:pt x="5759" y="1946"/>
                  <a:pt x="5784" y="1990"/>
                </a:cubicBezTo>
                <a:cubicBezTo>
                  <a:pt x="5769" y="2019"/>
                  <a:pt x="5761" y="2035"/>
                  <a:pt x="5742" y="2074"/>
                </a:cubicBezTo>
                <a:cubicBezTo>
                  <a:pt x="5702" y="1947"/>
                  <a:pt x="5668" y="1835"/>
                  <a:pt x="5631" y="1715"/>
                </a:cubicBezTo>
                <a:close/>
                <a:moveTo>
                  <a:pt x="4628" y="1952"/>
                </a:moveTo>
                <a:lnTo>
                  <a:pt x="4628" y="1952"/>
                </a:lnTo>
                <a:cubicBezTo>
                  <a:pt x="4647" y="1994"/>
                  <a:pt x="4662" y="2028"/>
                  <a:pt x="4678" y="2069"/>
                </a:cubicBezTo>
                <a:cubicBezTo>
                  <a:pt x="4666" y="2074"/>
                  <a:pt x="4655" y="2079"/>
                  <a:pt x="4646" y="2079"/>
                </a:cubicBezTo>
                <a:cubicBezTo>
                  <a:pt x="4625" y="2079"/>
                  <a:pt x="4613" y="2055"/>
                  <a:pt x="4628" y="1952"/>
                </a:cubicBezTo>
                <a:close/>
                <a:moveTo>
                  <a:pt x="11590" y="2030"/>
                </a:moveTo>
                <a:cubicBezTo>
                  <a:pt x="11591" y="2049"/>
                  <a:pt x="11593" y="2068"/>
                  <a:pt x="11596" y="2087"/>
                </a:cubicBezTo>
                <a:lnTo>
                  <a:pt x="11585" y="2087"/>
                </a:lnTo>
                <a:cubicBezTo>
                  <a:pt x="11584" y="2068"/>
                  <a:pt x="11582" y="2049"/>
                  <a:pt x="11579" y="2031"/>
                </a:cubicBezTo>
                <a:cubicBezTo>
                  <a:pt x="11584" y="2031"/>
                  <a:pt x="11587" y="2030"/>
                  <a:pt x="11590" y="2030"/>
                </a:cubicBezTo>
                <a:close/>
                <a:moveTo>
                  <a:pt x="6162" y="2033"/>
                </a:moveTo>
                <a:cubicBezTo>
                  <a:pt x="6165" y="2050"/>
                  <a:pt x="6167" y="2069"/>
                  <a:pt x="6168" y="2088"/>
                </a:cubicBezTo>
                <a:lnTo>
                  <a:pt x="6158" y="2088"/>
                </a:lnTo>
                <a:cubicBezTo>
                  <a:pt x="6156" y="2069"/>
                  <a:pt x="6155" y="2052"/>
                  <a:pt x="6153" y="2033"/>
                </a:cubicBezTo>
                <a:close/>
                <a:moveTo>
                  <a:pt x="9517" y="2038"/>
                </a:moveTo>
                <a:cubicBezTo>
                  <a:pt x="9520" y="2058"/>
                  <a:pt x="9521" y="2077"/>
                  <a:pt x="9523" y="2096"/>
                </a:cubicBezTo>
                <a:lnTo>
                  <a:pt x="9512" y="2096"/>
                </a:lnTo>
                <a:lnTo>
                  <a:pt x="9508" y="2040"/>
                </a:lnTo>
                <a:cubicBezTo>
                  <a:pt x="9511" y="2040"/>
                  <a:pt x="9514" y="2040"/>
                  <a:pt x="9517" y="2038"/>
                </a:cubicBezTo>
                <a:close/>
                <a:moveTo>
                  <a:pt x="4959" y="2084"/>
                </a:moveTo>
                <a:cubicBezTo>
                  <a:pt x="4959" y="2094"/>
                  <a:pt x="4960" y="2103"/>
                  <a:pt x="4960" y="2112"/>
                </a:cubicBezTo>
                <a:cubicBezTo>
                  <a:pt x="4931" y="2113"/>
                  <a:pt x="4900" y="2115"/>
                  <a:pt x="4869" y="2115"/>
                </a:cubicBezTo>
                <a:cubicBezTo>
                  <a:pt x="4869" y="2106"/>
                  <a:pt x="4868" y="2096"/>
                  <a:pt x="4868" y="2087"/>
                </a:cubicBezTo>
                <a:cubicBezTo>
                  <a:pt x="4897" y="2086"/>
                  <a:pt x="4928" y="2086"/>
                  <a:pt x="4959" y="2084"/>
                </a:cubicBezTo>
                <a:close/>
                <a:moveTo>
                  <a:pt x="5034" y="2016"/>
                </a:moveTo>
                <a:cubicBezTo>
                  <a:pt x="5040" y="2047"/>
                  <a:pt x="5046" y="2080"/>
                  <a:pt x="5053" y="2111"/>
                </a:cubicBezTo>
                <a:cubicBezTo>
                  <a:pt x="5044" y="2112"/>
                  <a:pt x="5035" y="2113"/>
                  <a:pt x="5026" y="2115"/>
                </a:cubicBezTo>
                <a:cubicBezTo>
                  <a:pt x="5025" y="2083"/>
                  <a:pt x="5022" y="2052"/>
                  <a:pt x="5019" y="2021"/>
                </a:cubicBezTo>
                <a:cubicBezTo>
                  <a:pt x="5024" y="2019"/>
                  <a:pt x="5028" y="2018"/>
                  <a:pt x="5034" y="2016"/>
                </a:cubicBezTo>
                <a:close/>
                <a:moveTo>
                  <a:pt x="17660" y="2018"/>
                </a:moveTo>
                <a:cubicBezTo>
                  <a:pt x="17663" y="2049"/>
                  <a:pt x="17666" y="2081"/>
                  <a:pt x="17669" y="2112"/>
                </a:cubicBezTo>
                <a:cubicBezTo>
                  <a:pt x="17663" y="2113"/>
                  <a:pt x="17658" y="2115"/>
                  <a:pt x="17654" y="2116"/>
                </a:cubicBezTo>
                <a:cubicBezTo>
                  <a:pt x="17648" y="2086"/>
                  <a:pt x="17641" y="2053"/>
                  <a:pt x="17635" y="2022"/>
                </a:cubicBezTo>
                <a:cubicBezTo>
                  <a:pt x="17644" y="2021"/>
                  <a:pt x="17653" y="2019"/>
                  <a:pt x="17660" y="2018"/>
                </a:cubicBezTo>
                <a:close/>
                <a:moveTo>
                  <a:pt x="7019" y="2062"/>
                </a:moveTo>
                <a:cubicBezTo>
                  <a:pt x="7021" y="2080"/>
                  <a:pt x="7023" y="2099"/>
                  <a:pt x="7024" y="2118"/>
                </a:cubicBezTo>
                <a:lnTo>
                  <a:pt x="7014" y="2118"/>
                </a:lnTo>
                <a:cubicBezTo>
                  <a:pt x="7013" y="2099"/>
                  <a:pt x="7011" y="2081"/>
                  <a:pt x="7010" y="2062"/>
                </a:cubicBezTo>
                <a:close/>
                <a:moveTo>
                  <a:pt x="8641" y="2077"/>
                </a:moveTo>
                <a:cubicBezTo>
                  <a:pt x="8643" y="2086"/>
                  <a:pt x="8644" y="2094"/>
                  <a:pt x="8646" y="2105"/>
                </a:cubicBezTo>
                <a:cubicBezTo>
                  <a:pt x="8630" y="2112"/>
                  <a:pt x="8613" y="2119"/>
                  <a:pt x="8597" y="2127"/>
                </a:cubicBezTo>
                <a:cubicBezTo>
                  <a:pt x="8596" y="2111"/>
                  <a:pt x="8593" y="2094"/>
                  <a:pt x="8591" y="2078"/>
                </a:cubicBezTo>
                <a:cubicBezTo>
                  <a:pt x="8607" y="2078"/>
                  <a:pt x="8625" y="2077"/>
                  <a:pt x="8641" y="2077"/>
                </a:cubicBezTo>
                <a:close/>
                <a:moveTo>
                  <a:pt x="17174" y="2080"/>
                </a:moveTo>
                <a:cubicBezTo>
                  <a:pt x="17176" y="2099"/>
                  <a:pt x="17177" y="2118"/>
                  <a:pt x="17179" y="2137"/>
                </a:cubicBezTo>
                <a:lnTo>
                  <a:pt x="17169" y="2137"/>
                </a:lnTo>
                <a:cubicBezTo>
                  <a:pt x="17167" y="2118"/>
                  <a:pt x="17166" y="2100"/>
                  <a:pt x="17164" y="2081"/>
                </a:cubicBezTo>
                <a:cubicBezTo>
                  <a:pt x="17167" y="2081"/>
                  <a:pt x="17170" y="2080"/>
                  <a:pt x="17174" y="2080"/>
                </a:cubicBezTo>
                <a:close/>
                <a:moveTo>
                  <a:pt x="18134" y="2125"/>
                </a:moveTo>
                <a:cubicBezTo>
                  <a:pt x="18134" y="2131"/>
                  <a:pt x="18134" y="2138"/>
                  <a:pt x="18135" y="2144"/>
                </a:cubicBezTo>
                <a:lnTo>
                  <a:pt x="18104" y="2144"/>
                </a:lnTo>
                <a:cubicBezTo>
                  <a:pt x="18104" y="2138"/>
                  <a:pt x="18103" y="2133"/>
                  <a:pt x="18103" y="2127"/>
                </a:cubicBezTo>
                <a:cubicBezTo>
                  <a:pt x="18113" y="2127"/>
                  <a:pt x="18123" y="2125"/>
                  <a:pt x="18134" y="2125"/>
                </a:cubicBezTo>
                <a:close/>
                <a:moveTo>
                  <a:pt x="9290" y="2118"/>
                </a:moveTo>
                <a:cubicBezTo>
                  <a:pt x="9290" y="2127"/>
                  <a:pt x="9292" y="2136"/>
                  <a:pt x="9293" y="2146"/>
                </a:cubicBezTo>
                <a:cubicBezTo>
                  <a:pt x="9272" y="2146"/>
                  <a:pt x="9252" y="2147"/>
                  <a:pt x="9231" y="2147"/>
                </a:cubicBezTo>
                <a:cubicBezTo>
                  <a:pt x="9231" y="2138"/>
                  <a:pt x="9230" y="2128"/>
                  <a:pt x="9230" y="2119"/>
                </a:cubicBezTo>
                <a:cubicBezTo>
                  <a:pt x="9249" y="2118"/>
                  <a:pt x="9270" y="2118"/>
                  <a:pt x="9290" y="2118"/>
                </a:cubicBezTo>
                <a:close/>
                <a:moveTo>
                  <a:pt x="7814" y="2093"/>
                </a:moveTo>
                <a:cubicBezTo>
                  <a:pt x="7816" y="2112"/>
                  <a:pt x="7817" y="2131"/>
                  <a:pt x="7819" y="2149"/>
                </a:cubicBezTo>
                <a:cubicBezTo>
                  <a:pt x="7816" y="2149"/>
                  <a:pt x="7813" y="2149"/>
                  <a:pt x="7809" y="2150"/>
                </a:cubicBezTo>
                <a:cubicBezTo>
                  <a:pt x="7807" y="2131"/>
                  <a:pt x="7806" y="2112"/>
                  <a:pt x="7804" y="2093"/>
                </a:cubicBezTo>
                <a:close/>
                <a:moveTo>
                  <a:pt x="11291" y="2096"/>
                </a:moveTo>
                <a:cubicBezTo>
                  <a:pt x="11292" y="2115"/>
                  <a:pt x="11294" y="2134"/>
                  <a:pt x="11295" y="2153"/>
                </a:cubicBezTo>
                <a:lnTo>
                  <a:pt x="11285" y="2153"/>
                </a:lnTo>
                <a:cubicBezTo>
                  <a:pt x="11284" y="2134"/>
                  <a:pt x="11282" y="2115"/>
                  <a:pt x="11281" y="2096"/>
                </a:cubicBezTo>
                <a:close/>
                <a:moveTo>
                  <a:pt x="5496" y="2053"/>
                </a:moveTo>
                <a:cubicBezTo>
                  <a:pt x="5500" y="2091"/>
                  <a:pt x="5503" y="2128"/>
                  <a:pt x="5506" y="2166"/>
                </a:cubicBezTo>
                <a:lnTo>
                  <a:pt x="5491" y="2166"/>
                </a:lnTo>
                <a:cubicBezTo>
                  <a:pt x="5487" y="2130"/>
                  <a:pt x="5484" y="2091"/>
                  <a:pt x="5481" y="2053"/>
                </a:cubicBezTo>
                <a:close/>
                <a:moveTo>
                  <a:pt x="4478" y="2161"/>
                </a:moveTo>
                <a:cubicBezTo>
                  <a:pt x="4478" y="2166"/>
                  <a:pt x="4478" y="2174"/>
                  <a:pt x="4479" y="2180"/>
                </a:cubicBezTo>
                <a:lnTo>
                  <a:pt x="4448" y="2180"/>
                </a:lnTo>
                <a:cubicBezTo>
                  <a:pt x="4448" y="2174"/>
                  <a:pt x="4447" y="2168"/>
                  <a:pt x="4447" y="2162"/>
                </a:cubicBezTo>
                <a:cubicBezTo>
                  <a:pt x="4457" y="2161"/>
                  <a:pt x="4467" y="2161"/>
                  <a:pt x="4478" y="2161"/>
                </a:cubicBezTo>
                <a:close/>
                <a:moveTo>
                  <a:pt x="4587" y="2138"/>
                </a:moveTo>
                <a:cubicBezTo>
                  <a:pt x="4588" y="2158"/>
                  <a:pt x="4590" y="2175"/>
                  <a:pt x="4592" y="2194"/>
                </a:cubicBezTo>
                <a:lnTo>
                  <a:pt x="4582" y="2194"/>
                </a:lnTo>
                <a:cubicBezTo>
                  <a:pt x="4581" y="2177"/>
                  <a:pt x="4579" y="2158"/>
                  <a:pt x="4576" y="2138"/>
                </a:cubicBezTo>
                <a:close/>
                <a:moveTo>
                  <a:pt x="5363" y="2188"/>
                </a:moveTo>
                <a:cubicBezTo>
                  <a:pt x="5363" y="2196"/>
                  <a:pt x="5365" y="2202"/>
                  <a:pt x="5365" y="2208"/>
                </a:cubicBezTo>
                <a:cubicBezTo>
                  <a:pt x="5355" y="2208"/>
                  <a:pt x="5344" y="2209"/>
                  <a:pt x="5334" y="2209"/>
                </a:cubicBezTo>
                <a:lnTo>
                  <a:pt x="5333" y="2190"/>
                </a:lnTo>
                <a:cubicBezTo>
                  <a:pt x="5343" y="2190"/>
                  <a:pt x="5353" y="2190"/>
                  <a:pt x="5363" y="2188"/>
                </a:cubicBezTo>
                <a:close/>
                <a:moveTo>
                  <a:pt x="7667" y="2155"/>
                </a:moveTo>
                <a:cubicBezTo>
                  <a:pt x="7669" y="2172"/>
                  <a:pt x="7670" y="2191"/>
                  <a:pt x="7672" y="2211"/>
                </a:cubicBezTo>
                <a:lnTo>
                  <a:pt x="7661" y="2211"/>
                </a:lnTo>
                <a:cubicBezTo>
                  <a:pt x="7660" y="2191"/>
                  <a:pt x="7659" y="2174"/>
                  <a:pt x="7657" y="2155"/>
                </a:cubicBezTo>
                <a:close/>
                <a:moveTo>
                  <a:pt x="4866" y="2184"/>
                </a:moveTo>
                <a:cubicBezTo>
                  <a:pt x="4869" y="2200"/>
                  <a:pt x="4872" y="2216"/>
                  <a:pt x="4873" y="2233"/>
                </a:cubicBezTo>
                <a:cubicBezTo>
                  <a:pt x="4857" y="2233"/>
                  <a:pt x="4840" y="2234"/>
                  <a:pt x="4823" y="2234"/>
                </a:cubicBezTo>
                <a:cubicBezTo>
                  <a:pt x="4822" y="2225"/>
                  <a:pt x="4821" y="2216"/>
                  <a:pt x="4819" y="2208"/>
                </a:cubicBezTo>
                <a:cubicBezTo>
                  <a:pt x="4835" y="2199"/>
                  <a:pt x="4850" y="2191"/>
                  <a:pt x="4866" y="2184"/>
                </a:cubicBezTo>
                <a:close/>
                <a:moveTo>
                  <a:pt x="5903" y="2209"/>
                </a:moveTo>
                <a:cubicBezTo>
                  <a:pt x="5905" y="2228"/>
                  <a:pt x="5906" y="2247"/>
                  <a:pt x="5909" y="2266"/>
                </a:cubicBezTo>
                <a:lnTo>
                  <a:pt x="5899" y="2266"/>
                </a:lnTo>
                <a:cubicBezTo>
                  <a:pt x="5897" y="2247"/>
                  <a:pt x="5895" y="2230"/>
                  <a:pt x="5893" y="2211"/>
                </a:cubicBezTo>
                <a:cubicBezTo>
                  <a:pt x="5897" y="2211"/>
                  <a:pt x="5900" y="2211"/>
                  <a:pt x="5903" y="2209"/>
                </a:cubicBezTo>
                <a:close/>
                <a:moveTo>
                  <a:pt x="6486" y="2247"/>
                </a:moveTo>
                <a:cubicBezTo>
                  <a:pt x="6487" y="2266"/>
                  <a:pt x="6489" y="2286"/>
                  <a:pt x="6492" y="2305"/>
                </a:cubicBezTo>
                <a:lnTo>
                  <a:pt x="6482" y="2305"/>
                </a:lnTo>
                <a:cubicBezTo>
                  <a:pt x="6480" y="2286"/>
                  <a:pt x="6479" y="2267"/>
                  <a:pt x="6476" y="2249"/>
                </a:cubicBezTo>
                <a:lnTo>
                  <a:pt x="6476" y="2249"/>
                </a:lnTo>
                <a:cubicBezTo>
                  <a:pt x="6480" y="2249"/>
                  <a:pt x="6483" y="2247"/>
                  <a:pt x="6486" y="2247"/>
                </a:cubicBezTo>
                <a:close/>
                <a:moveTo>
                  <a:pt x="7920" y="2259"/>
                </a:moveTo>
                <a:cubicBezTo>
                  <a:pt x="7922" y="2278"/>
                  <a:pt x="7923" y="2297"/>
                  <a:pt x="7925" y="2315"/>
                </a:cubicBezTo>
                <a:cubicBezTo>
                  <a:pt x="7922" y="2315"/>
                  <a:pt x="7919" y="2315"/>
                  <a:pt x="7915" y="2316"/>
                </a:cubicBezTo>
                <a:cubicBezTo>
                  <a:pt x="7913" y="2297"/>
                  <a:pt x="7912" y="2278"/>
                  <a:pt x="7910" y="2259"/>
                </a:cubicBezTo>
                <a:close/>
                <a:moveTo>
                  <a:pt x="9324" y="2271"/>
                </a:moveTo>
                <a:cubicBezTo>
                  <a:pt x="9325" y="2290"/>
                  <a:pt x="9327" y="2309"/>
                  <a:pt x="9328" y="2328"/>
                </a:cubicBezTo>
                <a:lnTo>
                  <a:pt x="9318" y="2328"/>
                </a:lnTo>
                <a:cubicBezTo>
                  <a:pt x="9317" y="2309"/>
                  <a:pt x="9315" y="2290"/>
                  <a:pt x="9314" y="2271"/>
                </a:cubicBezTo>
                <a:close/>
                <a:moveTo>
                  <a:pt x="5040" y="2314"/>
                </a:moveTo>
                <a:lnTo>
                  <a:pt x="5041" y="2331"/>
                </a:lnTo>
                <a:cubicBezTo>
                  <a:pt x="5031" y="2331"/>
                  <a:pt x="5021" y="2333"/>
                  <a:pt x="5010" y="2333"/>
                </a:cubicBezTo>
                <a:cubicBezTo>
                  <a:pt x="5010" y="2327"/>
                  <a:pt x="5009" y="2319"/>
                  <a:pt x="5009" y="2314"/>
                </a:cubicBezTo>
                <a:close/>
                <a:moveTo>
                  <a:pt x="5550" y="2287"/>
                </a:moveTo>
                <a:cubicBezTo>
                  <a:pt x="5552" y="2297"/>
                  <a:pt x="5553" y="2306"/>
                  <a:pt x="5555" y="2315"/>
                </a:cubicBezTo>
                <a:cubicBezTo>
                  <a:pt x="5537" y="2322"/>
                  <a:pt x="5521" y="2330"/>
                  <a:pt x="5505" y="2337"/>
                </a:cubicBezTo>
                <a:cubicBezTo>
                  <a:pt x="5503" y="2321"/>
                  <a:pt x="5502" y="2305"/>
                  <a:pt x="5499" y="2290"/>
                </a:cubicBezTo>
                <a:cubicBezTo>
                  <a:pt x="5516" y="2289"/>
                  <a:pt x="5533" y="2289"/>
                  <a:pt x="5550" y="2287"/>
                </a:cubicBezTo>
                <a:close/>
                <a:moveTo>
                  <a:pt x="3594" y="2283"/>
                </a:moveTo>
                <a:cubicBezTo>
                  <a:pt x="3595" y="2302"/>
                  <a:pt x="3596" y="2321"/>
                  <a:pt x="3598" y="2339"/>
                </a:cubicBezTo>
                <a:cubicBezTo>
                  <a:pt x="3595" y="2339"/>
                  <a:pt x="3592" y="2340"/>
                  <a:pt x="3588" y="2340"/>
                </a:cubicBezTo>
                <a:cubicBezTo>
                  <a:pt x="3586" y="2321"/>
                  <a:pt x="3585" y="2302"/>
                  <a:pt x="3583" y="2283"/>
                </a:cubicBezTo>
                <a:close/>
                <a:moveTo>
                  <a:pt x="8863" y="2213"/>
                </a:moveTo>
                <a:cubicBezTo>
                  <a:pt x="8833" y="2286"/>
                  <a:pt x="8821" y="2315"/>
                  <a:pt x="8802" y="2359"/>
                </a:cubicBezTo>
                <a:cubicBezTo>
                  <a:pt x="8793" y="2313"/>
                  <a:pt x="8787" y="2288"/>
                  <a:pt x="8781" y="2250"/>
                </a:cubicBezTo>
                <a:lnTo>
                  <a:pt x="8781" y="2250"/>
                </a:lnTo>
                <a:cubicBezTo>
                  <a:pt x="8799" y="2241"/>
                  <a:pt x="8815" y="2235"/>
                  <a:pt x="8863" y="2213"/>
                </a:cubicBezTo>
                <a:close/>
                <a:moveTo>
                  <a:pt x="4054" y="2325"/>
                </a:moveTo>
                <a:cubicBezTo>
                  <a:pt x="4055" y="2343"/>
                  <a:pt x="4057" y="2362"/>
                  <a:pt x="4058" y="2381"/>
                </a:cubicBezTo>
                <a:lnTo>
                  <a:pt x="4050" y="2381"/>
                </a:lnTo>
                <a:cubicBezTo>
                  <a:pt x="4047" y="2362"/>
                  <a:pt x="4045" y="2344"/>
                  <a:pt x="4044" y="2325"/>
                </a:cubicBezTo>
                <a:close/>
                <a:moveTo>
                  <a:pt x="3214" y="2369"/>
                </a:moveTo>
                <a:lnTo>
                  <a:pt x="3214" y="2371"/>
                </a:lnTo>
                <a:cubicBezTo>
                  <a:pt x="3215" y="2377"/>
                  <a:pt x="3215" y="2383"/>
                  <a:pt x="3217" y="2389"/>
                </a:cubicBezTo>
                <a:cubicBezTo>
                  <a:pt x="3207" y="2389"/>
                  <a:pt x="3196" y="2390"/>
                  <a:pt x="3186" y="2390"/>
                </a:cubicBezTo>
                <a:lnTo>
                  <a:pt x="3185" y="2371"/>
                </a:lnTo>
                <a:cubicBezTo>
                  <a:pt x="3195" y="2371"/>
                  <a:pt x="3205" y="2371"/>
                  <a:pt x="3214" y="2369"/>
                </a:cubicBezTo>
                <a:close/>
                <a:moveTo>
                  <a:pt x="13613" y="2381"/>
                </a:moveTo>
                <a:lnTo>
                  <a:pt x="13614" y="2400"/>
                </a:lnTo>
                <a:lnTo>
                  <a:pt x="13583" y="2400"/>
                </a:lnTo>
                <a:lnTo>
                  <a:pt x="13582" y="2383"/>
                </a:lnTo>
                <a:cubicBezTo>
                  <a:pt x="13592" y="2383"/>
                  <a:pt x="13602" y="2381"/>
                  <a:pt x="13613" y="2381"/>
                </a:cubicBezTo>
                <a:close/>
                <a:moveTo>
                  <a:pt x="6124" y="2377"/>
                </a:moveTo>
                <a:cubicBezTo>
                  <a:pt x="6133" y="2393"/>
                  <a:pt x="6142" y="2408"/>
                  <a:pt x="6149" y="2422"/>
                </a:cubicBezTo>
                <a:cubicBezTo>
                  <a:pt x="6136" y="2421"/>
                  <a:pt x="6126" y="2409"/>
                  <a:pt x="6117" y="2396"/>
                </a:cubicBezTo>
                <a:cubicBezTo>
                  <a:pt x="6120" y="2390"/>
                  <a:pt x="6121" y="2384"/>
                  <a:pt x="6124" y="2377"/>
                </a:cubicBezTo>
                <a:close/>
                <a:moveTo>
                  <a:pt x="6149" y="2422"/>
                </a:moveTo>
                <a:lnTo>
                  <a:pt x="6145" y="2433"/>
                </a:lnTo>
                <a:lnTo>
                  <a:pt x="6145" y="2433"/>
                </a:lnTo>
                <a:cubicBezTo>
                  <a:pt x="6145" y="2433"/>
                  <a:pt x="6145" y="2433"/>
                  <a:pt x="6145" y="2433"/>
                </a:cubicBezTo>
                <a:cubicBezTo>
                  <a:pt x="6146" y="2430"/>
                  <a:pt x="6148" y="2425"/>
                  <a:pt x="6149" y="2422"/>
                </a:cubicBezTo>
                <a:close/>
                <a:moveTo>
                  <a:pt x="5918" y="2378"/>
                </a:moveTo>
                <a:cubicBezTo>
                  <a:pt x="5920" y="2397"/>
                  <a:pt x="5921" y="2417"/>
                  <a:pt x="5922" y="2436"/>
                </a:cubicBezTo>
                <a:lnTo>
                  <a:pt x="5912" y="2436"/>
                </a:lnTo>
                <a:cubicBezTo>
                  <a:pt x="5911" y="2417"/>
                  <a:pt x="5909" y="2397"/>
                  <a:pt x="5908" y="2380"/>
                </a:cubicBezTo>
                <a:cubicBezTo>
                  <a:pt x="5911" y="2380"/>
                  <a:pt x="5915" y="2378"/>
                  <a:pt x="5918" y="2378"/>
                </a:cubicBezTo>
                <a:close/>
                <a:moveTo>
                  <a:pt x="10981" y="2389"/>
                </a:moveTo>
                <a:cubicBezTo>
                  <a:pt x="10982" y="2408"/>
                  <a:pt x="10984" y="2427"/>
                  <a:pt x="10985" y="2444"/>
                </a:cubicBezTo>
                <a:cubicBezTo>
                  <a:pt x="10982" y="2446"/>
                  <a:pt x="10979" y="2446"/>
                  <a:pt x="10975" y="2446"/>
                </a:cubicBezTo>
                <a:cubicBezTo>
                  <a:pt x="10973" y="2427"/>
                  <a:pt x="10972" y="2408"/>
                  <a:pt x="10970" y="2389"/>
                </a:cubicBezTo>
                <a:close/>
                <a:moveTo>
                  <a:pt x="9624" y="2450"/>
                </a:moveTo>
                <a:cubicBezTo>
                  <a:pt x="9624" y="2456"/>
                  <a:pt x="9626" y="2464"/>
                  <a:pt x="9626" y="2469"/>
                </a:cubicBezTo>
                <a:lnTo>
                  <a:pt x="9595" y="2469"/>
                </a:lnTo>
                <a:cubicBezTo>
                  <a:pt x="9595" y="2464"/>
                  <a:pt x="9593" y="2458"/>
                  <a:pt x="9593" y="2452"/>
                </a:cubicBezTo>
                <a:cubicBezTo>
                  <a:pt x="9603" y="2450"/>
                  <a:pt x="9614" y="2450"/>
                  <a:pt x="9624" y="2450"/>
                </a:cubicBezTo>
                <a:close/>
                <a:moveTo>
                  <a:pt x="6145" y="2434"/>
                </a:moveTo>
                <a:cubicBezTo>
                  <a:pt x="6158" y="2436"/>
                  <a:pt x="6168" y="2448"/>
                  <a:pt x="6177" y="2461"/>
                </a:cubicBezTo>
                <a:cubicBezTo>
                  <a:pt x="6174" y="2467"/>
                  <a:pt x="6171" y="2472"/>
                  <a:pt x="6170" y="2478"/>
                </a:cubicBezTo>
                <a:cubicBezTo>
                  <a:pt x="6161" y="2464"/>
                  <a:pt x="6153" y="2450"/>
                  <a:pt x="6145" y="2434"/>
                </a:cubicBezTo>
                <a:close/>
                <a:moveTo>
                  <a:pt x="4276" y="2384"/>
                </a:moveTo>
                <a:cubicBezTo>
                  <a:pt x="4279" y="2415"/>
                  <a:pt x="4282" y="2446"/>
                  <a:pt x="4285" y="2477"/>
                </a:cubicBezTo>
                <a:cubicBezTo>
                  <a:pt x="4281" y="2478"/>
                  <a:pt x="4276" y="2480"/>
                  <a:pt x="4270" y="2481"/>
                </a:cubicBezTo>
                <a:cubicBezTo>
                  <a:pt x="4264" y="2452"/>
                  <a:pt x="4257" y="2421"/>
                  <a:pt x="4251" y="2390"/>
                </a:cubicBezTo>
                <a:cubicBezTo>
                  <a:pt x="4260" y="2387"/>
                  <a:pt x="4269" y="2386"/>
                  <a:pt x="4276" y="2384"/>
                </a:cubicBezTo>
                <a:close/>
                <a:moveTo>
                  <a:pt x="3467" y="2471"/>
                </a:moveTo>
                <a:cubicBezTo>
                  <a:pt x="3468" y="2480"/>
                  <a:pt x="3468" y="2490"/>
                  <a:pt x="3470" y="2499"/>
                </a:cubicBezTo>
                <a:cubicBezTo>
                  <a:pt x="3449" y="2500"/>
                  <a:pt x="3429" y="2500"/>
                  <a:pt x="3408" y="2502"/>
                </a:cubicBezTo>
                <a:lnTo>
                  <a:pt x="3408" y="2500"/>
                </a:lnTo>
                <a:cubicBezTo>
                  <a:pt x="3408" y="2492"/>
                  <a:pt x="3407" y="2483"/>
                  <a:pt x="3407" y="2472"/>
                </a:cubicBezTo>
                <a:cubicBezTo>
                  <a:pt x="3426" y="2472"/>
                  <a:pt x="3446" y="2471"/>
                  <a:pt x="3467" y="2471"/>
                </a:cubicBezTo>
                <a:close/>
                <a:moveTo>
                  <a:pt x="3817" y="2389"/>
                </a:moveTo>
                <a:cubicBezTo>
                  <a:pt x="3820" y="2427"/>
                  <a:pt x="3825" y="2464"/>
                  <a:pt x="3827" y="2502"/>
                </a:cubicBezTo>
                <a:lnTo>
                  <a:pt x="3813" y="2502"/>
                </a:lnTo>
                <a:cubicBezTo>
                  <a:pt x="3808" y="2465"/>
                  <a:pt x="3805" y="2427"/>
                  <a:pt x="3802" y="2389"/>
                </a:cubicBezTo>
                <a:close/>
                <a:moveTo>
                  <a:pt x="5024" y="2483"/>
                </a:moveTo>
                <a:cubicBezTo>
                  <a:pt x="5024" y="2490"/>
                  <a:pt x="5024" y="2496"/>
                  <a:pt x="5025" y="2502"/>
                </a:cubicBezTo>
                <a:cubicBezTo>
                  <a:pt x="5015" y="2502"/>
                  <a:pt x="5004" y="2502"/>
                  <a:pt x="4994" y="2503"/>
                </a:cubicBezTo>
                <a:cubicBezTo>
                  <a:pt x="4994" y="2496"/>
                  <a:pt x="4993" y="2490"/>
                  <a:pt x="4993" y="2484"/>
                </a:cubicBezTo>
                <a:cubicBezTo>
                  <a:pt x="5003" y="2483"/>
                  <a:pt x="5013" y="2483"/>
                  <a:pt x="5024" y="2483"/>
                </a:cubicBezTo>
                <a:close/>
                <a:moveTo>
                  <a:pt x="8943" y="2453"/>
                </a:moveTo>
                <a:cubicBezTo>
                  <a:pt x="8944" y="2472"/>
                  <a:pt x="8946" y="2490"/>
                  <a:pt x="8947" y="2509"/>
                </a:cubicBezTo>
                <a:lnTo>
                  <a:pt x="8939" y="2509"/>
                </a:lnTo>
                <a:cubicBezTo>
                  <a:pt x="8936" y="2490"/>
                  <a:pt x="8934" y="2472"/>
                  <a:pt x="8933" y="2453"/>
                </a:cubicBezTo>
                <a:close/>
                <a:moveTo>
                  <a:pt x="5715" y="2499"/>
                </a:moveTo>
                <a:cubicBezTo>
                  <a:pt x="5717" y="2518"/>
                  <a:pt x="5718" y="2536"/>
                  <a:pt x="5719" y="2555"/>
                </a:cubicBezTo>
                <a:lnTo>
                  <a:pt x="5709" y="2555"/>
                </a:lnTo>
                <a:cubicBezTo>
                  <a:pt x="5708" y="2537"/>
                  <a:pt x="5706" y="2518"/>
                  <a:pt x="5705" y="2499"/>
                </a:cubicBezTo>
                <a:close/>
                <a:moveTo>
                  <a:pt x="9069" y="2505"/>
                </a:moveTo>
                <a:cubicBezTo>
                  <a:pt x="9071" y="2524"/>
                  <a:pt x="9072" y="2543"/>
                  <a:pt x="9074" y="2562"/>
                </a:cubicBezTo>
                <a:lnTo>
                  <a:pt x="9064" y="2562"/>
                </a:lnTo>
                <a:cubicBezTo>
                  <a:pt x="9062" y="2543"/>
                  <a:pt x="9061" y="2525"/>
                  <a:pt x="9059" y="2506"/>
                </a:cubicBezTo>
                <a:cubicBezTo>
                  <a:pt x="9062" y="2506"/>
                  <a:pt x="9066" y="2506"/>
                  <a:pt x="9069" y="2505"/>
                </a:cubicBezTo>
                <a:close/>
                <a:moveTo>
                  <a:pt x="8474" y="2543"/>
                </a:moveTo>
                <a:lnTo>
                  <a:pt x="8475" y="2562"/>
                </a:lnTo>
                <a:lnTo>
                  <a:pt x="8444" y="2562"/>
                </a:lnTo>
                <a:lnTo>
                  <a:pt x="8444" y="2564"/>
                </a:lnTo>
                <a:cubicBezTo>
                  <a:pt x="8444" y="2556"/>
                  <a:pt x="8443" y="2550"/>
                  <a:pt x="8443" y="2545"/>
                </a:cubicBezTo>
                <a:cubicBezTo>
                  <a:pt x="8453" y="2545"/>
                  <a:pt x="8463" y="2543"/>
                  <a:pt x="8474" y="2543"/>
                </a:cubicBezTo>
                <a:close/>
                <a:moveTo>
                  <a:pt x="10413" y="2520"/>
                </a:moveTo>
                <a:cubicBezTo>
                  <a:pt x="10414" y="2538"/>
                  <a:pt x="10416" y="2557"/>
                  <a:pt x="10417" y="2575"/>
                </a:cubicBezTo>
                <a:lnTo>
                  <a:pt x="10417" y="2575"/>
                </a:lnTo>
                <a:cubicBezTo>
                  <a:pt x="10414" y="2575"/>
                  <a:pt x="10410" y="2577"/>
                  <a:pt x="10407" y="2577"/>
                </a:cubicBezTo>
                <a:cubicBezTo>
                  <a:pt x="10405" y="2558"/>
                  <a:pt x="10404" y="2539"/>
                  <a:pt x="10402" y="2520"/>
                </a:cubicBezTo>
                <a:close/>
                <a:moveTo>
                  <a:pt x="6782" y="2465"/>
                </a:moveTo>
                <a:cubicBezTo>
                  <a:pt x="6785" y="2502"/>
                  <a:pt x="6789" y="2540"/>
                  <a:pt x="6792" y="2578"/>
                </a:cubicBezTo>
                <a:lnTo>
                  <a:pt x="6776" y="2578"/>
                </a:lnTo>
                <a:cubicBezTo>
                  <a:pt x="6773" y="2540"/>
                  <a:pt x="6770" y="2503"/>
                  <a:pt x="6767" y="2465"/>
                </a:cubicBezTo>
                <a:close/>
                <a:moveTo>
                  <a:pt x="5658" y="2500"/>
                </a:moveTo>
                <a:cubicBezTo>
                  <a:pt x="5661" y="2539"/>
                  <a:pt x="5664" y="2575"/>
                  <a:pt x="5666" y="2614"/>
                </a:cubicBezTo>
                <a:lnTo>
                  <a:pt x="5652" y="2614"/>
                </a:lnTo>
                <a:cubicBezTo>
                  <a:pt x="5649" y="2577"/>
                  <a:pt x="5644" y="2539"/>
                  <a:pt x="5641" y="2502"/>
                </a:cubicBezTo>
                <a:cubicBezTo>
                  <a:pt x="5647" y="2502"/>
                  <a:pt x="5652" y="2500"/>
                  <a:pt x="5658" y="2500"/>
                </a:cubicBezTo>
                <a:close/>
                <a:moveTo>
                  <a:pt x="8223" y="2589"/>
                </a:moveTo>
                <a:cubicBezTo>
                  <a:pt x="8225" y="2608"/>
                  <a:pt x="8226" y="2627"/>
                  <a:pt x="8228" y="2645"/>
                </a:cubicBezTo>
                <a:cubicBezTo>
                  <a:pt x="8225" y="2645"/>
                  <a:pt x="8222" y="2646"/>
                  <a:pt x="8218" y="2646"/>
                </a:cubicBezTo>
                <a:cubicBezTo>
                  <a:pt x="8216" y="2627"/>
                  <a:pt x="8215" y="2608"/>
                  <a:pt x="8213" y="2589"/>
                </a:cubicBezTo>
                <a:close/>
                <a:moveTo>
                  <a:pt x="5755" y="2611"/>
                </a:moveTo>
                <a:cubicBezTo>
                  <a:pt x="5756" y="2628"/>
                  <a:pt x="5758" y="2648"/>
                  <a:pt x="5759" y="2667"/>
                </a:cubicBezTo>
                <a:lnTo>
                  <a:pt x="5750" y="2667"/>
                </a:lnTo>
                <a:cubicBezTo>
                  <a:pt x="5747" y="2648"/>
                  <a:pt x="5746" y="2630"/>
                  <a:pt x="5744" y="2611"/>
                </a:cubicBezTo>
                <a:close/>
                <a:moveTo>
                  <a:pt x="8605" y="2652"/>
                </a:moveTo>
                <a:cubicBezTo>
                  <a:pt x="8605" y="2658"/>
                  <a:pt x="8606" y="2665"/>
                  <a:pt x="8606" y="2671"/>
                </a:cubicBezTo>
                <a:cubicBezTo>
                  <a:pt x="8596" y="2671"/>
                  <a:pt x="8585" y="2673"/>
                  <a:pt x="8577" y="2673"/>
                </a:cubicBezTo>
                <a:lnTo>
                  <a:pt x="8574" y="2653"/>
                </a:lnTo>
                <a:cubicBezTo>
                  <a:pt x="8584" y="2653"/>
                  <a:pt x="8594" y="2652"/>
                  <a:pt x="8605" y="2652"/>
                </a:cubicBezTo>
                <a:close/>
                <a:moveTo>
                  <a:pt x="8026" y="2671"/>
                </a:moveTo>
                <a:cubicBezTo>
                  <a:pt x="8028" y="2677"/>
                  <a:pt x="8028" y="2683"/>
                  <a:pt x="8028" y="2689"/>
                </a:cubicBezTo>
                <a:cubicBezTo>
                  <a:pt x="8018" y="2690"/>
                  <a:pt x="8009" y="2690"/>
                  <a:pt x="7998" y="2690"/>
                </a:cubicBezTo>
                <a:cubicBezTo>
                  <a:pt x="7997" y="2684"/>
                  <a:pt x="7997" y="2677"/>
                  <a:pt x="7997" y="2671"/>
                </a:cubicBezTo>
                <a:close/>
                <a:moveTo>
                  <a:pt x="11632" y="2543"/>
                </a:moveTo>
                <a:cubicBezTo>
                  <a:pt x="11635" y="2549"/>
                  <a:pt x="11640" y="2555"/>
                  <a:pt x="11643" y="2561"/>
                </a:cubicBezTo>
                <a:cubicBezTo>
                  <a:pt x="11635" y="2574"/>
                  <a:pt x="11628" y="2587"/>
                  <a:pt x="11622" y="2600"/>
                </a:cubicBezTo>
                <a:cubicBezTo>
                  <a:pt x="11619" y="2597"/>
                  <a:pt x="11616" y="2593"/>
                  <a:pt x="11615" y="2590"/>
                </a:cubicBezTo>
                <a:lnTo>
                  <a:pt x="11615" y="2590"/>
                </a:lnTo>
                <a:cubicBezTo>
                  <a:pt x="11621" y="2623"/>
                  <a:pt x="11624" y="2649"/>
                  <a:pt x="11625" y="2675"/>
                </a:cubicBezTo>
                <a:cubicBezTo>
                  <a:pt x="11625" y="2683"/>
                  <a:pt x="11621" y="2689"/>
                  <a:pt x="11618" y="2699"/>
                </a:cubicBezTo>
                <a:cubicBezTo>
                  <a:pt x="11590" y="2677"/>
                  <a:pt x="11560" y="2653"/>
                  <a:pt x="11515" y="2617"/>
                </a:cubicBezTo>
                <a:cubicBezTo>
                  <a:pt x="11559" y="2605"/>
                  <a:pt x="11588" y="2597"/>
                  <a:pt x="11618" y="2589"/>
                </a:cubicBezTo>
                <a:cubicBezTo>
                  <a:pt x="11621" y="2574"/>
                  <a:pt x="11626" y="2559"/>
                  <a:pt x="11632" y="2543"/>
                </a:cubicBezTo>
                <a:close/>
                <a:moveTo>
                  <a:pt x="7692" y="2681"/>
                </a:moveTo>
                <a:cubicBezTo>
                  <a:pt x="7692" y="2687"/>
                  <a:pt x="7694" y="2693"/>
                  <a:pt x="7694" y="2700"/>
                </a:cubicBezTo>
                <a:lnTo>
                  <a:pt x="7663" y="2700"/>
                </a:lnTo>
                <a:cubicBezTo>
                  <a:pt x="7663" y="2695"/>
                  <a:pt x="7663" y="2689"/>
                  <a:pt x="7661" y="2681"/>
                </a:cubicBezTo>
                <a:close/>
                <a:moveTo>
                  <a:pt x="8288" y="2643"/>
                </a:moveTo>
                <a:cubicBezTo>
                  <a:pt x="8291" y="2662"/>
                  <a:pt x="8293" y="2681"/>
                  <a:pt x="8294" y="2700"/>
                </a:cubicBezTo>
                <a:lnTo>
                  <a:pt x="8284" y="2700"/>
                </a:lnTo>
                <a:cubicBezTo>
                  <a:pt x="8282" y="2681"/>
                  <a:pt x="8281" y="2662"/>
                  <a:pt x="8279" y="2643"/>
                </a:cubicBezTo>
                <a:close/>
                <a:moveTo>
                  <a:pt x="3882" y="2689"/>
                </a:moveTo>
                <a:lnTo>
                  <a:pt x="3883" y="2708"/>
                </a:lnTo>
                <a:lnTo>
                  <a:pt x="3854" y="2708"/>
                </a:lnTo>
                <a:cubicBezTo>
                  <a:pt x="3852" y="2702"/>
                  <a:pt x="3852" y="2696"/>
                  <a:pt x="3852" y="2689"/>
                </a:cubicBezTo>
                <a:close/>
                <a:moveTo>
                  <a:pt x="4960" y="2565"/>
                </a:moveTo>
                <a:cubicBezTo>
                  <a:pt x="4971" y="2612"/>
                  <a:pt x="4975" y="2637"/>
                  <a:pt x="4981" y="2674"/>
                </a:cubicBezTo>
                <a:cubicBezTo>
                  <a:pt x="4963" y="2681"/>
                  <a:pt x="4947" y="2689"/>
                  <a:pt x="4898" y="2711"/>
                </a:cubicBezTo>
                <a:cubicBezTo>
                  <a:pt x="4929" y="2639"/>
                  <a:pt x="4941" y="2609"/>
                  <a:pt x="4960" y="2565"/>
                </a:cubicBezTo>
                <a:close/>
                <a:moveTo>
                  <a:pt x="7842" y="2630"/>
                </a:moveTo>
                <a:lnTo>
                  <a:pt x="7842" y="2630"/>
                </a:lnTo>
                <a:cubicBezTo>
                  <a:pt x="7860" y="2649"/>
                  <a:pt x="7881" y="2671"/>
                  <a:pt x="7909" y="2700"/>
                </a:cubicBezTo>
                <a:cubicBezTo>
                  <a:pt x="7890" y="2708"/>
                  <a:pt x="7876" y="2712"/>
                  <a:pt x="7851" y="2723"/>
                </a:cubicBezTo>
                <a:cubicBezTo>
                  <a:pt x="7847" y="2670"/>
                  <a:pt x="7844" y="2646"/>
                  <a:pt x="7842" y="2630"/>
                </a:cubicBezTo>
                <a:close/>
                <a:moveTo>
                  <a:pt x="3748" y="2674"/>
                </a:moveTo>
                <a:cubicBezTo>
                  <a:pt x="3751" y="2693"/>
                  <a:pt x="3752" y="2711"/>
                  <a:pt x="3754" y="2730"/>
                </a:cubicBezTo>
                <a:lnTo>
                  <a:pt x="3744" y="2730"/>
                </a:lnTo>
                <a:cubicBezTo>
                  <a:pt x="3742" y="2712"/>
                  <a:pt x="3741" y="2693"/>
                  <a:pt x="3739" y="2674"/>
                </a:cubicBezTo>
                <a:close/>
                <a:moveTo>
                  <a:pt x="5277" y="2680"/>
                </a:moveTo>
                <a:cubicBezTo>
                  <a:pt x="5278" y="2696"/>
                  <a:pt x="5280" y="2712"/>
                  <a:pt x="5281" y="2728"/>
                </a:cubicBezTo>
                <a:cubicBezTo>
                  <a:pt x="5265" y="2730"/>
                  <a:pt x="5247" y="2730"/>
                  <a:pt x="5231" y="2730"/>
                </a:cubicBezTo>
                <a:cubicBezTo>
                  <a:pt x="5230" y="2721"/>
                  <a:pt x="5228" y="2712"/>
                  <a:pt x="5227" y="2703"/>
                </a:cubicBezTo>
                <a:cubicBezTo>
                  <a:pt x="5243" y="2695"/>
                  <a:pt x="5260" y="2687"/>
                  <a:pt x="5277" y="2680"/>
                </a:cubicBezTo>
                <a:close/>
                <a:moveTo>
                  <a:pt x="12266" y="2702"/>
                </a:moveTo>
                <a:cubicBezTo>
                  <a:pt x="12268" y="2711"/>
                  <a:pt x="12268" y="2721"/>
                  <a:pt x="12269" y="2730"/>
                </a:cubicBezTo>
                <a:cubicBezTo>
                  <a:pt x="12249" y="2730"/>
                  <a:pt x="12228" y="2731"/>
                  <a:pt x="12209" y="2731"/>
                </a:cubicBezTo>
                <a:cubicBezTo>
                  <a:pt x="12208" y="2723"/>
                  <a:pt x="12208" y="2714"/>
                  <a:pt x="12206" y="2703"/>
                </a:cubicBezTo>
                <a:cubicBezTo>
                  <a:pt x="12227" y="2703"/>
                  <a:pt x="12247" y="2702"/>
                  <a:pt x="12266" y="2702"/>
                </a:cubicBezTo>
                <a:close/>
                <a:moveTo>
                  <a:pt x="12105" y="2693"/>
                </a:moveTo>
                <a:cubicBezTo>
                  <a:pt x="12106" y="2712"/>
                  <a:pt x="12108" y="2730"/>
                  <a:pt x="12109" y="2749"/>
                </a:cubicBezTo>
                <a:lnTo>
                  <a:pt x="12099" y="2749"/>
                </a:lnTo>
                <a:cubicBezTo>
                  <a:pt x="12097" y="2730"/>
                  <a:pt x="12096" y="2712"/>
                  <a:pt x="12094" y="2693"/>
                </a:cubicBezTo>
                <a:close/>
                <a:moveTo>
                  <a:pt x="11678" y="2706"/>
                </a:moveTo>
                <a:cubicBezTo>
                  <a:pt x="11681" y="2725"/>
                  <a:pt x="11682" y="2743"/>
                  <a:pt x="11684" y="2762"/>
                </a:cubicBezTo>
                <a:lnTo>
                  <a:pt x="11674" y="2762"/>
                </a:lnTo>
                <a:cubicBezTo>
                  <a:pt x="11672" y="2745"/>
                  <a:pt x="11671" y="2725"/>
                  <a:pt x="11669" y="2706"/>
                </a:cubicBezTo>
                <a:close/>
                <a:moveTo>
                  <a:pt x="3430" y="2759"/>
                </a:moveTo>
                <a:cubicBezTo>
                  <a:pt x="3432" y="2765"/>
                  <a:pt x="3432" y="2773"/>
                  <a:pt x="3432" y="2778"/>
                </a:cubicBezTo>
                <a:lnTo>
                  <a:pt x="3402" y="2778"/>
                </a:lnTo>
                <a:lnTo>
                  <a:pt x="3401" y="2761"/>
                </a:lnTo>
                <a:cubicBezTo>
                  <a:pt x="3411" y="2759"/>
                  <a:pt x="3420" y="2759"/>
                  <a:pt x="3430" y="2759"/>
                </a:cubicBezTo>
                <a:close/>
                <a:moveTo>
                  <a:pt x="3026" y="2750"/>
                </a:moveTo>
                <a:cubicBezTo>
                  <a:pt x="3029" y="2767"/>
                  <a:pt x="3030" y="2783"/>
                  <a:pt x="3033" y="2801"/>
                </a:cubicBezTo>
                <a:cubicBezTo>
                  <a:pt x="3006" y="2801"/>
                  <a:pt x="2979" y="2802"/>
                  <a:pt x="2952" y="2802"/>
                </a:cubicBezTo>
                <a:cubicBezTo>
                  <a:pt x="2951" y="2793"/>
                  <a:pt x="2949" y="2784"/>
                  <a:pt x="2948" y="2774"/>
                </a:cubicBezTo>
                <a:cubicBezTo>
                  <a:pt x="2974" y="2765"/>
                  <a:pt x="3001" y="2758"/>
                  <a:pt x="3026" y="2750"/>
                </a:cubicBezTo>
                <a:close/>
                <a:moveTo>
                  <a:pt x="8279" y="2771"/>
                </a:moveTo>
                <a:cubicBezTo>
                  <a:pt x="8279" y="2780"/>
                  <a:pt x="8281" y="2790"/>
                  <a:pt x="8282" y="2799"/>
                </a:cubicBezTo>
                <a:cubicBezTo>
                  <a:pt x="8262" y="2801"/>
                  <a:pt x="8241" y="2801"/>
                  <a:pt x="8221" y="2802"/>
                </a:cubicBezTo>
                <a:cubicBezTo>
                  <a:pt x="8221" y="2792"/>
                  <a:pt x="8219" y="2783"/>
                  <a:pt x="8219" y="2773"/>
                </a:cubicBezTo>
                <a:cubicBezTo>
                  <a:pt x="8238" y="2773"/>
                  <a:pt x="8259" y="2773"/>
                  <a:pt x="8279" y="2771"/>
                </a:cubicBezTo>
                <a:close/>
                <a:moveTo>
                  <a:pt x="6621" y="2706"/>
                </a:moveTo>
                <a:cubicBezTo>
                  <a:pt x="6624" y="2737"/>
                  <a:pt x="6627" y="2768"/>
                  <a:pt x="6630" y="2801"/>
                </a:cubicBezTo>
                <a:cubicBezTo>
                  <a:pt x="6624" y="2802"/>
                  <a:pt x="6620" y="2803"/>
                  <a:pt x="6615" y="2803"/>
                </a:cubicBezTo>
                <a:cubicBezTo>
                  <a:pt x="6608" y="2773"/>
                  <a:pt x="6602" y="2742"/>
                  <a:pt x="6596" y="2711"/>
                </a:cubicBezTo>
                <a:cubicBezTo>
                  <a:pt x="6605" y="2709"/>
                  <a:pt x="6612" y="2708"/>
                  <a:pt x="6621" y="2706"/>
                </a:cubicBezTo>
                <a:close/>
                <a:moveTo>
                  <a:pt x="1307" y="2699"/>
                </a:moveTo>
                <a:cubicBezTo>
                  <a:pt x="1298" y="2730"/>
                  <a:pt x="1290" y="2764"/>
                  <a:pt x="1278" y="2809"/>
                </a:cubicBezTo>
                <a:cubicBezTo>
                  <a:pt x="1270" y="2774"/>
                  <a:pt x="1266" y="2750"/>
                  <a:pt x="1257" y="2700"/>
                </a:cubicBezTo>
                <a:cubicBezTo>
                  <a:pt x="1285" y="2700"/>
                  <a:pt x="1298" y="2699"/>
                  <a:pt x="1307" y="2699"/>
                </a:cubicBezTo>
                <a:close/>
                <a:moveTo>
                  <a:pt x="9096" y="2787"/>
                </a:moveTo>
                <a:cubicBezTo>
                  <a:pt x="9097" y="2803"/>
                  <a:pt x="9100" y="2818"/>
                  <a:pt x="9102" y="2834"/>
                </a:cubicBezTo>
                <a:cubicBezTo>
                  <a:pt x="9086" y="2836"/>
                  <a:pt x="9068" y="2836"/>
                  <a:pt x="9052" y="2836"/>
                </a:cubicBezTo>
                <a:cubicBezTo>
                  <a:pt x="9050" y="2827"/>
                  <a:pt x="9049" y="2818"/>
                  <a:pt x="9047" y="2809"/>
                </a:cubicBezTo>
                <a:lnTo>
                  <a:pt x="9096" y="2787"/>
                </a:lnTo>
                <a:close/>
                <a:moveTo>
                  <a:pt x="1885" y="2671"/>
                </a:moveTo>
                <a:cubicBezTo>
                  <a:pt x="1890" y="2734"/>
                  <a:pt x="1894" y="2781"/>
                  <a:pt x="1900" y="2846"/>
                </a:cubicBezTo>
                <a:cubicBezTo>
                  <a:pt x="1869" y="2830"/>
                  <a:pt x="1834" y="2803"/>
                  <a:pt x="1799" y="2795"/>
                </a:cubicBezTo>
                <a:cubicBezTo>
                  <a:pt x="1765" y="2786"/>
                  <a:pt x="1731" y="2795"/>
                  <a:pt x="1694" y="2750"/>
                </a:cubicBezTo>
                <a:cubicBezTo>
                  <a:pt x="1731" y="2746"/>
                  <a:pt x="1769" y="2748"/>
                  <a:pt x="1804" y="2733"/>
                </a:cubicBezTo>
                <a:cubicBezTo>
                  <a:pt x="1832" y="2721"/>
                  <a:pt x="1859" y="2692"/>
                  <a:pt x="1885" y="2671"/>
                </a:cubicBezTo>
                <a:close/>
                <a:moveTo>
                  <a:pt x="8986" y="2846"/>
                </a:moveTo>
                <a:cubicBezTo>
                  <a:pt x="8986" y="2846"/>
                  <a:pt x="8986" y="2847"/>
                  <a:pt x="8986" y="2847"/>
                </a:cubicBezTo>
                <a:lnTo>
                  <a:pt x="8986" y="2847"/>
                </a:lnTo>
                <a:cubicBezTo>
                  <a:pt x="8986" y="2847"/>
                  <a:pt x="8986" y="2846"/>
                  <a:pt x="8986" y="2846"/>
                </a:cubicBezTo>
                <a:close/>
                <a:moveTo>
                  <a:pt x="2618" y="2698"/>
                </a:moveTo>
                <a:cubicBezTo>
                  <a:pt x="2649" y="2759"/>
                  <a:pt x="2665" y="2795"/>
                  <a:pt x="2698" y="2859"/>
                </a:cubicBezTo>
                <a:cubicBezTo>
                  <a:pt x="2640" y="2870"/>
                  <a:pt x="2602" y="2876"/>
                  <a:pt x="2567" y="2883"/>
                </a:cubicBezTo>
                <a:cubicBezTo>
                  <a:pt x="2520" y="2728"/>
                  <a:pt x="2618" y="2787"/>
                  <a:pt x="2618" y="2698"/>
                </a:cubicBezTo>
                <a:close/>
                <a:moveTo>
                  <a:pt x="2386" y="2714"/>
                </a:moveTo>
                <a:cubicBezTo>
                  <a:pt x="2393" y="2759"/>
                  <a:pt x="2397" y="2795"/>
                  <a:pt x="2400" y="2817"/>
                </a:cubicBezTo>
                <a:cubicBezTo>
                  <a:pt x="2412" y="2837"/>
                  <a:pt x="2421" y="2849"/>
                  <a:pt x="2431" y="2862"/>
                </a:cubicBezTo>
                <a:cubicBezTo>
                  <a:pt x="2428" y="2868"/>
                  <a:pt x="2425" y="2874"/>
                  <a:pt x="2422" y="2880"/>
                </a:cubicBezTo>
                <a:cubicBezTo>
                  <a:pt x="2415" y="2865"/>
                  <a:pt x="2406" y="2851"/>
                  <a:pt x="2397" y="2834"/>
                </a:cubicBezTo>
                <a:cubicBezTo>
                  <a:pt x="2399" y="2831"/>
                  <a:pt x="2400" y="2827"/>
                  <a:pt x="2403" y="2824"/>
                </a:cubicBezTo>
                <a:lnTo>
                  <a:pt x="2403" y="2824"/>
                </a:lnTo>
                <a:cubicBezTo>
                  <a:pt x="2384" y="2843"/>
                  <a:pt x="2371" y="2864"/>
                  <a:pt x="2356" y="2889"/>
                </a:cubicBezTo>
                <a:cubicBezTo>
                  <a:pt x="2346" y="2853"/>
                  <a:pt x="2339" y="2821"/>
                  <a:pt x="2328" y="2790"/>
                </a:cubicBezTo>
                <a:cubicBezTo>
                  <a:pt x="2322" y="2774"/>
                  <a:pt x="2312" y="2764"/>
                  <a:pt x="2293" y="2734"/>
                </a:cubicBezTo>
                <a:cubicBezTo>
                  <a:pt x="2327" y="2727"/>
                  <a:pt x="2353" y="2721"/>
                  <a:pt x="2386" y="2714"/>
                </a:cubicBezTo>
                <a:close/>
                <a:moveTo>
                  <a:pt x="7513" y="2837"/>
                </a:moveTo>
                <a:cubicBezTo>
                  <a:pt x="7514" y="2856"/>
                  <a:pt x="7516" y="2876"/>
                  <a:pt x="7517" y="2895"/>
                </a:cubicBezTo>
                <a:lnTo>
                  <a:pt x="7507" y="2895"/>
                </a:lnTo>
                <a:cubicBezTo>
                  <a:pt x="7506" y="2876"/>
                  <a:pt x="7504" y="2856"/>
                  <a:pt x="7503" y="2837"/>
                </a:cubicBezTo>
                <a:close/>
                <a:moveTo>
                  <a:pt x="5531" y="2843"/>
                </a:moveTo>
                <a:cubicBezTo>
                  <a:pt x="5533" y="2862"/>
                  <a:pt x="5534" y="2881"/>
                  <a:pt x="5536" y="2901"/>
                </a:cubicBezTo>
                <a:lnTo>
                  <a:pt x="5525" y="2901"/>
                </a:lnTo>
                <a:cubicBezTo>
                  <a:pt x="5524" y="2881"/>
                  <a:pt x="5522" y="2862"/>
                  <a:pt x="5521" y="2845"/>
                </a:cubicBezTo>
                <a:cubicBezTo>
                  <a:pt x="5524" y="2845"/>
                  <a:pt x="5528" y="2843"/>
                  <a:pt x="5531" y="2843"/>
                </a:cubicBezTo>
                <a:close/>
                <a:moveTo>
                  <a:pt x="1022" y="2873"/>
                </a:moveTo>
                <a:cubicBezTo>
                  <a:pt x="1023" y="2892"/>
                  <a:pt x="1025" y="2911"/>
                  <a:pt x="1026" y="2929"/>
                </a:cubicBezTo>
                <a:lnTo>
                  <a:pt x="1026" y="2930"/>
                </a:lnTo>
                <a:lnTo>
                  <a:pt x="1016" y="2930"/>
                </a:lnTo>
                <a:cubicBezTo>
                  <a:pt x="1014" y="2911"/>
                  <a:pt x="1013" y="2892"/>
                  <a:pt x="1012" y="2873"/>
                </a:cubicBezTo>
                <a:close/>
                <a:moveTo>
                  <a:pt x="2486" y="2883"/>
                </a:moveTo>
                <a:cubicBezTo>
                  <a:pt x="2487" y="2902"/>
                  <a:pt x="2489" y="2921"/>
                  <a:pt x="2492" y="2940"/>
                </a:cubicBezTo>
                <a:lnTo>
                  <a:pt x="2481" y="2940"/>
                </a:lnTo>
                <a:cubicBezTo>
                  <a:pt x="2480" y="2921"/>
                  <a:pt x="2477" y="2902"/>
                  <a:pt x="2475" y="2883"/>
                </a:cubicBezTo>
                <a:close/>
                <a:moveTo>
                  <a:pt x="2243" y="2890"/>
                </a:moveTo>
                <a:cubicBezTo>
                  <a:pt x="2244" y="2909"/>
                  <a:pt x="2246" y="2929"/>
                  <a:pt x="2247" y="2948"/>
                </a:cubicBezTo>
                <a:lnTo>
                  <a:pt x="2237" y="2948"/>
                </a:lnTo>
                <a:cubicBezTo>
                  <a:pt x="2236" y="2929"/>
                  <a:pt x="2234" y="2911"/>
                  <a:pt x="2233" y="2892"/>
                </a:cubicBezTo>
                <a:cubicBezTo>
                  <a:pt x="2234" y="2891"/>
                  <a:pt x="2236" y="2891"/>
                  <a:pt x="2238" y="2891"/>
                </a:cubicBezTo>
                <a:cubicBezTo>
                  <a:pt x="2240" y="2891"/>
                  <a:pt x="2241" y="2891"/>
                  <a:pt x="2243" y="2890"/>
                </a:cubicBezTo>
                <a:close/>
                <a:moveTo>
                  <a:pt x="3798" y="2899"/>
                </a:moveTo>
                <a:cubicBezTo>
                  <a:pt x="3799" y="2917"/>
                  <a:pt x="3801" y="2936"/>
                  <a:pt x="3804" y="2955"/>
                </a:cubicBezTo>
                <a:lnTo>
                  <a:pt x="3794" y="2955"/>
                </a:lnTo>
                <a:cubicBezTo>
                  <a:pt x="3792" y="2936"/>
                  <a:pt x="3789" y="2918"/>
                  <a:pt x="3788" y="2899"/>
                </a:cubicBezTo>
                <a:close/>
                <a:moveTo>
                  <a:pt x="3735" y="2845"/>
                </a:moveTo>
                <a:cubicBezTo>
                  <a:pt x="3738" y="2881"/>
                  <a:pt x="3742" y="2920"/>
                  <a:pt x="3745" y="2956"/>
                </a:cubicBezTo>
                <a:cubicBezTo>
                  <a:pt x="3739" y="2958"/>
                  <a:pt x="3735" y="2958"/>
                  <a:pt x="3729" y="2958"/>
                </a:cubicBezTo>
                <a:cubicBezTo>
                  <a:pt x="3726" y="2920"/>
                  <a:pt x="3723" y="2883"/>
                  <a:pt x="3720" y="2845"/>
                </a:cubicBezTo>
                <a:close/>
                <a:moveTo>
                  <a:pt x="1787" y="2905"/>
                </a:moveTo>
                <a:cubicBezTo>
                  <a:pt x="1788" y="2924"/>
                  <a:pt x="1790" y="2943"/>
                  <a:pt x="1791" y="2961"/>
                </a:cubicBezTo>
                <a:cubicBezTo>
                  <a:pt x="1788" y="2962"/>
                  <a:pt x="1785" y="2962"/>
                  <a:pt x="1781" y="2962"/>
                </a:cubicBezTo>
                <a:cubicBezTo>
                  <a:pt x="1779" y="2943"/>
                  <a:pt x="1778" y="2924"/>
                  <a:pt x="1777" y="2905"/>
                </a:cubicBezTo>
                <a:close/>
                <a:moveTo>
                  <a:pt x="795" y="2955"/>
                </a:moveTo>
                <a:lnTo>
                  <a:pt x="797" y="2974"/>
                </a:lnTo>
                <a:cubicBezTo>
                  <a:pt x="786" y="2974"/>
                  <a:pt x="776" y="2976"/>
                  <a:pt x="766" y="2976"/>
                </a:cubicBezTo>
                <a:cubicBezTo>
                  <a:pt x="766" y="2968"/>
                  <a:pt x="766" y="2962"/>
                  <a:pt x="764" y="2956"/>
                </a:cubicBezTo>
                <a:cubicBezTo>
                  <a:pt x="775" y="2956"/>
                  <a:pt x="785" y="2955"/>
                  <a:pt x="795" y="2955"/>
                </a:cubicBezTo>
                <a:close/>
                <a:moveTo>
                  <a:pt x="5491" y="2977"/>
                </a:moveTo>
                <a:cubicBezTo>
                  <a:pt x="5493" y="2983"/>
                  <a:pt x="5493" y="2989"/>
                  <a:pt x="5493" y="2996"/>
                </a:cubicBezTo>
                <a:lnTo>
                  <a:pt x="5463" y="2996"/>
                </a:lnTo>
                <a:cubicBezTo>
                  <a:pt x="5462" y="2990"/>
                  <a:pt x="5462" y="2984"/>
                  <a:pt x="5462" y="2979"/>
                </a:cubicBezTo>
                <a:cubicBezTo>
                  <a:pt x="5471" y="2977"/>
                  <a:pt x="5481" y="2977"/>
                  <a:pt x="5491" y="2977"/>
                </a:cubicBezTo>
                <a:close/>
                <a:moveTo>
                  <a:pt x="4207" y="2770"/>
                </a:moveTo>
                <a:lnTo>
                  <a:pt x="4207" y="2770"/>
                </a:lnTo>
                <a:cubicBezTo>
                  <a:pt x="4226" y="2798"/>
                  <a:pt x="4242" y="2823"/>
                  <a:pt x="4263" y="2856"/>
                </a:cubicBezTo>
                <a:cubicBezTo>
                  <a:pt x="4264" y="2899"/>
                  <a:pt x="4267" y="2948"/>
                  <a:pt x="4269" y="2998"/>
                </a:cubicBezTo>
                <a:cubicBezTo>
                  <a:pt x="4259" y="2914"/>
                  <a:pt x="4173" y="2876"/>
                  <a:pt x="4207" y="2770"/>
                </a:cubicBezTo>
                <a:close/>
                <a:moveTo>
                  <a:pt x="2344" y="2954"/>
                </a:moveTo>
                <a:cubicBezTo>
                  <a:pt x="2346" y="2962"/>
                  <a:pt x="2347" y="2973"/>
                  <a:pt x="2349" y="2981"/>
                </a:cubicBezTo>
                <a:cubicBezTo>
                  <a:pt x="2333" y="2989"/>
                  <a:pt x="2316" y="2996"/>
                  <a:pt x="2302" y="3005"/>
                </a:cubicBezTo>
                <a:cubicBezTo>
                  <a:pt x="2299" y="2989"/>
                  <a:pt x="2296" y="2973"/>
                  <a:pt x="2294" y="2956"/>
                </a:cubicBezTo>
                <a:cubicBezTo>
                  <a:pt x="2311" y="2955"/>
                  <a:pt x="2327" y="2955"/>
                  <a:pt x="2344" y="2955"/>
                </a:cubicBezTo>
                <a:lnTo>
                  <a:pt x="2344" y="2954"/>
                </a:lnTo>
                <a:close/>
                <a:moveTo>
                  <a:pt x="3467" y="2909"/>
                </a:moveTo>
                <a:cubicBezTo>
                  <a:pt x="3470" y="2948"/>
                  <a:pt x="3473" y="2984"/>
                  <a:pt x="3476" y="3023"/>
                </a:cubicBezTo>
                <a:lnTo>
                  <a:pt x="3461" y="3023"/>
                </a:lnTo>
                <a:cubicBezTo>
                  <a:pt x="3458" y="2984"/>
                  <a:pt x="3454" y="2948"/>
                  <a:pt x="3451" y="2909"/>
                </a:cubicBezTo>
                <a:close/>
                <a:moveTo>
                  <a:pt x="4906" y="2974"/>
                </a:moveTo>
                <a:cubicBezTo>
                  <a:pt x="4907" y="2990"/>
                  <a:pt x="4909" y="3006"/>
                  <a:pt x="4910" y="3024"/>
                </a:cubicBezTo>
                <a:cubicBezTo>
                  <a:pt x="4884" y="3024"/>
                  <a:pt x="4857" y="3026"/>
                  <a:pt x="4831" y="3026"/>
                </a:cubicBezTo>
                <a:cubicBezTo>
                  <a:pt x="4829" y="3017"/>
                  <a:pt x="4828" y="3006"/>
                  <a:pt x="4826" y="2996"/>
                </a:cubicBezTo>
                <a:cubicBezTo>
                  <a:pt x="4853" y="2989"/>
                  <a:pt x="4879" y="2981"/>
                  <a:pt x="4906" y="2974"/>
                </a:cubicBezTo>
                <a:close/>
                <a:moveTo>
                  <a:pt x="2918" y="2929"/>
                </a:moveTo>
                <a:cubicBezTo>
                  <a:pt x="2926" y="2965"/>
                  <a:pt x="2931" y="3001"/>
                  <a:pt x="2939" y="3037"/>
                </a:cubicBezTo>
                <a:lnTo>
                  <a:pt x="2935" y="3038"/>
                </a:lnTo>
                <a:lnTo>
                  <a:pt x="2935" y="3038"/>
                </a:lnTo>
                <a:cubicBezTo>
                  <a:pt x="2908" y="3004"/>
                  <a:pt x="2903" y="2969"/>
                  <a:pt x="2899" y="2933"/>
                </a:cubicBezTo>
                <a:cubicBezTo>
                  <a:pt x="2905" y="2931"/>
                  <a:pt x="2912" y="2930"/>
                  <a:pt x="2918" y="2929"/>
                </a:cubicBezTo>
                <a:close/>
                <a:moveTo>
                  <a:pt x="2174" y="3026"/>
                </a:moveTo>
                <a:cubicBezTo>
                  <a:pt x="2174" y="3032"/>
                  <a:pt x="2174" y="3037"/>
                  <a:pt x="2175" y="3043"/>
                </a:cubicBezTo>
                <a:cubicBezTo>
                  <a:pt x="2165" y="3045"/>
                  <a:pt x="2155" y="3045"/>
                  <a:pt x="2144" y="3045"/>
                </a:cubicBezTo>
                <a:lnTo>
                  <a:pt x="2143" y="3026"/>
                </a:lnTo>
                <a:close/>
                <a:moveTo>
                  <a:pt x="8135" y="2987"/>
                </a:moveTo>
                <a:cubicBezTo>
                  <a:pt x="8137" y="3006"/>
                  <a:pt x="8138" y="3026"/>
                  <a:pt x="8140" y="3043"/>
                </a:cubicBezTo>
                <a:cubicBezTo>
                  <a:pt x="8138" y="3044"/>
                  <a:pt x="8137" y="3044"/>
                  <a:pt x="8135" y="3044"/>
                </a:cubicBezTo>
                <a:cubicBezTo>
                  <a:pt x="8133" y="3044"/>
                  <a:pt x="8132" y="3044"/>
                  <a:pt x="8129" y="3045"/>
                </a:cubicBezTo>
                <a:cubicBezTo>
                  <a:pt x="8128" y="3026"/>
                  <a:pt x="8126" y="3006"/>
                  <a:pt x="8125" y="2987"/>
                </a:cubicBezTo>
                <a:close/>
                <a:moveTo>
                  <a:pt x="454" y="3004"/>
                </a:moveTo>
                <a:cubicBezTo>
                  <a:pt x="455" y="3023"/>
                  <a:pt x="457" y="3042"/>
                  <a:pt x="458" y="3061"/>
                </a:cubicBezTo>
                <a:lnTo>
                  <a:pt x="448" y="3061"/>
                </a:lnTo>
                <a:cubicBezTo>
                  <a:pt x="447" y="3042"/>
                  <a:pt x="445" y="3023"/>
                  <a:pt x="444" y="3004"/>
                </a:cubicBezTo>
                <a:close/>
                <a:moveTo>
                  <a:pt x="5817" y="2948"/>
                </a:moveTo>
                <a:cubicBezTo>
                  <a:pt x="5819" y="2986"/>
                  <a:pt x="5822" y="3023"/>
                  <a:pt x="5827" y="3061"/>
                </a:cubicBezTo>
                <a:lnTo>
                  <a:pt x="5811" y="3061"/>
                </a:lnTo>
                <a:cubicBezTo>
                  <a:pt x="5808" y="3024"/>
                  <a:pt x="5805" y="2986"/>
                  <a:pt x="5802" y="2949"/>
                </a:cubicBezTo>
                <a:cubicBezTo>
                  <a:pt x="5806" y="2949"/>
                  <a:pt x="5812" y="2948"/>
                  <a:pt x="5817" y="2948"/>
                </a:cubicBezTo>
                <a:close/>
                <a:moveTo>
                  <a:pt x="1219" y="3036"/>
                </a:moveTo>
                <a:cubicBezTo>
                  <a:pt x="1220" y="3055"/>
                  <a:pt x="1222" y="3074"/>
                  <a:pt x="1223" y="3092"/>
                </a:cubicBezTo>
                <a:cubicBezTo>
                  <a:pt x="1220" y="3093"/>
                  <a:pt x="1216" y="3093"/>
                  <a:pt x="1213" y="3093"/>
                </a:cubicBezTo>
                <a:cubicBezTo>
                  <a:pt x="1212" y="3074"/>
                  <a:pt x="1210" y="3055"/>
                  <a:pt x="1209" y="3036"/>
                </a:cubicBezTo>
                <a:close/>
                <a:moveTo>
                  <a:pt x="2361" y="3076"/>
                </a:moveTo>
                <a:cubicBezTo>
                  <a:pt x="2361" y="3082"/>
                  <a:pt x="2361" y="3089"/>
                  <a:pt x="2362" y="3095"/>
                </a:cubicBezTo>
                <a:lnTo>
                  <a:pt x="2331" y="3095"/>
                </a:lnTo>
                <a:cubicBezTo>
                  <a:pt x="2331" y="3089"/>
                  <a:pt x="2330" y="3083"/>
                  <a:pt x="2330" y="3077"/>
                </a:cubicBezTo>
                <a:cubicBezTo>
                  <a:pt x="2340" y="3077"/>
                  <a:pt x="2350" y="3076"/>
                  <a:pt x="2361" y="3076"/>
                </a:cubicBezTo>
                <a:close/>
                <a:moveTo>
                  <a:pt x="5775" y="3082"/>
                </a:moveTo>
                <a:lnTo>
                  <a:pt x="5777" y="3099"/>
                </a:lnTo>
                <a:cubicBezTo>
                  <a:pt x="5767" y="3101"/>
                  <a:pt x="5756" y="3101"/>
                  <a:pt x="5746" y="3101"/>
                </a:cubicBezTo>
                <a:cubicBezTo>
                  <a:pt x="5746" y="3095"/>
                  <a:pt x="5746" y="3087"/>
                  <a:pt x="5744" y="3082"/>
                </a:cubicBezTo>
                <a:close/>
                <a:moveTo>
                  <a:pt x="3642" y="3092"/>
                </a:moveTo>
                <a:lnTo>
                  <a:pt x="3644" y="3111"/>
                </a:lnTo>
                <a:lnTo>
                  <a:pt x="3614" y="3111"/>
                </a:lnTo>
                <a:lnTo>
                  <a:pt x="3611" y="3093"/>
                </a:lnTo>
                <a:cubicBezTo>
                  <a:pt x="3621" y="3092"/>
                  <a:pt x="3632" y="3092"/>
                  <a:pt x="3642" y="3092"/>
                </a:cubicBezTo>
                <a:close/>
                <a:moveTo>
                  <a:pt x="7532" y="3064"/>
                </a:moveTo>
                <a:cubicBezTo>
                  <a:pt x="7533" y="3082"/>
                  <a:pt x="7535" y="3101"/>
                  <a:pt x="7536" y="3120"/>
                </a:cubicBezTo>
                <a:lnTo>
                  <a:pt x="7528" y="3120"/>
                </a:lnTo>
                <a:cubicBezTo>
                  <a:pt x="7525" y="3101"/>
                  <a:pt x="7523" y="3083"/>
                  <a:pt x="7522" y="3064"/>
                </a:cubicBezTo>
                <a:close/>
                <a:moveTo>
                  <a:pt x="6449" y="3117"/>
                </a:moveTo>
                <a:cubicBezTo>
                  <a:pt x="6449" y="3123"/>
                  <a:pt x="6449" y="3129"/>
                  <a:pt x="6451" y="3134"/>
                </a:cubicBezTo>
                <a:cubicBezTo>
                  <a:pt x="6440" y="3136"/>
                  <a:pt x="6430" y="3136"/>
                  <a:pt x="6420" y="3136"/>
                </a:cubicBezTo>
                <a:cubicBezTo>
                  <a:pt x="6420" y="3130"/>
                  <a:pt x="6418" y="3124"/>
                  <a:pt x="6418" y="3117"/>
                </a:cubicBezTo>
                <a:close/>
                <a:moveTo>
                  <a:pt x="1403" y="3030"/>
                </a:moveTo>
                <a:cubicBezTo>
                  <a:pt x="1406" y="3068"/>
                  <a:pt x="1409" y="3107"/>
                  <a:pt x="1413" y="3143"/>
                </a:cubicBezTo>
                <a:cubicBezTo>
                  <a:pt x="1407" y="3143"/>
                  <a:pt x="1403" y="3143"/>
                  <a:pt x="1397" y="3145"/>
                </a:cubicBezTo>
                <a:cubicBezTo>
                  <a:pt x="1394" y="3107"/>
                  <a:pt x="1391" y="3068"/>
                  <a:pt x="1388" y="3032"/>
                </a:cubicBezTo>
                <a:cubicBezTo>
                  <a:pt x="1393" y="3032"/>
                  <a:pt x="1398" y="3032"/>
                  <a:pt x="1403" y="3030"/>
                </a:cubicBezTo>
                <a:close/>
                <a:moveTo>
                  <a:pt x="1315" y="3090"/>
                </a:moveTo>
                <a:cubicBezTo>
                  <a:pt x="1316" y="3108"/>
                  <a:pt x="1318" y="3127"/>
                  <a:pt x="1319" y="3146"/>
                </a:cubicBezTo>
                <a:lnTo>
                  <a:pt x="1309" y="3146"/>
                </a:lnTo>
                <a:cubicBezTo>
                  <a:pt x="1307" y="3127"/>
                  <a:pt x="1306" y="3109"/>
                  <a:pt x="1304" y="3090"/>
                </a:cubicBezTo>
                <a:close/>
                <a:moveTo>
                  <a:pt x="900" y="3117"/>
                </a:moveTo>
                <a:cubicBezTo>
                  <a:pt x="901" y="3127"/>
                  <a:pt x="903" y="3136"/>
                  <a:pt x="903" y="3146"/>
                </a:cubicBezTo>
                <a:cubicBezTo>
                  <a:pt x="882" y="3146"/>
                  <a:pt x="861" y="3146"/>
                  <a:pt x="842" y="3148"/>
                </a:cubicBezTo>
                <a:cubicBezTo>
                  <a:pt x="841" y="3137"/>
                  <a:pt x="841" y="3129"/>
                  <a:pt x="839" y="3120"/>
                </a:cubicBezTo>
                <a:cubicBezTo>
                  <a:pt x="860" y="3118"/>
                  <a:pt x="881" y="3118"/>
                  <a:pt x="900" y="3117"/>
                </a:cubicBezTo>
                <a:close/>
                <a:moveTo>
                  <a:pt x="4851" y="3092"/>
                </a:moveTo>
                <a:cubicBezTo>
                  <a:pt x="4853" y="3111"/>
                  <a:pt x="4854" y="3129"/>
                  <a:pt x="4856" y="3148"/>
                </a:cubicBezTo>
                <a:cubicBezTo>
                  <a:pt x="4854" y="3148"/>
                  <a:pt x="4852" y="3148"/>
                  <a:pt x="4850" y="3148"/>
                </a:cubicBezTo>
                <a:cubicBezTo>
                  <a:pt x="4848" y="3148"/>
                  <a:pt x="4847" y="3148"/>
                  <a:pt x="4846" y="3148"/>
                </a:cubicBezTo>
                <a:cubicBezTo>
                  <a:pt x="4844" y="3130"/>
                  <a:pt x="4843" y="3111"/>
                  <a:pt x="4841" y="3092"/>
                </a:cubicBezTo>
                <a:close/>
                <a:moveTo>
                  <a:pt x="7853" y="3129"/>
                </a:moveTo>
                <a:cubicBezTo>
                  <a:pt x="7853" y="3134"/>
                  <a:pt x="7853" y="3142"/>
                  <a:pt x="7854" y="3148"/>
                </a:cubicBezTo>
                <a:cubicBezTo>
                  <a:pt x="7844" y="3148"/>
                  <a:pt x="7834" y="3148"/>
                  <a:pt x="7823" y="3149"/>
                </a:cubicBezTo>
                <a:lnTo>
                  <a:pt x="7823" y="3148"/>
                </a:lnTo>
                <a:cubicBezTo>
                  <a:pt x="7823" y="3142"/>
                  <a:pt x="7822" y="3136"/>
                  <a:pt x="7822" y="3130"/>
                </a:cubicBezTo>
                <a:cubicBezTo>
                  <a:pt x="7832" y="3130"/>
                  <a:pt x="7842" y="3129"/>
                  <a:pt x="7853" y="3129"/>
                </a:cubicBezTo>
                <a:close/>
                <a:moveTo>
                  <a:pt x="5658" y="3142"/>
                </a:moveTo>
                <a:cubicBezTo>
                  <a:pt x="5659" y="3148"/>
                  <a:pt x="5659" y="3154"/>
                  <a:pt x="5659" y="3161"/>
                </a:cubicBezTo>
                <a:lnTo>
                  <a:pt x="5630" y="3161"/>
                </a:lnTo>
                <a:cubicBezTo>
                  <a:pt x="5630" y="3155"/>
                  <a:pt x="5628" y="3149"/>
                  <a:pt x="5628" y="3142"/>
                </a:cubicBezTo>
                <a:close/>
                <a:moveTo>
                  <a:pt x="2683" y="2986"/>
                </a:moveTo>
                <a:cubicBezTo>
                  <a:pt x="2689" y="3049"/>
                  <a:pt x="2693" y="3099"/>
                  <a:pt x="2700" y="3186"/>
                </a:cubicBezTo>
                <a:cubicBezTo>
                  <a:pt x="2670" y="3109"/>
                  <a:pt x="2650" y="3062"/>
                  <a:pt x="2628" y="3006"/>
                </a:cubicBezTo>
                <a:cubicBezTo>
                  <a:pt x="2645" y="3001"/>
                  <a:pt x="2661" y="2995"/>
                  <a:pt x="2683" y="2986"/>
                </a:cubicBezTo>
                <a:close/>
                <a:moveTo>
                  <a:pt x="5100" y="3140"/>
                </a:moveTo>
                <a:cubicBezTo>
                  <a:pt x="5102" y="3160"/>
                  <a:pt x="5103" y="3179"/>
                  <a:pt x="5104" y="3196"/>
                </a:cubicBezTo>
                <a:cubicBezTo>
                  <a:pt x="5102" y="3196"/>
                  <a:pt x="5097" y="3196"/>
                  <a:pt x="5094" y="3198"/>
                </a:cubicBezTo>
                <a:cubicBezTo>
                  <a:pt x="5093" y="3179"/>
                  <a:pt x="5091" y="3160"/>
                  <a:pt x="5090" y="3140"/>
                </a:cubicBezTo>
                <a:close/>
                <a:moveTo>
                  <a:pt x="4442" y="3180"/>
                </a:moveTo>
                <a:cubicBezTo>
                  <a:pt x="4444" y="3186"/>
                  <a:pt x="4444" y="3192"/>
                  <a:pt x="4444" y="3198"/>
                </a:cubicBezTo>
                <a:cubicBezTo>
                  <a:pt x="4434" y="3199"/>
                  <a:pt x="4425" y="3199"/>
                  <a:pt x="4414" y="3199"/>
                </a:cubicBezTo>
                <a:cubicBezTo>
                  <a:pt x="4413" y="3193"/>
                  <a:pt x="4413" y="3187"/>
                  <a:pt x="4412" y="3180"/>
                </a:cubicBezTo>
                <a:close/>
                <a:moveTo>
                  <a:pt x="2055" y="3132"/>
                </a:moveTo>
                <a:lnTo>
                  <a:pt x="2055" y="3132"/>
                </a:lnTo>
                <a:cubicBezTo>
                  <a:pt x="2064" y="3183"/>
                  <a:pt x="2075" y="3232"/>
                  <a:pt x="2047" y="3232"/>
                </a:cubicBezTo>
                <a:cubicBezTo>
                  <a:pt x="2037" y="3232"/>
                  <a:pt x="2021" y="3225"/>
                  <a:pt x="1997" y="3208"/>
                </a:cubicBezTo>
                <a:cubicBezTo>
                  <a:pt x="2018" y="3180"/>
                  <a:pt x="2035" y="3158"/>
                  <a:pt x="2055" y="3132"/>
                </a:cubicBezTo>
                <a:close/>
                <a:moveTo>
                  <a:pt x="3482" y="3112"/>
                </a:moveTo>
                <a:cubicBezTo>
                  <a:pt x="3493" y="3167"/>
                  <a:pt x="3498" y="3192"/>
                  <a:pt x="3505" y="3232"/>
                </a:cubicBezTo>
                <a:cubicBezTo>
                  <a:pt x="3482" y="3233"/>
                  <a:pt x="3461" y="3233"/>
                  <a:pt x="3414" y="3235"/>
                </a:cubicBezTo>
                <a:cubicBezTo>
                  <a:pt x="3445" y="3179"/>
                  <a:pt x="3460" y="3152"/>
                  <a:pt x="3482" y="3112"/>
                </a:cubicBezTo>
                <a:close/>
                <a:moveTo>
                  <a:pt x="1123" y="3227"/>
                </a:moveTo>
                <a:cubicBezTo>
                  <a:pt x="1123" y="3235"/>
                  <a:pt x="1125" y="3240"/>
                  <a:pt x="1125" y="3246"/>
                </a:cubicBezTo>
                <a:cubicBezTo>
                  <a:pt x="1114" y="3246"/>
                  <a:pt x="1104" y="3248"/>
                  <a:pt x="1094" y="3248"/>
                </a:cubicBezTo>
                <a:cubicBezTo>
                  <a:pt x="1094" y="3240"/>
                  <a:pt x="1094" y="3235"/>
                  <a:pt x="1092" y="3229"/>
                </a:cubicBezTo>
                <a:cubicBezTo>
                  <a:pt x="1103" y="3229"/>
                  <a:pt x="1113" y="3229"/>
                  <a:pt x="1123" y="3227"/>
                </a:cubicBezTo>
                <a:close/>
                <a:moveTo>
                  <a:pt x="2934" y="3063"/>
                </a:moveTo>
                <a:cubicBezTo>
                  <a:pt x="2959" y="3096"/>
                  <a:pt x="2973" y="3144"/>
                  <a:pt x="2976" y="3208"/>
                </a:cubicBezTo>
                <a:cubicBezTo>
                  <a:pt x="2958" y="3208"/>
                  <a:pt x="2939" y="3208"/>
                  <a:pt x="2921" y="3210"/>
                </a:cubicBezTo>
                <a:cubicBezTo>
                  <a:pt x="2922" y="3225"/>
                  <a:pt x="2924" y="3239"/>
                  <a:pt x="2925" y="3254"/>
                </a:cubicBezTo>
                <a:lnTo>
                  <a:pt x="2925" y="3254"/>
                </a:lnTo>
                <a:cubicBezTo>
                  <a:pt x="2910" y="3246"/>
                  <a:pt x="2904" y="3237"/>
                  <a:pt x="2898" y="3229"/>
                </a:cubicBezTo>
                <a:cubicBezTo>
                  <a:pt x="2905" y="3223"/>
                  <a:pt x="2912" y="3215"/>
                  <a:pt x="2921" y="3210"/>
                </a:cubicBezTo>
                <a:cubicBezTo>
                  <a:pt x="2925" y="3160"/>
                  <a:pt x="2930" y="3112"/>
                  <a:pt x="2934" y="3063"/>
                </a:cubicBezTo>
                <a:close/>
                <a:moveTo>
                  <a:pt x="2667" y="3217"/>
                </a:moveTo>
                <a:cubicBezTo>
                  <a:pt x="2668" y="3236"/>
                  <a:pt x="2670" y="3255"/>
                  <a:pt x="2673" y="3273"/>
                </a:cubicBezTo>
                <a:cubicBezTo>
                  <a:pt x="2668" y="3273"/>
                  <a:pt x="2665" y="3273"/>
                  <a:pt x="2662" y="3274"/>
                </a:cubicBezTo>
                <a:cubicBezTo>
                  <a:pt x="2661" y="3255"/>
                  <a:pt x="2659" y="3236"/>
                  <a:pt x="2656" y="3217"/>
                </a:cubicBezTo>
                <a:close/>
                <a:moveTo>
                  <a:pt x="241" y="3255"/>
                </a:moveTo>
                <a:cubicBezTo>
                  <a:pt x="242" y="3261"/>
                  <a:pt x="242" y="3268"/>
                  <a:pt x="244" y="3274"/>
                </a:cubicBezTo>
                <a:cubicBezTo>
                  <a:pt x="233" y="3274"/>
                  <a:pt x="223" y="3276"/>
                  <a:pt x="213" y="3276"/>
                </a:cubicBezTo>
                <a:cubicBezTo>
                  <a:pt x="213" y="3270"/>
                  <a:pt x="211" y="3262"/>
                  <a:pt x="211" y="3257"/>
                </a:cubicBezTo>
                <a:lnTo>
                  <a:pt x="241" y="3255"/>
                </a:lnTo>
                <a:close/>
                <a:moveTo>
                  <a:pt x="5839" y="3230"/>
                </a:moveTo>
                <a:cubicBezTo>
                  <a:pt x="5840" y="3249"/>
                  <a:pt x="5842" y="3267"/>
                  <a:pt x="5843" y="3286"/>
                </a:cubicBezTo>
                <a:cubicBezTo>
                  <a:pt x="5840" y="3286"/>
                  <a:pt x="5837" y="3287"/>
                  <a:pt x="5833" y="3287"/>
                </a:cubicBezTo>
                <a:cubicBezTo>
                  <a:pt x="5831" y="3268"/>
                  <a:pt x="5830" y="3249"/>
                  <a:pt x="5828" y="3230"/>
                </a:cubicBezTo>
                <a:close/>
                <a:moveTo>
                  <a:pt x="1960" y="3245"/>
                </a:moveTo>
                <a:cubicBezTo>
                  <a:pt x="1969" y="3259"/>
                  <a:pt x="1976" y="3273"/>
                  <a:pt x="1985" y="3289"/>
                </a:cubicBezTo>
                <a:lnTo>
                  <a:pt x="1985" y="3289"/>
                </a:lnTo>
                <a:cubicBezTo>
                  <a:pt x="1970" y="3287"/>
                  <a:pt x="1962" y="3275"/>
                  <a:pt x="1952" y="3262"/>
                </a:cubicBezTo>
                <a:cubicBezTo>
                  <a:pt x="1955" y="3257"/>
                  <a:pt x="1958" y="3251"/>
                  <a:pt x="1960" y="3245"/>
                </a:cubicBezTo>
                <a:close/>
                <a:moveTo>
                  <a:pt x="5060" y="3274"/>
                </a:moveTo>
                <a:cubicBezTo>
                  <a:pt x="5060" y="3280"/>
                  <a:pt x="5062" y="3286"/>
                  <a:pt x="5062" y="3292"/>
                </a:cubicBezTo>
                <a:cubicBezTo>
                  <a:pt x="5052" y="3293"/>
                  <a:pt x="5041" y="3293"/>
                  <a:pt x="5031" y="3293"/>
                </a:cubicBezTo>
                <a:cubicBezTo>
                  <a:pt x="5031" y="3287"/>
                  <a:pt x="5031" y="3282"/>
                  <a:pt x="5029" y="3274"/>
                </a:cubicBezTo>
                <a:close/>
                <a:moveTo>
                  <a:pt x="527" y="3211"/>
                </a:moveTo>
                <a:lnTo>
                  <a:pt x="527" y="3211"/>
                </a:lnTo>
                <a:cubicBezTo>
                  <a:pt x="547" y="3255"/>
                  <a:pt x="561" y="3289"/>
                  <a:pt x="576" y="3326"/>
                </a:cubicBezTo>
                <a:cubicBezTo>
                  <a:pt x="564" y="3334"/>
                  <a:pt x="553" y="3340"/>
                  <a:pt x="543" y="3340"/>
                </a:cubicBezTo>
                <a:cubicBezTo>
                  <a:pt x="524" y="3340"/>
                  <a:pt x="514" y="3312"/>
                  <a:pt x="527" y="3211"/>
                </a:cubicBezTo>
                <a:close/>
                <a:moveTo>
                  <a:pt x="1985" y="3290"/>
                </a:moveTo>
                <a:cubicBezTo>
                  <a:pt x="1985" y="3290"/>
                  <a:pt x="1985" y="3290"/>
                  <a:pt x="1985" y="3290"/>
                </a:cubicBezTo>
                <a:cubicBezTo>
                  <a:pt x="1984" y="3293"/>
                  <a:pt x="1983" y="3298"/>
                  <a:pt x="1981" y="3301"/>
                </a:cubicBezTo>
                <a:cubicBezTo>
                  <a:pt x="1994" y="3302"/>
                  <a:pt x="2003" y="3315"/>
                  <a:pt x="2013" y="3327"/>
                </a:cubicBezTo>
                <a:cubicBezTo>
                  <a:pt x="2010" y="3333"/>
                  <a:pt x="2008" y="3339"/>
                  <a:pt x="2005" y="3346"/>
                </a:cubicBezTo>
                <a:cubicBezTo>
                  <a:pt x="1997" y="3330"/>
                  <a:pt x="1988" y="3315"/>
                  <a:pt x="1980" y="3301"/>
                </a:cubicBezTo>
                <a:cubicBezTo>
                  <a:pt x="1981" y="3297"/>
                  <a:pt x="1982" y="3294"/>
                  <a:pt x="1985" y="3290"/>
                </a:cubicBezTo>
                <a:close/>
                <a:moveTo>
                  <a:pt x="3733" y="3183"/>
                </a:moveTo>
                <a:cubicBezTo>
                  <a:pt x="3739" y="3240"/>
                  <a:pt x="3744" y="3296"/>
                  <a:pt x="3748" y="3352"/>
                </a:cubicBezTo>
                <a:cubicBezTo>
                  <a:pt x="3744" y="3352"/>
                  <a:pt x="3738" y="3354"/>
                  <a:pt x="3733" y="3354"/>
                </a:cubicBezTo>
                <a:cubicBezTo>
                  <a:pt x="3729" y="3298"/>
                  <a:pt x="3723" y="3240"/>
                  <a:pt x="3719" y="3185"/>
                </a:cubicBezTo>
                <a:cubicBezTo>
                  <a:pt x="3723" y="3185"/>
                  <a:pt x="3729" y="3185"/>
                  <a:pt x="3733" y="3183"/>
                </a:cubicBezTo>
                <a:close/>
                <a:moveTo>
                  <a:pt x="4821" y="3333"/>
                </a:moveTo>
                <a:cubicBezTo>
                  <a:pt x="4821" y="3342"/>
                  <a:pt x="4822" y="3352"/>
                  <a:pt x="4823" y="3361"/>
                </a:cubicBezTo>
                <a:cubicBezTo>
                  <a:pt x="4803" y="3361"/>
                  <a:pt x="4782" y="3363"/>
                  <a:pt x="4762" y="3363"/>
                </a:cubicBezTo>
                <a:cubicBezTo>
                  <a:pt x="4762" y="3354"/>
                  <a:pt x="4760" y="3343"/>
                  <a:pt x="4760" y="3335"/>
                </a:cubicBezTo>
                <a:cubicBezTo>
                  <a:pt x="4779" y="3335"/>
                  <a:pt x="4800" y="3333"/>
                  <a:pt x="4821" y="3333"/>
                </a:cubicBezTo>
                <a:close/>
                <a:moveTo>
                  <a:pt x="5128" y="3364"/>
                </a:moveTo>
                <a:cubicBezTo>
                  <a:pt x="5128" y="3364"/>
                  <a:pt x="5128" y="3365"/>
                  <a:pt x="5129" y="3366"/>
                </a:cubicBezTo>
                <a:lnTo>
                  <a:pt x="5129" y="3366"/>
                </a:lnTo>
                <a:cubicBezTo>
                  <a:pt x="5128" y="3365"/>
                  <a:pt x="5128" y="3365"/>
                  <a:pt x="5128" y="3364"/>
                </a:cubicBezTo>
                <a:close/>
                <a:moveTo>
                  <a:pt x="4366" y="3352"/>
                </a:moveTo>
                <a:cubicBezTo>
                  <a:pt x="4366" y="3358"/>
                  <a:pt x="4367" y="3364"/>
                  <a:pt x="4367" y="3370"/>
                </a:cubicBezTo>
                <a:cubicBezTo>
                  <a:pt x="4357" y="3371"/>
                  <a:pt x="4347" y="3371"/>
                  <a:pt x="4336" y="3371"/>
                </a:cubicBezTo>
                <a:cubicBezTo>
                  <a:pt x="4336" y="3365"/>
                  <a:pt x="4336" y="3360"/>
                  <a:pt x="4335" y="3352"/>
                </a:cubicBezTo>
                <a:close/>
                <a:moveTo>
                  <a:pt x="630" y="3111"/>
                </a:moveTo>
                <a:lnTo>
                  <a:pt x="630" y="3111"/>
                </a:lnTo>
                <a:cubicBezTo>
                  <a:pt x="661" y="3143"/>
                  <a:pt x="685" y="3170"/>
                  <a:pt x="708" y="3195"/>
                </a:cubicBezTo>
                <a:lnTo>
                  <a:pt x="697" y="3224"/>
                </a:lnTo>
                <a:cubicBezTo>
                  <a:pt x="714" y="3211"/>
                  <a:pt x="726" y="3187"/>
                  <a:pt x="739" y="3165"/>
                </a:cubicBezTo>
                <a:cubicBezTo>
                  <a:pt x="804" y="3182"/>
                  <a:pt x="856" y="3242"/>
                  <a:pt x="888" y="3376"/>
                </a:cubicBezTo>
                <a:cubicBezTo>
                  <a:pt x="866" y="3380"/>
                  <a:pt x="839" y="3386"/>
                  <a:pt x="810" y="3392"/>
                </a:cubicBezTo>
                <a:cubicBezTo>
                  <a:pt x="803" y="3358"/>
                  <a:pt x="798" y="3333"/>
                  <a:pt x="791" y="3298"/>
                </a:cubicBezTo>
                <a:cubicBezTo>
                  <a:pt x="761" y="3283"/>
                  <a:pt x="728" y="3265"/>
                  <a:pt x="694" y="3248"/>
                </a:cubicBezTo>
                <a:cubicBezTo>
                  <a:pt x="678" y="3223"/>
                  <a:pt x="660" y="3221"/>
                  <a:pt x="635" y="3218"/>
                </a:cubicBezTo>
                <a:cubicBezTo>
                  <a:pt x="633" y="3179"/>
                  <a:pt x="632" y="3149"/>
                  <a:pt x="630" y="3111"/>
                </a:cubicBezTo>
                <a:close/>
                <a:moveTo>
                  <a:pt x="1179" y="3382"/>
                </a:moveTo>
                <a:cubicBezTo>
                  <a:pt x="1188" y="3398"/>
                  <a:pt x="1195" y="3413"/>
                  <a:pt x="1204" y="3427"/>
                </a:cubicBezTo>
                <a:cubicBezTo>
                  <a:pt x="1190" y="3426"/>
                  <a:pt x="1181" y="3413"/>
                  <a:pt x="1172" y="3401"/>
                </a:cubicBezTo>
                <a:cubicBezTo>
                  <a:pt x="1173" y="3395"/>
                  <a:pt x="1176" y="3389"/>
                  <a:pt x="1179" y="3382"/>
                </a:cubicBezTo>
                <a:close/>
                <a:moveTo>
                  <a:pt x="377" y="3417"/>
                </a:moveTo>
                <a:cubicBezTo>
                  <a:pt x="377" y="3426"/>
                  <a:pt x="379" y="3436"/>
                  <a:pt x="379" y="3445"/>
                </a:cubicBezTo>
                <a:cubicBezTo>
                  <a:pt x="360" y="3446"/>
                  <a:pt x="339" y="3446"/>
                  <a:pt x="319" y="3446"/>
                </a:cubicBezTo>
                <a:cubicBezTo>
                  <a:pt x="319" y="3438"/>
                  <a:pt x="317" y="3429"/>
                  <a:pt x="317" y="3418"/>
                </a:cubicBezTo>
                <a:cubicBezTo>
                  <a:pt x="336" y="3418"/>
                  <a:pt x="357" y="3417"/>
                  <a:pt x="377" y="3417"/>
                </a:cubicBezTo>
                <a:close/>
                <a:moveTo>
                  <a:pt x="991" y="3267"/>
                </a:moveTo>
                <a:lnTo>
                  <a:pt x="991" y="3267"/>
                </a:lnTo>
                <a:cubicBezTo>
                  <a:pt x="1039" y="3302"/>
                  <a:pt x="1069" y="3321"/>
                  <a:pt x="1106" y="3346"/>
                </a:cubicBezTo>
                <a:cubicBezTo>
                  <a:pt x="1088" y="3386"/>
                  <a:pt x="1076" y="3411"/>
                  <a:pt x="1062" y="3446"/>
                </a:cubicBezTo>
                <a:cubicBezTo>
                  <a:pt x="1041" y="3395"/>
                  <a:pt x="1022" y="3348"/>
                  <a:pt x="991" y="3267"/>
                </a:cubicBezTo>
                <a:close/>
                <a:moveTo>
                  <a:pt x="1204" y="3427"/>
                </a:moveTo>
                <a:lnTo>
                  <a:pt x="1204" y="3427"/>
                </a:lnTo>
                <a:cubicBezTo>
                  <a:pt x="1203" y="3432"/>
                  <a:pt x="1201" y="3435"/>
                  <a:pt x="1200" y="3439"/>
                </a:cubicBezTo>
                <a:cubicBezTo>
                  <a:pt x="1213" y="3441"/>
                  <a:pt x="1223" y="3452"/>
                  <a:pt x="1232" y="3466"/>
                </a:cubicBezTo>
                <a:cubicBezTo>
                  <a:pt x="1229" y="3471"/>
                  <a:pt x="1226" y="3477"/>
                  <a:pt x="1225" y="3483"/>
                </a:cubicBezTo>
                <a:cubicBezTo>
                  <a:pt x="1216" y="3468"/>
                  <a:pt x="1207" y="3454"/>
                  <a:pt x="1198" y="3438"/>
                </a:cubicBezTo>
                <a:cubicBezTo>
                  <a:pt x="1201" y="3435"/>
                  <a:pt x="1203" y="3430"/>
                  <a:pt x="1204" y="3427"/>
                </a:cubicBezTo>
                <a:close/>
                <a:moveTo>
                  <a:pt x="1585" y="3392"/>
                </a:moveTo>
                <a:lnTo>
                  <a:pt x="1585" y="3392"/>
                </a:lnTo>
                <a:cubicBezTo>
                  <a:pt x="1576" y="3471"/>
                  <a:pt x="1549" y="3514"/>
                  <a:pt x="1504" y="3520"/>
                </a:cubicBezTo>
                <a:cubicBezTo>
                  <a:pt x="1534" y="3473"/>
                  <a:pt x="1554" y="3441"/>
                  <a:pt x="1585" y="3392"/>
                </a:cubicBezTo>
                <a:close/>
                <a:moveTo>
                  <a:pt x="2940" y="3313"/>
                </a:moveTo>
                <a:lnTo>
                  <a:pt x="2940" y="3313"/>
                </a:lnTo>
                <a:cubicBezTo>
                  <a:pt x="2959" y="3389"/>
                  <a:pt x="2965" y="3465"/>
                  <a:pt x="2971" y="3542"/>
                </a:cubicBezTo>
                <a:cubicBezTo>
                  <a:pt x="2942" y="3466"/>
                  <a:pt x="2931" y="3391"/>
                  <a:pt x="2940" y="3313"/>
                </a:cubicBezTo>
                <a:close/>
                <a:moveTo>
                  <a:pt x="2144" y="3516"/>
                </a:moveTo>
                <a:cubicBezTo>
                  <a:pt x="2146" y="3535"/>
                  <a:pt x="2147" y="3554"/>
                  <a:pt x="2149" y="3573"/>
                </a:cubicBezTo>
                <a:lnTo>
                  <a:pt x="2138" y="3573"/>
                </a:lnTo>
                <a:cubicBezTo>
                  <a:pt x="2137" y="3554"/>
                  <a:pt x="2136" y="3535"/>
                  <a:pt x="2134" y="3517"/>
                </a:cubicBezTo>
                <a:cubicBezTo>
                  <a:pt x="2137" y="3517"/>
                  <a:pt x="2140" y="3516"/>
                  <a:pt x="2144" y="3516"/>
                </a:cubicBezTo>
                <a:close/>
                <a:moveTo>
                  <a:pt x="1060" y="3569"/>
                </a:moveTo>
                <a:cubicBezTo>
                  <a:pt x="1062" y="3576"/>
                  <a:pt x="1062" y="3582"/>
                  <a:pt x="1063" y="3588"/>
                </a:cubicBezTo>
                <a:cubicBezTo>
                  <a:pt x="1053" y="3588"/>
                  <a:pt x="1042" y="3589"/>
                  <a:pt x="1032" y="3589"/>
                </a:cubicBezTo>
                <a:lnTo>
                  <a:pt x="1031" y="3570"/>
                </a:lnTo>
                <a:cubicBezTo>
                  <a:pt x="1041" y="3570"/>
                  <a:pt x="1051" y="3570"/>
                  <a:pt x="1060" y="3569"/>
                </a:cubicBezTo>
                <a:close/>
                <a:moveTo>
                  <a:pt x="4288" y="3520"/>
                </a:moveTo>
                <a:cubicBezTo>
                  <a:pt x="4291" y="3552"/>
                  <a:pt x="4292" y="3570"/>
                  <a:pt x="4295" y="3602"/>
                </a:cubicBezTo>
                <a:cubicBezTo>
                  <a:pt x="4281" y="3608"/>
                  <a:pt x="4264" y="3616"/>
                  <a:pt x="4244" y="3624"/>
                </a:cubicBezTo>
                <a:cubicBezTo>
                  <a:pt x="4236" y="3588"/>
                  <a:pt x="4232" y="3563"/>
                  <a:pt x="4225" y="3521"/>
                </a:cubicBezTo>
                <a:cubicBezTo>
                  <a:pt x="4248" y="3521"/>
                  <a:pt x="4269" y="3520"/>
                  <a:pt x="4288" y="3520"/>
                </a:cubicBezTo>
                <a:close/>
                <a:moveTo>
                  <a:pt x="1503" y="3598"/>
                </a:moveTo>
                <a:cubicBezTo>
                  <a:pt x="1512" y="3614"/>
                  <a:pt x="1519" y="3629"/>
                  <a:pt x="1528" y="3644"/>
                </a:cubicBezTo>
                <a:cubicBezTo>
                  <a:pt x="1527" y="3645"/>
                  <a:pt x="1527" y="3647"/>
                  <a:pt x="1526" y="3649"/>
                </a:cubicBezTo>
                <a:lnTo>
                  <a:pt x="1526" y="3649"/>
                </a:lnTo>
                <a:cubicBezTo>
                  <a:pt x="1506" y="3631"/>
                  <a:pt x="1501" y="3624"/>
                  <a:pt x="1496" y="3617"/>
                </a:cubicBezTo>
                <a:cubicBezTo>
                  <a:pt x="1497" y="3611"/>
                  <a:pt x="1500" y="3604"/>
                  <a:pt x="1503" y="3598"/>
                </a:cubicBezTo>
                <a:close/>
                <a:moveTo>
                  <a:pt x="3630" y="3658"/>
                </a:moveTo>
                <a:cubicBezTo>
                  <a:pt x="3630" y="3664"/>
                  <a:pt x="3630" y="3670"/>
                  <a:pt x="3632" y="3677"/>
                </a:cubicBezTo>
                <a:lnTo>
                  <a:pt x="3601" y="3677"/>
                </a:lnTo>
                <a:cubicBezTo>
                  <a:pt x="3601" y="3671"/>
                  <a:pt x="3599" y="3666"/>
                  <a:pt x="3599" y="3658"/>
                </a:cubicBezTo>
                <a:close/>
                <a:moveTo>
                  <a:pt x="1537" y="3668"/>
                </a:moveTo>
                <a:cubicBezTo>
                  <a:pt x="1549" y="3679"/>
                  <a:pt x="1551" y="3683"/>
                  <a:pt x="1548" y="3683"/>
                </a:cubicBezTo>
                <a:cubicBezTo>
                  <a:pt x="1545" y="3683"/>
                  <a:pt x="1536" y="3679"/>
                  <a:pt x="1528" y="3674"/>
                </a:cubicBezTo>
                <a:cubicBezTo>
                  <a:pt x="1531" y="3672"/>
                  <a:pt x="1534" y="3670"/>
                  <a:pt x="1537" y="3668"/>
                </a:cubicBezTo>
                <a:close/>
                <a:moveTo>
                  <a:pt x="1568" y="3649"/>
                </a:moveTo>
                <a:cubicBezTo>
                  <a:pt x="1573" y="3649"/>
                  <a:pt x="1580" y="3670"/>
                  <a:pt x="1604" y="3711"/>
                </a:cubicBezTo>
                <a:cubicBezTo>
                  <a:pt x="1578" y="3691"/>
                  <a:pt x="1558" y="3675"/>
                  <a:pt x="1543" y="3663"/>
                </a:cubicBezTo>
                <a:lnTo>
                  <a:pt x="1543" y="3663"/>
                </a:lnTo>
                <a:cubicBezTo>
                  <a:pt x="1551" y="3658"/>
                  <a:pt x="1560" y="3652"/>
                  <a:pt x="1568" y="3649"/>
                </a:cubicBezTo>
                <a:cubicBezTo>
                  <a:pt x="1568" y="3649"/>
                  <a:pt x="1568" y="3649"/>
                  <a:pt x="1568" y="3649"/>
                </a:cubicBezTo>
                <a:close/>
                <a:moveTo>
                  <a:pt x="2224" y="3694"/>
                </a:moveTo>
                <a:cubicBezTo>
                  <a:pt x="2225" y="3702"/>
                  <a:pt x="2227" y="3711"/>
                  <a:pt x="2228" y="3720"/>
                </a:cubicBezTo>
                <a:cubicBezTo>
                  <a:pt x="2212" y="3727"/>
                  <a:pt x="2197" y="3736"/>
                  <a:pt x="2181" y="3744"/>
                </a:cubicBezTo>
                <a:cubicBezTo>
                  <a:pt x="2178" y="3727"/>
                  <a:pt x="2175" y="3711"/>
                  <a:pt x="2174" y="3695"/>
                </a:cubicBezTo>
                <a:cubicBezTo>
                  <a:pt x="2190" y="3695"/>
                  <a:pt x="2208" y="3694"/>
                  <a:pt x="2224" y="3694"/>
                </a:cubicBezTo>
                <a:close/>
                <a:moveTo>
                  <a:pt x="1459" y="3660"/>
                </a:moveTo>
                <a:cubicBezTo>
                  <a:pt x="1462" y="3692"/>
                  <a:pt x="1465" y="3723"/>
                  <a:pt x="1468" y="3754"/>
                </a:cubicBezTo>
                <a:cubicBezTo>
                  <a:pt x="1463" y="3755"/>
                  <a:pt x="1457" y="3757"/>
                  <a:pt x="1453" y="3758"/>
                </a:cubicBezTo>
                <a:cubicBezTo>
                  <a:pt x="1447" y="3727"/>
                  <a:pt x="1440" y="3698"/>
                  <a:pt x="1434" y="3667"/>
                </a:cubicBezTo>
                <a:cubicBezTo>
                  <a:pt x="1443" y="3666"/>
                  <a:pt x="1450" y="3663"/>
                  <a:pt x="1459" y="3660"/>
                </a:cubicBezTo>
                <a:close/>
                <a:moveTo>
                  <a:pt x="1125" y="3719"/>
                </a:moveTo>
                <a:cubicBezTo>
                  <a:pt x="1126" y="3736"/>
                  <a:pt x="1128" y="3755"/>
                  <a:pt x="1129" y="3774"/>
                </a:cubicBezTo>
                <a:lnTo>
                  <a:pt x="1119" y="3774"/>
                </a:lnTo>
                <a:cubicBezTo>
                  <a:pt x="1117" y="3755"/>
                  <a:pt x="1116" y="3738"/>
                  <a:pt x="1114" y="3719"/>
                </a:cubicBezTo>
                <a:close/>
                <a:moveTo>
                  <a:pt x="1272" y="3651"/>
                </a:moveTo>
                <a:cubicBezTo>
                  <a:pt x="1279" y="3685"/>
                  <a:pt x="1285" y="3717"/>
                  <a:pt x="1304" y="3811"/>
                </a:cubicBezTo>
                <a:cubicBezTo>
                  <a:pt x="1260" y="3744"/>
                  <a:pt x="1241" y="3716"/>
                  <a:pt x="1215" y="3674"/>
                </a:cubicBezTo>
                <a:cubicBezTo>
                  <a:pt x="1240" y="3664"/>
                  <a:pt x="1253" y="3660"/>
                  <a:pt x="1272" y="3651"/>
                </a:cubicBezTo>
                <a:close/>
                <a:moveTo>
                  <a:pt x="1034" y="3727"/>
                </a:moveTo>
                <a:cubicBezTo>
                  <a:pt x="1039" y="3758"/>
                  <a:pt x="1047" y="3789"/>
                  <a:pt x="1053" y="3819"/>
                </a:cubicBezTo>
                <a:cubicBezTo>
                  <a:pt x="1044" y="3822"/>
                  <a:pt x="1035" y="3823"/>
                  <a:pt x="1028" y="3826"/>
                </a:cubicBezTo>
                <a:cubicBezTo>
                  <a:pt x="1025" y="3795"/>
                  <a:pt x="1022" y="3764"/>
                  <a:pt x="1019" y="3732"/>
                </a:cubicBezTo>
                <a:cubicBezTo>
                  <a:pt x="1023" y="3730"/>
                  <a:pt x="1028" y="3729"/>
                  <a:pt x="1034" y="3727"/>
                </a:cubicBezTo>
                <a:close/>
                <a:moveTo>
                  <a:pt x="1787" y="3705"/>
                </a:moveTo>
                <a:cubicBezTo>
                  <a:pt x="1816" y="3730"/>
                  <a:pt x="1843" y="3754"/>
                  <a:pt x="1877" y="3782"/>
                </a:cubicBezTo>
                <a:cubicBezTo>
                  <a:pt x="1843" y="3830"/>
                  <a:pt x="1810" y="3875"/>
                  <a:pt x="1774" y="3926"/>
                </a:cubicBezTo>
                <a:cubicBezTo>
                  <a:pt x="1734" y="3814"/>
                  <a:pt x="1757" y="3755"/>
                  <a:pt x="1787" y="3705"/>
                </a:cubicBezTo>
                <a:close/>
                <a:moveTo>
                  <a:pt x="1089" y="3908"/>
                </a:moveTo>
                <a:cubicBezTo>
                  <a:pt x="1091" y="3914"/>
                  <a:pt x="1091" y="3920"/>
                  <a:pt x="1091" y="3926"/>
                </a:cubicBezTo>
                <a:cubicBezTo>
                  <a:pt x="1081" y="3926"/>
                  <a:pt x="1072" y="3927"/>
                  <a:pt x="1062" y="3927"/>
                </a:cubicBezTo>
                <a:lnTo>
                  <a:pt x="1060" y="3908"/>
                </a:lnTo>
                <a:close/>
                <a:moveTo>
                  <a:pt x="2543" y="3900"/>
                </a:moveTo>
                <a:cubicBezTo>
                  <a:pt x="2545" y="3919"/>
                  <a:pt x="2546" y="3938"/>
                  <a:pt x="2547" y="3955"/>
                </a:cubicBezTo>
                <a:cubicBezTo>
                  <a:pt x="2545" y="3955"/>
                  <a:pt x="2540" y="3955"/>
                  <a:pt x="2537" y="3957"/>
                </a:cubicBezTo>
                <a:cubicBezTo>
                  <a:pt x="2536" y="3938"/>
                  <a:pt x="2534" y="3919"/>
                  <a:pt x="2533" y="3900"/>
                </a:cubicBezTo>
                <a:close/>
                <a:moveTo>
                  <a:pt x="1022" y="3948"/>
                </a:moveTo>
                <a:cubicBezTo>
                  <a:pt x="1023" y="3966"/>
                  <a:pt x="1025" y="3985"/>
                  <a:pt x="1026" y="4004"/>
                </a:cubicBezTo>
                <a:lnTo>
                  <a:pt x="1017" y="4004"/>
                </a:lnTo>
                <a:cubicBezTo>
                  <a:pt x="1014" y="3985"/>
                  <a:pt x="1013" y="3967"/>
                  <a:pt x="1012" y="3948"/>
                </a:cubicBezTo>
                <a:close/>
                <a:moveTo>
                  <a:pt x="33239" y="1"/>
                </a:moveTo>
                <a:cubicBezTo>
                  <a:pt x="33220" y="46"/>
                  <a:pt x="33193" y="57"/>
                  <a:pt x="33164" y="57"/>
                </a:cubicBezTo>
                <a:cubicBezTo>
                  <a:pt x="33137" y="57"/>
                  <a:pt x="33109" y="48"/>
                  <a:pt x="33082" y="48"/>
                </a:cubicBezTo>
                <a:cubicBezTo>
                  <a:pt x="33053" y="48"/>
                  <a:pt x="33026" y="58"/>
                  <a:pt x="33008" y="102"/>
                </a:cubicBezTo>
                <a:cubicBezTo>
                  <a:pt x="32983" y="87"/>
                  <a:pt x="32959" y="61"/>
                  <a:pt x="32939" y="61"/>
                </a:cubicBezTo>
                <a:cubicBezTo>
                  <a:pt x="32938" y="61"/>
                  <a:pt x="32937" y="61"/>
                  <a:pt x="32936" y="61"/>
                </a:cubicBezTo>
                <a:cubicBezTo>
                  <a:pt x="32931" y="62"/>
                  <a:pt x="32926" y="62"/>
                  <a:pt x="32920" y="62"/>
                </a:cubicBezTo>
                <a:cubicBezTo>
                  <a:pt x="32896" y="62"/>
                  <a:pt x="32871" y="56"/>
                  <a:pt x="32846" y="56"/>
                </a:cubicBezTo>
                <a:cubicBezTo>
                  <a:pt x="32813" y="56"/>
                  <a:pt x="32782" y="66"/>
                  <a:pt x="32756" y="113"/>
                </a:cubicBezTo>
                <a:cubicBezTo>
                  <a:pt x="32729" y="64"/>
                  <a:pt x="32699" y="48"/>
                  <a:pt x="32671" y="48"/>
                </a:cubicBezTo>
                <a:cubicBezTo>
                  <a:pt x="32643" y="48"/>
                  <a:pt x="32618" y="63"/>
                  <a:pt x="32599" y="79"/>
                </a:cubicBezTo>
                <a:cubicBezTo>
                  <a:pt x="32586" y="89"/>
                  <a:pt x="32573" y="93"/>
                  <a:pt x="32560" y="93"/>
                </a:cubicBezTo>
                <a:cubicBezTo>
                  <a:pt x="32527" y="93"/>
                  <a:pt x="32494" y="66"/>
                  <a:pt x="32462" y="66"/>
                </a:cubicBezTo>
                <a:cubicBezTo>
                  <a:pt x="32454" y="66"/>
                  <a:pt x="32446" y="67"/>
                  <a:pt x="32438" y="71"/>
                </a:cubicBezTo>
                <a:cubicBezTo>
                  <a:pt x="32427" y="78"/>
                  <a:pt x="32415" y="79"/>
                  <a:pt x="32403" y="79"/>
                </a:cubicBezTo>
                <a:cubicBezTo>
                  <a:pt x="32394" y="79"/>
                  <a:pt x="32384" y="78"/>
                  <a:pt x="32374" y="78"/>
                </a:cubicBezTo>
                <a:cubicBezTo>
                  <a:pt x="32349" y="78"/>
                  <a:pt x="32323" y="85"/>
                  <a:pt x="32302" y="129"/>
                </a:cubicBezTo>
                <a:cubicBezTo>
                  <a:pt x="32299" y="134"/>
                  <a:pt x="32296" y="136"/>
                  <a:pt x="32291" y="136"/>
                </a:cubicBezTo>
                <a:cubicBezTo>
                  <a:pt x="32276" y="136"/>
                  <a:pt x="32249" y="109"/>
                  <a:pt x="32225" y="109"/>
                </a:cubicBezTo>
                <a:cubicBezTo>
                  <a:pt x="32213" y="109"/>
                  <a:pt x="32202" y="116"/>
                  <a:pt x="32193" y="136"/>
                </a:cubicBezTo>
                <a:cubicBezTo>
                  <a:pt x="32191" y="141"/>
                  <a:pt x="32184" y="144"/>
                  <a:pt x="32178" y="144"/>
                </a:cubicBezTo>
                <a:cubicBezTo>
                  <a:pt x="32172" y="144"/>
                  <a:pt x="32166" y="142"/>
                  <a:pt x="32163" y="138"/>
                </a:cubicBezTo>
                <a:cubicBezTo>
                  <a:pt x="32143" y="103"/>
                  <a:pt x="32123" y="88"/>
                  <a:pt x="32105" y="88"/>
                </a:cubicBezTo>
                <a:cubicBezTo>
                  <a:pt x="32087" y="88"/>
                  <a:pt x="32070" y="103"/>
                  <a:pt x="32053" y="129"/>
                </a:cubicBezTo>
                <a:cubicBezTo>
                  <a:pt x="32032" y="91"/>
                  <a:pt x="32010" y="80"/>
                  <a:pt x="31989" y="80"/>
                </a:cubicBezTo>
                <a:cubicBezTo>
                  <a:pt x="31964" y="80"/>
                  <a:pt x="31939" y="94"/>
                  <a:pt x="31915" y="94"/>
                </a:cubicBezTo>
                <a:cubicBezTo>
                  <a:pt x="31912" y="94"/>
                  <a:pt x="31910" y="94"/>
                  <a:pt x="31907" y="93"/>
                </a:cubicBezTo>
                <a:cubicBezTo>
                  <a:pt x="31906" y="93"/>
                  <a:pt x="31906" y="93"/>
                  <a:pt x="31905" y="93"/>
                </a:cubicBezTo>
                <a:cubicBezTo>
                  <a:pt x="31885" y="93"/>
                  <a:pt x="31865" y="122"/>
                  <a:pt x="31849" y="136"/>
                </a:cubicBezTo>
                <a:cubicBezTo>
                  <a:pt x="31826" y="123"/>
                  <a:pt x="31803" y="96"/>
                  <a:pt x="31781" y="96"/>
                </a:cubicBezTo>
                <a:cubicBezTo>
                  <a:pt x="31773" y="96"/>
                  <a:pt x="31766" y="96"/>
                  <a:pt x="31758" y="96"/>
                </a:cubicBezTo>
                <a:cubicBezTo>
                  <a:pt x="31662" y="96"/>
                  <a:pt x="31565" y="104"/>
                  <a:pt x="31469" y="104"/>
                </a:cubicBezTo>
                <a:cubicBezTo>
                  <a:pt x="31462" y="104"/>
                  <a:pt x="31454" y="104"/>
                  <a:pt x="31447" y="104"/>
                </a:cubicBezTo>
                <a:cubicBezTo>
                  <a:pt x="31385" y="102"/>
                  <a:pt x="31322" y="83"/>
                  <a:pt x="31254" y="71"/>
                </a:cubicBezTo>
                <a:cubicBezTo>
                  <a:pt x="31250" y="80"/>
                  <a:pt x="31239" y="98"/>
                  <a:pt x="31239" y="98"/>
                </a:cubicBezTo>
                <a:cubicBezTo>
                  <a:pt x="31179" y="83"/>
                  <a:pt x="31132" y="63"/>
                  <a:pt x="31083" y="61"/>
                </a:cubicBezTo>
                <a:cubicBezTo>
                  <a:pt x="31060" y="61"/>
                  <a:pt x="31035" y="58"/>
                  <a:pt x="31011" y="58"/>
                </a:cubicBezTo>
                <a:cubicBezTo>
                  <a:pt x="30969" y="58"/>
                  <a:pt x="30927" y="66"/>
                  <a:pt x="30891" y="105"/>
                </a:cubicBezTo>
                <a:cubicBezTo>
                  <a:pt x="30866" y="78"/>
                  <a:pt x="30840" y="70"/>
                  <a:pt x="30815" y="70"/>
                </a:cubicBezTo>
                <a:cubicBezTo>
                  <a:pt x="30779" y="70"/>
                  <a:pt x="30744" y="86"/>
                  <a:pt x="30710" y="86"/>
                </a:cubicBezTo>
                <a:cubicBezTo>
                  <a:pt x="30691" y="86"/>
                  <a:pt x="30673" y="81"/>
                  <a:pt x="30655" y="66"/>
                </a:cubicBezTo>
                <a:cubicBezTo>
                  <a:pt x="30618" y="32"/>
                  <a:pt x="30584" y="23"/>
                  <a:pt x="30551" y="23"/>
                </a:cubicBezTo>
                <a:cubicBezTo>
                  <a:pt x="30519" y="23"/>
                  <a:pt x="30489" y="31"/>
                  <a:pt x="30460" y="31"/>
                </a:cubicBezTo>
                <a:cubicBezTo>
                  <a:pt x="30443" y="31"/>
                  <a:pt x="30426" y="29"/>
                  <a:pt x="30410" y="21"/>
                </a:cubicBezTo>
                <a:cubicBezTo>
                  <a:pt x="30383" y="71"/>
                  <a:pt x="30361" y="113"/>
                  <a:pt x="30355" y="124"/>
                </a:cubicBezTo>
                <a:cubicBezTo>
                  <a:pt x="30266" y="110"/>
                  <a:pt x="30198" y="92"/>
                  <a:pt x="30134" y="92"/>
                </a:cubicBezTo>
                <a:cubicBezTo>
                  <a:pt x="30132" y="92"/>
                  <a:pt x="30130" y="92"/>
                  <a:pt x="30127" y="92"/>
                </a:cubicBezTo>
                <a:cubicBezTo>
                  <a:pt x="30127" y="92"/>
                  <a:pt x="30126" y="92"/>
                  <a:pt x="30125" y="92"/>
                </a:cubicBezTo>
                <a:cubicBezTo>
                  <a:pt x="30081" y="92"/>
                  <a:pt x="30031" y="27"/>
                  <a:pt x="29986" y="27"/>
                </a:cubicBezTo>
                <a:cubicBezTo>
                  <a:pt x="29964" y="27"/>
                  <a:pt x="29942" y="44"/>
                  <a:pt x="29924" y="95"/>
                </a:cubicBezTo>
                <a:cubicBezTo>
                  <a:pt x="29911" y="77"/>
                  <a:pt x="29899" y="58"/>
                  <a:pt x="29884" y="36"/>
                </a:cubicBezTo>
                <a:cubicBezTo>
                  <a:pt x="29856" y="92"/>
                  <a:pt x="29809" y="55"/>
                  <a:pt x="29774" y="91"/>
                </a:cubicBezTo>
                <a:cubicBezTo>
                  <a:pt x="29769" y="96"/>
                  <a:pt x="29763" y="99"/>
                  <a:pt x="29757" y="99"/>
                </a:cubicBezTo>
                <a:cubicBezTo>
                  <a:pt x="29729" y="99"/>
                  <a:pt x="29697" y="45"/>
                  <a:pt x="29665" y="45"/>
                </a:cubicBezTo>
                <a:cubicBezTo>
                  <a:pt x="29652" y="45"/>
                  <a:pt x="29639" y="54"/>
                  <a:pt x="29625" y="80"/>
                </a:cubicBezTo>
                <a:cubicBezTo>
                  <a:pt x="29612" y="106"/>
                  <a:pt x="29593" y="120"/>
                  <a:pt x="29572" y="120"/>
                </a:cubicBezTo>
                <a:cubicBezTo>
                  <a:pt x="29546" y="120"/>
                  <a:pt x="29517" y="99"/>
                  <a:pt x="29492" y="57"/>
                </a:cubicBezTo>
                <a:cubicBezTo>
                  <a:pt x="29484" y="80"/>
                  <a:pt x="29475" y="88"/>
                  <a:pt x="29464" y="88"/>
                </a:cubicBezTo>
                <a:cubicBezTo>
                  <a:pt x="29442" y="88"/>
                  <a:pt x="29415" y="56"/>
                  <a:pt x="29392" y="56"/>
                </a:cubicBezTo>
                <a:cubicBezTo>
                  <a:pt x="29377" y="56"/>
                  <a:pt x="29364" y="68"/>
                  <a:pt x="29355" y="110"/>
                </a:cubicBezTo>
                <a:cubicBezTo>
                  <a:pt x="29356" y="132"/>
                  <a:pt x="29361" y="176"/>
                  <a:pt x="29365" y="221"/>
                </a:cubicBezTo>
                <a:cubicBezTo>
                  <a:pt x="29312" y="166"/>
                  <a:pt x="29265" y="116"/>
                  <a:pt x="29218" y="66"/>
                </a:cubicBezTo>
                <a:cubicBezTo>
                  <a:pt x="29207" y="87"/>
                  <a:pt x="29195" y="94"/>
                  <a:pt x="29182" y="94"/>
                </a:cubicBezTo>
                <a:cubicBezTo>
                  <a:pt x="29157" y="94"/>
                  <a:pt x="29128" y="67"/>
                  <a:pt x="29099" y="67"/>
                </a:cubicBezTo>
                <a:cubicBezTo>
                  <a:pt x="29083" y="67"/>
                  <a:pt x="29066" y="76"/>
                  <a:pt x="29050" y="104"/>
                </a:cubicBezTo>
                <a:cubicBezTo>
                  <a:pt x="29047" y="111"/>
                  <a:pt x="29033" y="145"/>
                  <a:pt x="29016" y="180"/>
                </a:cubicBezTo>
                <a:cubicBezTo>
                  <a:pt x="28993" y="143"/>
                  <a:pt x="28968" y="107"/>
                  <a:pt x="28946" y="71"/>
                </a:cubicBezTo>
                <a:cubicBezTo>
                  <a:pt x="28913" y="73"/>
                  <a:pt x="28883" y="74"/>
                  <a:pt x="28840" y="76"/>
                </a:cubicBezTo>
                <a:cubicBezTo>
                  <a:pt x="28830" y="108"/>
                  <a:pt x="28816" y="154"/>
                  <a:pt x="28806" y="191"/>
                </a:cubicBezTo>
                <a:cubicBezTo>
                  <a:pt x="28706" y="148"/>
                  <a:pt x="28610" y="78"/>
                  <a:pt x="28520" y="78"/>
                </a:cubicBezTo>
                <a:cubicBezTo>
                  <a:pt x="28475" y="78"/>
                  <a:pt x="28432" y="95"/>
                  <a:pt x="28391" y="141"/>
                </a:cubicBezTo>
                <a:cubicBezTo>
                  <a:pt x="28354" y="123"/>
                  <a:pt x="28322" y="99"/>
                  <a:pt x="28290" y="92"/>
                </a:cubicBezTo>
                <a:cubicBezTo>
                  <a:pt x="28284" y="91"/>
                  <a:pt x="28279" y="91"/>
                  <a:pt x="28274" y="91"/>
                </a:cubicBezTo>
                <a:cubicBezTo>
                  <a:pt x="28220" y="91"/>
                  <a:pt x="28171" y="138"/>
                  <a:pt x="28117" y="138"/>
                </a:cubicBezTo>
                <a:cubicBezTo>
                  <a:pt x="28097" y="138"/>
                  <a:pt x="28077" y="132"/>
                  <a:pt x="28056" y="116"/>
                </a:cubicBezTo>
                <a:cubicBezTo>
                  <a:pt x="28040" y="149"/>
                  <a:pt x="28022" y="160"/>
                  <a:pt x="28004" y="160"/>
                </a:cubicBezTo>
                <a:cubicBezTo>
                  <a:pt x="27965" y="160"/>
                  <a:pt x="27922" y="108"/>
                  <a:pt x="27883" y="108"/>
                </a:cubicBezTo>
                <a:cubicBezTo>
                  <a:pt x="27882" y="108"/>
                  <a:pt x="27881" y="108"/>
                  <a:pt x="27879" y="108"/>
                </a:cubicBezTo>
                <a:cubicBezTo>
                  <a:pt x="27817" y="113"/>
                  <a:pt x="27758" y="146"/>
                  <a:pt x="27698" y="166"/>
                </a:cubicBezTo>
                <a:cubicBezTo>
                  <a:pt x="27696" y="167"/>
                  <a:pt x="27693" y="168"/>
                  <a:pt x="27690" y="168"/>
                </a:cubicBezTo>
                <a:cubicBezTo>
                  <a:pt x="27688" y="168"/>
                  <a:pt x="27685" y="168"/>
                  <a:pt x="27683" y="166"/>
                </a:cubicBezTo>
                <a:cubicBezTo>
                  <a:pt x="27657" y="144"/>
                  <a:pt x="27631" y="108"/>
                  <a:pt x="27604" y="108"/>
                </a:cubicBezTo>
                <a:cubicBezTo>
                  <a:pt x="27591" y="108"/>
                  <a:pt x="27577" y="117"/>
                  <a:pt x="27563" y="141"/>
                </a:cubicBezTo>
                <a:cubicBezTo>
                  <a:pt x="27559" y="147"/>
                  <a:pt x="27555" y="149"/>
                  <a:pt x="27550" y="149"/>
                </a:cubicBezTo>
                <a:cubicBezTo>
                  <a:pt x="27533" y="149"/>
                  <a:pt x="27509" y="120"/>
                  <a:pt x="27489" y="120"/>
                </a:cubicBezTo>
                <a:cubicBezTo>
                  <a:pt x="27476" y="120"/>
                  <a:pt x="27465" y="132"/>
                  <a:pt x="27457" y="171"/>
                </a:cubicBezTo>
                <a:cubicBezTo>
                  <a:pt x="27455" y="181"/>
                  <a:pt x="27445" y="184"/>
                  <a:pt x="27431" y="184"/>
                </a:cubicBezTo>
                <a:cubicBezTo>
                  <a:pt x="27416" y="184"/>
                  <a:pt x="27398" y="180"/>
                  <a:pt x="27385" y="174"/>
                </a:cubicBezTo>
                <a:cubicBezTo>
                  <a:pt x="27356" y="162"/>
                  <a:pt x="27322" y="111"/>
                  <a:pt x="27297" y="111"/>
                </a:cubicBezTo>
                <a:cubicBezTo>
                  <a:pt x="27289" y="111"/>
                  <a:pt x="27281" y="117"/>
                  <a:pt x="27276" y="132"/>
                </a:cubicBezTo>
                <a:cubicBezTo>
                  <a:pt x="27266" y="156"/>
                  <a:pt x="27257" y="165"/>
                  <a:pt x="27248" y="165"/>
                </a:cubicBezTo>
                <a:cubicBezTo>
                  <a:pt x="27226" y="165"/>
                  <a:pt x="27206" y="117"/>
                  <a:pt x="27184" y="117"/>
                </a:cubicBezTo>
                <a:cubicBezTo>
                  <a:pt x="27180" y="117"/>
                  <a:pt x="27177" y="118"/>
                  <a:pt x="27173" y="121"/>
                </a:cubicBezTo>
                <a:cubicBezTo>
                  <a:pt x="27161" y="131"/>
                  <a:pt x="27148" y="134"/>
                  <a:pt x="27133" y="134"/>
                </a:cubicBezTo>
                <a:cubicBezTo>
                  <a:pt x="27114" y="134"/>
                  <a:pt x="27094" y="129"/>
                  <a:pt x="27075" y="129"/>
                </a:cubicBezTo>
                <a:cubicBezTo>
                  <a:pt x="27068" y="129"/>
                  <a:pt x="27061" y="130"/>
                  <a:pt x="27054" y="132"/>
                </a:cubicBezTo>
                <a:cubicBezTo>
                  <a:pt x="27017" y="142"/>
                  <a:pt x="26983" y="167"/>
                  <a:pt x="26977" y="170"/>
                </a:cubicBezTo>
                <a:cubicBezTo>
                  <a:pt x="26927" y="159"/>
                  <a:pt x="26886" y="133"/>
                  <a:pt x="26859" y="133"/>
                </a:cubicBezTo>
                <a:cubicBezTo>
                  <a:pt x="26850" y="133"/>
                  <a:pt x="26843" y="136"/>
                  <a:pt x="26838" y="142"/>
                </a:cubicBezTo>
                <a:cubicBezTo>
                  <a:pt x="26766" y="223"/>
                  <a:pt x="26684" y="188"/>
                  <a:pt x="26596" y="259"/>
                </a:cubicBezTo>
                <a:lnTo>
                  <a:pt x="26596" y="259"/>
                </a:lnTo>
                <a:cubicBezTo>
                  <a:pt x="26594" y="249"/>
                  <a:pt x="26591" y="239"/>
                  <a:pt x="26588" y="229"/>
                </a:cubicBezTo>
                <a:lnTo>
                  <a:pt x="26588" y="229"/>
                </a:lnTo>
                <a:cubicBezTo>
                  <a:pt x="26587" y="241"/>
                  <a:pt x="26585" y="254"/>
                  <a:pt x="26583" y="270"/>
                </a:cubicBezTo>
                <a:cubicBezTo>
                  <a:pt x="26587" y="266"/>
                  <a:pt x="26592" y="262"/>
                  <a:pt x="26596" y="259"/>
                </a:cubicBezTo>
                <a:lnTo>
                  <a:pt x="26596" y="259"/>
                </a:lnTo>
                <a:cubicBezTo>
                  <a:pt x="26598" y="266"/>
                  <a:pt x="26599" y="273"/>
                  <a:pt x="26601" y="280"/>
                </a:cubicBezTo>
                <a:cubicBezTo>
                  <a:pt x="26601" y="285"/>
                  <a:pt x="26599" y="289"/>
                  <a:pt x="26595" y="289"/>
                </a:cubicBezTo>
                <a:cubicBezTo>
                  <a:pt x="26591" y="289"/>
                  <a:pt x="26587" y="285"/>
                  <a:pt x="26583" y="270"/>
                </a:cubicBezTo>
                <a:cubicBezTo>
                  <a:pt x="26576" y="270"/>
                  <a:pt x="26579" y="236"/>
                  <a:pt x="26580" y="202"/>
                </a:cubicBezTo>
                <a:lnTo>
                  <a:pt x="26580" y="202"/>
                </a:lnTo>
                <a:cubicBezTo>
                  <a:pt x="26583" y="211"/>
                  <a:pt x="26585" y="220"/>
                  <a:pt x="26588" y="229"/>
                </a:cubicBezTo>
                <a:lnTo>
                  <a:pt x="26588" y="229"/>
                </a:lnTo>
                <a:cubicBezTo>
                  <a:pt x="26593" y="186"/>
                  <a:pt x="26593" y="174"/>
                  <a:pt x="26592" y="174"/>
                </a:cubicBezTo>
                <a:cubicBezTo>
                  <a:pt x="26562" y="164"/>
                  <a:pt x="26533" y="164"/>
                  <a:pt x="26505" y="145"/>
                </a:cubicBezTo>
                <a:cubicBezTo>
                  <a:pt x="26502" y="143"/>
                  <a:pt x="26500" y="142"/>
                  <a:pt x="26497" y="142"/>
                </a:cubicBezTo>
                <a:cubicBezTo>
                  <a:pt x="26480" y="142"/>
                  <a:pt x="26475" y="194"/>
                  <a:pt x="26457" y="194"/>
                </a:cubicBezTo>
                <a:cubicBezTo>
                  <a:pt x="26451" y="194"/>
                  <a:pt x="26444" y="189"/>
                  <a:pt x="26434" y="176"/>
                </a:cubicBezTo>
                <a:cubicBezTo>
                  <a:pt x="26426" y="163"/>
                  <a:pt x="26411" y="157"/>
                  <a:pt x="26397" y="157"/>
                </a:cubicBezTo>
                <a:cubicBezTo>
                  <a:pt x="26381" y="157"/>
                  <a:pt x="26365" y="164"/>
                  <a:pt x="26355" y="174"/>
                </a:cubicBezTo>
                <a:cubicBezTo>
                  <a:pt x="26328" y="202"/>
                  <a:pt x="26300" y="215"/>
                  <a:pt x="26272" y="215"/>
                </a:cubicBezTo>
                <a:cubicBezTo>
                  <a:pt x="26236" y="215"/>
                  <a:pt x="26198" y="193"/>
                  <a:pt x="26158" y="157"/>
                </a:cubicBezTo>
                <a:cubicBezTo>
                  <a:pt x="26139" y="204"/>
                  <a:pt x="26117" y="220"/>
                  <a:pt x="26095" y="220"/>
                </a:cubicBezTo>
                <a:cubicBezTo>
                  <a:pt x="26070" y="220"/>
                  <a:pt x="26046" y="198"/>
                  <a:pt x="26030" y="179"/>
                </a:cubicBezTo>
                <a:cubicBezTo>
                  <a:pt x="25969" y="199"/>
                  <a:pt x="25936" y="220"/>
                  <a:pt x="25899" y="220"/>
                </a:cubicBezTo>
                <a:cubicBezTo>
                  <a:pt x="25866" y="220"/>
                  <a:pt x="25827" y="187"/>
                  <a:pt x="25798" y="187"/>
                </a:cubicBezTo>
                <a:cubicBezTo>
                  <a:pt x="25791" y="187"/>
                  <a:pt x="25784" y="190"/>
                  <a:pt x="25778" y="195"/>
                </a:cubicBezTo>
                <a:cubicBezTo>
                  <a:pt x="25770" y="203"/>
                  <a:pt x="25763" y="206"/>
                  <a:pt x="25756" y="206"/>
                </a:cubicBezTo>
                <a:cubicBezTo>
                  <a:pt x="25730" y="206"/>
                  <a:pt x="25710" y="165"/>
                  <a:pt x="25684" y="165"/>
                </a:cubicBezTo>
                <a:cubicBezTo>
                  <a:pt x="25680" y="165"/>
                  <a:pt x="25676" y="166"/>
                  <a:pt x="25672" y="168"/>
                </a:cubicBezTo>
                <a:cubicBezTo>
                  <a:pt x="25655" y="178"/>
                  <a:pt x="25635" y="181"/>
                  <a:pt x="25617" y="181"/>
                </a:cubicBezTo>
                <a:cubicBezTo>
                  <a:pt x="25595" y="181"/>
                  <a:pt x="25574" y="177"/>
                  <a:pt x="25558" y="177"/>
                </a:cubicBezTo>
                <a:cubicBezTo>
                  <a:pt x="25556" y="177"/>
                  <a:pt x="25555" y="177"/>
                  <a:pt x="25553" y="177"/>
                </a:cubicBezTo>
                <a:cubicBezTo>
                  <a:pt x="25506" y="227"/>
                  <a:pt x="25472" y="264"/>
                  <a:pt x="25443" y="295"/>
                </a:cubicBezTo>
                <a:cubicBezTo>
                  <a:pt x="25393" y="241"/>
                  <a:pt x="25349" y="193"/>
                  <a:pt x="25304" y="148"/>
                </a:cubicBezTo>
                <a:cubicBezTo>
                  <a:pt x="25303" y="146"/>
                  <a:pt x="25301" y="146"/>
                  <a:pt x="25299" y="146"/>
                </a:cubicBezTo>
                <a:cubicBezTo>
                  <a:pt x="25294" y="146"/>
                  <a:pt x="25288" y="150"/>
                  <a:pt x="25282" y="151"/>
                </a:cubicBezTo>
                <a:cubicBezTo>
                  <a:pt x="25284" y="195"/>
                  <a:pt x="25284" y="239"/>
                  <a:pt x="25285" y="307"/>
                </a:cubicBezTo>
                <a:cubicBezTo>
                  <a:pt x="25238" y="295"/>
                  <a:pt x="25193" y="283"/>
                  <a:pt x="25146" y="271"/>
                </a:cubicBezTo>
                <a:cubicBezTo>
                  <a:pt x="25126" y="279"/>
                  <a:pt x="25104" y="288"/>
                  <a:pt x="25074" y="299"/>
                </a:cubicBezTo>
                <a:cubicBezTo>
                  <a:pt x="25087" y="252"/>
                  <a:pt x="25094" y="230"/>
                  <a:pt x="25104" y="195"/>
                </a:cubicBezTo>
                <a:cubicBezTo>
                  <a:pt x="25100" y="194"/>
                  <a:pt x="25097" y="194"/>
                  <a:pt x="25093" y="194"/>
                </a:cubicBezTo>
                <a:cubicBezTo>
                  <a:pt x="25001" y="194"/>
                  <a:pt x="25035" y="385"/>
                  <a:pt x="24966" y="420"/>
                </a:cubicBezTo>
                <a:cubicBezTo>
                  <a:pt x="24962" y="347"/>
                  <a:pt x="24963" y="260"/>
                  <a:pt x="24918" y="224"/>
                </a:cubicBezTo>
                <a:cubicBezTo>
                  <a:pt x="24876" y="193"/>
                  <a:pt x="24834" y="174"/>
                  <a:pt x="24794" y="152"/>
                </a:cubicBezTo>
                <a:cubicBezTo>
                  <a:pt x="24759" y="170"/>
                  <a:pt x="24722" y="183"/>
                  <a:pt x="24688" y="205"/>
                </a:cubicBezTo>
                <a:cubicBezTo>
                  <a:pt x="24670" y="217"/>
                  <a:pt x="24651" y="222"/>
                  <a:pt x="24632" y="222"/>
                </a:cubicBezTo>
                <a:cubicBezTo>
                  <a:pt x="24560" y="222"/>
                  <a:pt x="24484" y="156"/>
                  <a:pt x="24412" y="156"/>
                </a:cubicBezTo>
                <a:cubicBezTo>
                  <a:pt x="24380" y="156"/>
                  <a:pt x="24349" y="169"/>
                  <a:pt x="24320" y="208"/>
                </a:cubicBezTo>
                <a:cubicBezTo>
                  <a:pt x="24293" y="174"/>
                  <a:pt x="24268" y="156"/>
                  <a:pt x="24244" y="156"/>
                </a:cubicBezTo>
                <a:cubicBezTo>
                  <a:pt x="24219" y="156"/>
                  <a:pt x="24196" y="176"/>
                  <a:pt x="24175" y="216"/>
                </a:cubicBezTo>
                <a:cubicBezTo>
                  <a:pt x="24146" y="173"/>
                  <a:pt x="24117" y="163"/>
                  <a:pt x="24088" y="163"/>
                </a:cubicBezTo>
                <a:cubicBezTo>
                  <a:pt x="24059" y="163"/>
                  <a:pt x="24031" y="173"/>
                  <a:pt x="24002" y="173"/>
                </a:cubicBezTo>
                <a:cubicBezTo>
                  <a:pt x="23972" y="174"/>
                  <a:pt x="23942" y="207"/>
                  <a:pt x="23916" y="223"/>
                </a:cubicBezTo>
                <a:cubicBezTo>
                  <a:pt x="23880" y="207"/>
                  <a:pt x="23848" y="183"/>
                  <a:pt x="23814" y="177"/>
                </a:cubicBezTo>
                <a:cubicBezTo>
                  <a:pt x="23798" y="175"/>
                  <a:pt x="23783" y="174"/>
                  <a:pt x="23767" y="174"/>
                </a:cubicBezTo>
                <a:cubicBezTo>
                  <a:pt x="23711" y="174"/>
                  <a:pt x="23656" y="187"/>
                  <a:pt x="23600" y="187"/>
                </a:cubicBezTo>
                <a:cubicBezTo>
                  <a:pt x="23548" y="187"/>
                  <a:pt x="23496" y="176"/>
                  <a:pt x="23442" y="133"/>
                </a:cubicBezTo>
                <a:cubicBezTo>
                  <a:pt x="23437" y="129"/>
                  <a:pt x="23431" y="127"/>
                  <a:pt x="23424" y="127"/>
                </a:cubicBezTo>
                <a:cubicBezTo>
                  <a:pt x="23414" y="127"/>
                  <a:pt x="23404" y="132"/>
                  <a:pt x="23401" y="141"/>
                </a:cubicBezTo>
                <a:cubicBezTo>
                  <a:pt x="23383" y="186"/>
                  <a:pt x="23358" y="197"/>
                  <a:pt x="23332" y="197"/>
                </a:cubicBezTo>
                <a:cubicBezTo>
                  <a:pt x="23312" y="197"/>
                  <a:pt x="23290" y="190"/>
                  <a:pt x="23270" y="190"/>
                </a:cubicBezTo>
                <a:cubicBezTo>
                  <a:pt x="23268" y="190"/>
                  <a:pt x="23265" y="190"/>
                  <a:pt x="23262" y="191"/>
                </a:cubicBezTo>
                <a:cubicBezTo>
                  <a:pt x="23262" y="191"/>
                  <a:pt x="23262" y="191"/>
                  <a:pt x="23261" y="191"/>
                </a:cubicBezTo>
                <a:cubicBezTo>
                  <a:pt x="23232" y="191"/>
                  <a:pt x="23194" y="153"/>
                  <a:pt x="23170" y="153"/>
                </a:cubicBezTo>
                <a:cubicBezTo>
                  <a:pt x="23165" y="153"/>
                  <a:pt x="23160" y="155"/>
                  <a:pt x="23156" y="160"/>
                </a:cubicBezTo>
                <a:cubicBezTo>
                  <a:pt x="23135" y="185"/>
                  <a:pt x="23111" y="191"/>
                  <a:pt x="23086" y="191"/>
                </a:cubicBezTo>
                <a:cubicBezTo>
                  <a:pt x="23065" y="191"/>
                  <a:pt x="23044" y="187"/>
                  <a:pt x="23024" y="187"/>
                </a:cubicBezTo>
                <a:cubicBezTo>
                  <a:pt x="23004" y="187"/>
                  <a:pt x="22987" y="191"/>
                  <a:pt x="22973" y="210"/>
                </a:cubicBezTo>
                <a:cubicBezTo>
                  <a:pt x="22949" y="241"/>
                  <a:pt x="22926" y="251"/>
                  <a:pt x="22903" y="251"/>
                </a:cubicBezTo>
                <a:cubicBezTo>
                  <a:pt x="22868" y="251"/>
                  <a:pt x="22834" y="225"/>
                  <a:pt x="22796" y="213"/>
                </a:cubicBezTo>
                <a:cubicBezTo>
                  <a:pt x="22794" y="212"/>
                  <a:pt x="22791" y="211"/>
                  <a:pt x="22789" y="211"/>
                </a:cubicBezTo>
                <a:cubicBezTo>
                  <a:pt x="22766" y="211"/>
                  <a:pt x="22743" y="247"/>
                  <a:pt x="22718" y="251"/>
                </a:cubicBezTo>
                <a:cubicBezTo>
                  <a:pt x="22715" y="251"/>
                  <a:pt x="22712" y="252"/>
                  <a:pt x="22709" y="252"/>
                </a:cubicBezTo>
                <a:cubicBezTo>
                  <a:pt x="22688" y="252"/>
                  <a:pt x="22664" y="240"/>
                  <a:pt x="22639" y="233"/>
                </a:cubicBezTo>
                <a:cubicBezTo>
                  <a:pt x="22628" y="257"/>
                  <a:pt x="22612" y="291"/>
                  <a:pt x="22597" y="326"/>
                </a:cubicBezTo>
                <a:cubicBezTo>
                  <a:pt x="22572" y="291"/>
                  <a:pt x="22549" y="254"/>
                  <a:pt x="22525" y="219"/>
                </a:cubicBezTo>
                <a:cubicBezTo>
                  <a:pt x="22509" y="254"/>
                  <a:pt x="22494" y="288"/>
                  <a:pt x="22477" y="327"/>
                </a:cubicBezTo>
                <a:cubicBezTo>
                  <a:pt x="22465" y="313"/>
                  <a:pt x="22455" y="298"/>
                  <a:pt x="22436" y="274"/>
                </a:cubicBezTo>
                <a:cubicBezTo>
                  <a:pt x="22424" y="316"/>
                  <a:pt x="22411" y="360"/>
                  <a:pt x="22393" y="420"/>
                </a:cubicBezTo>
                <a:cubicBezTo>
                  <a:pt x="22377" y="360"/>
                  <a:pt x="22368" y="327"/>
                  <a:pt x="22353" y="279"/>
                </a:cubicBezTo>
                <a:cubicBezTo>
                  <a:pt x="22339" y="279"/>
                  <a:pt x="22324" y="283"/>
                  <a:pt x="22309" y="283"/>
                </a:cubicBezTo>
                <a:cubicBezTo>
                  <a:pt x="22301" y="283"/>
                  <a:pt x="22292" y="282"/>
                  <a:pt x="22284" y="279"/>
                </a:cubicBezTo>
                <a:cubicBezTo>
                  <a:pt x="22256" y="269"/>
                  <a:pt x="22230" y="245"/>
                  <a:pt x="22216" y="236"/>
                </a:cubicBezTo>
                <a:cubicBezTo>
                  <a:pt x="22180" y="253"/>
                  <a:pt x="22151" y="285"/>
                  <a:pt x="22127" y="285"/>
                </a:cubicBezTo>
                <a:cubicBezTo>
                  <a:pt x="22122" y="285"/>
                  <a:pt x="22118" y="284"/>
                  <a:pt x="22113" y="280"/>
                </a:cubicBezTo>
                <a:cubicBezTo>
                  <a:pt x="22095" y="267"/>
                  <a:pt x="22078" y="262"/>
                  <a:pt x="22061" y="262"/>
                </a:cubicBezTo>
                <a:cubicBezTo>
                  <a:pt x="22018" y="262"/>
                  <a:pt x="21981" y="297"/>
                  <a:pt x="21940" y="297"/>
                </a:cubicBezTo>
                <a:cubicBezTo>
                  <a:pt x="21932" y="297"/>
                  <a:pt x="21923" y="295"/>
                  <a:pt x="21915" y="292"/>
                </a:cubicBezTo>
                <a:cubicBezTo>
                  <a:pt x="21913" y="361"/>
                  <a:pt x="21913" y="413"/>
                  <a:pt x="21912" y="472"/>
                </a:cubicBezTo>
                <a:cubicBezTo>
                  <a:pt x="21902" y="455"/>
                  <a:pt x="21896" y="451"/>
                  <a:pt x="21894" y="442"/>
                </a:cubicBezTo>
                <a:cubicBezTo>
                  <a:pt x="21887" y="398"/>
                  <a:pt x="21881" y="354"/>
                  <a:pt x="21874" y="307"/>
                </a:cubicBezTo>
                <a:cubicBezTo>
                  <a:pt x="21842" y="297"/>
                  <a:pt x="21811" y="294"/>
                  <a:pt x="21780" y="294"/>
                </a:cubicBezTo>
                <a:cubicBezTo>
                  <a:pt x="21724" y="294"/>
                  <a:pt x="21669" y="304"/>
                  <a:pt x="21611" y="304"/>
                </a:cubicBezTo>
                <a:cubicBezTo>
                  <a:pt x="21554" y="304"/>
                  <a:pt x="21495" y="295"/>
                  <a:pt x="21432" y="257"/>
                </a:cubicBezTo>
                <a:cubicBezTo>
                  <a:pt x="21428" y="292"/>
                  <a:pt x="21422" y="333"/>
                  <a:pt x="21413" y="392"/>
                </a:cubicBezTo>
                <a:cubicBezTo>
                  <a:pt x="21392" y="320"/>
                  <a:pt x="21384" y="288"/>
                  <a:pt x="21375" y="254"/>
                </a:cubicBezTo>
                <a:cubicBezTo>
                  <a:pt x="21362" y="254"/>
                  <a:pt x="21350" y="252"/>
                  <a:pt x="21338" y="252"/>
                </a:cubicBezTo>
                <a:cubicBezTo>
                  <a:pt x="21329" y="252"/>
                  <a:pt x="21321" y="253"/>
                  <a:pt x="21313" y="257"/>
                </a:cubicBezTo>
                <a:cubicBezTo>
                  <a:pt x="21300" y="264"/>
                  <a:pt x="21292" y="292"/>
                  <a:pt x="21291" y="298"/>
                </a:cubicBezTo>
                <a:cubicBezTo>
                  <a:pt x="21259" y="284"/>
                  <a:pt x="21231" y="261"/>
                  <a:pt x="21206" y="261"/>
                </a:cubicBezTo>
                <a:cubicBezTo>
                  <a:pt x="21204" y="261"/>
                  <a:pt x="21203" y="261"/>
                  <a:pt x="21201" y="261"/>
                </a:cubicBezTo>
                <a:cubicBezTo>
                  <a:pt x="21187" y="263"/>
                  <a:pt x="21173" y="263"/>
                  <a:pt x="21159" y="263"/>
                </a:cubicBezTo>
                <a:cubicBezTo>
                  <a:pt x="21122" y="263"/>
                  <a:pt x="21083" y="259"/>
                  <a:pt x="21045" y="259"/>
                </a:cubicBezTo>
                <a:cubicBezTo>
                  <a:pt x="20989" y="259"/>
                  <a:pt x="20933" y="267"/>
                  <a:pt x="20880" y="305"/>
                </a:cubicBezTo>
                <a:cubicBezTo>
                  <a:pt x="20864" y="294"/>
                  <a:pt x="20842" y="279"/>
                  <a:pt x="20814" y="258"/>
                </a:cubicBezTo>
                <a:lnTo>
                  <a:pt x="20814" y="258"/>
                </a:lnTo>
                <a:cubicBezTo>
                  <a:pt x="20814" y="330"/>
                  <a:pt x="20816" y="382"/>
                  <a:pt x="20816" y="438"/>
                </a:cubicBezTo>
                <a:cubicBezTo>
                  <a:pt x="20797" y="436"/>
                  <a:pt x="20783" y="436"/>
                  <a:pt x="20767" y="435"/>
                </a:cubicBezTo>
                <a:cubicBezTo>
                  <a:pt x="20758" y="379"/>
                  <a:pt x="20750" y="327"/>
                  <a:pt x="20741" y="277"/>
                </a:cubicBezTo>
                <a:cubicBezTo>
                  <a:pt x="20704" y="316"/>
                  <a:pt x="20673" y="348"/>
                  <a:pt x="20639" y="383"/>
                </a:cubicBezTo>
                <a:cubicBezTo>
                  <a:pt x="20630" y="342"/>
                  <a:pt x="20626" y="316"/>
                  <a:pt x="20620" y="291"/>
                </a:cubicBezTo>
                <a:cubicBezTo>
                  <a:pt x="20602" y="280"/>
                  <a:pt x="20583" y="276"/>
                  <a:pt x="20566" y="276"/>
                </a:cubicBezTo>
                <a:cubicBezTo>
                  <a:pt x="20508" y="276"/>
                  <a:pt x="20454" y="319"/>
                  <a:pt x="20396" y="319"/>
                </a:cubicBezTo>
                <a:cubicBezTo>
                  <a:pt x="20377" y="319"/>
                  <a:pt x="20358" y="314"/>
                  <a:pt x="20338" y="301"/>
                </a:cubicBezTo>
                <a:cubicBezTo>
                  <a:pt x="20302" y="335"/>
                  <a:pt x="20264" y="373"/>
                  <a:pt x="20230" y="407"/>
                </a:cubicBezTo>
                <a:cubicBezTo>
                  <a:pt x="20210" y="380"/>
                  <a:pt x="20198" y="366"/>
                  <a:pt x="20190" y="355"/>
                </a:cubicBezTo>
                <a:cubicBezTo>
                  <a:pt x="20179" y="395"/>
                  <a:pt x="20167" y="435"/>
                  <a:pt x="20152" y="482"/>
                </a:cubicBezTo>
                <a:cubicBezTo>
                  <a:pt x="20118" y="404"/>
                  <a:pt x="20092" y="348"/>
                  <a:pt x="20073" y="304"/>
                </a:cubicBezTo>
                <a:cubicBezTo>
                  <a:pt x="20040" y="347"/>
                  <a:pt x="20002" y="354"/>
                  <a:pt x="19964" y="354"/>
                </a:cubicBezTo>
                <a:cubicBezTo>
                  <a:pt x="19947" y="354"/>
                  <a:pt x="19931" y="353"/>
                  <a:pt x="19915" y="353"/>
                </a:cubicBezTo>
                <a:cubicBezTo>
                  <a:pt x="19891" y="353"/>
                  <a:pt x="19868" y="356"/>
                  <a:pt x="19848" y="370"/>
                </a:cubicBezTo>
                <a:cubicBezTo>
                  <a:pt x="19843" y="413"/>
                  <a:pt x="19840" y="444"/>
                  <a:pt x="19836" y="488"/>
                </a:cubicBezTo>
                <a:cubicBezTo>
                  <a:pt x="19779" y="439"/>
                  <a:pt x="19729" y="397"/>
                  <a:pt x="19705" y="376"/>
                </a:cubicBezTo>
                <a:cubicBezTo>
                  <a:pt x="19589" y="427"/>
                  <a:pt x="19495" y="467"/>
                  <a:pt x="19386" y="514"/>
                </a:cubicBezTo>
                <a:cubicBezTo>
                  <a:pt x="19381" y="530"/>
                  <a:pt x="19371" y="567"/>
                  <a:pt x="19359" y="604"/>
                </a:cubicBezTo>
                <a:cubicBezTo>
                  <a:pt x="19333" y="561"/>
                  <a:pt x="19312" y="529"/>
                  <a:pt x="19292" y="497"/>
                </a:cubicBezTo>
                <a:cubicBezTo>
                  <a:pt x="19267" y="534"/>
                  <a:pt x="19241" y="555"/>
                  <a:pt x="19214" y="555"/>
                </a:cubicBezTo>
                <a:cubicBezTo>
                  <a:pt x="19189" y="555"/>
                  <a:pt x="19163" y="537"/>
                  <a:pt x="19136" y="498"/>
                </a:cubicBezTo>
                <a:cubicBezTo>
                  <a:pt x="19122" y="519"/>
                  <a:pt x="19111" y="539"/>
                  <a:pt x="19097" y="560"/>
                </a:cubicBezTo>
                <a:cubicBezTo>
                  <a:pt x="19069" y="533"/>
                  <a:pt x="19047" y="514"/>
                  <a:pt x="19034" y="501"/>
                </a:cubicBezTo>
                <a:cubicBezTo>
                  <a:pt x="19000" y="523"/>
                  <a:pt x="18977" y="551"/>
                  <a:pt x="18950" y="554"/>
                </a:cubicBezTo>
                <a:cubicBezTo>
                  <a:pt x="18747" y="577"/>
                  <a:pt x="18538" y="530"/>
                  <a:pt x="18344" y="630"/>
                </a:cubicBezTo>
                <a:cubicBezTo>
                  <a:pt x="18300" y="654"/>
                  <a:pt x="18251" y="626"/>
                  <a:pt x="18204" y="678"/>
                </a:cubicBezTo>
                <a:cubicBezTo>
                  <a:pt x="18197" y="686"/>
                  <a:pt x="18188" y="689"/>
                  <a:pt x="18178" y="689"/>
                </a:cubicBezTo>
                <a:cubicBezTo>
                  <a:pt x="18143" y="689"/>
                  <a:pt x="18092" y="648"/>
                  <a:pt x="18051" y="644"/>
                </a:cubicBezTo>
                <a:cubicBezTo>
                  <a:pt x="18049" y="643"/>
                  <a:pt x="18047" y="643"/>
                  <a:pt x="18045" y="643"/>
                </a:cubicBezTo>
                <a:cubicBezTo>
                  <a:pt x="18019" y="643"/>
                  <a:pt x="17992" y="659"/>
                  <a:pt x="17972" y="683"/>
                </a:cubicBezTo>
                <a:cubicBezTo>
                  <a:pt x="17959" y="700"/>
                  <a:pt x="17946" y="706"/>
                  <a:pt x="17932" y="706"/>
                </a:cubicBezTo>
                <a:cubicBezTo>
                  <a:pt x="17900" y="706"/>
                  <a:pt x="17865" y="676"/>
                  <a:pt x="17833" y="676"/>
                </a:cubicBezTo>
                <a:cubicBezTo>
                  <a:pt x="17818" y="676"/>
                  <a:pt x="17803" y="683"/>
                  <a:pt x="17789" y="704"/>
                </a:cubicBezTo>
                <a:cubicBezTo>
                  <a:pt x="17789" y="704"/>
                  <a:pt x="17789" y="705"/>
                  <a:pt x="17788" y="705"/>
                </a:cubicBezTo>
                <a:cubicBezTo>
                  <a:pt x="17784" y="705"/>
                  <a:pt x="17771" y="687"/>
                  <a:pt x="17763" y="679"/>
                </a:cubicBezTo>
                <a:cubicBezTo>
                  <a:pt x="17756" y="672"/>
                  <a:pt x="17748" y="667"/>
                  <a:pt x="17741" y="661"/>
                </a:cubicBezTo>
                <a:cubicBezTo>
                  <a:pt x="17701" y="747"/>
                  <a:pt x="17672" y="851"/>
                  <a:pt x="17594" y="857"/>
                </a:cubicBezTo>
                <a:cubicBezTo>
                  <a:pt x="17600" y="794"/>
                  <a:pt x="17606" y="732"/>
                  <a:pt x="17614" y="645"/>
                </a:cubicBezTo>
                <a:lnTo>
                  <a:pt x="17614" y="645"/>
                </a:lnTo>
                <a:cubicBezTo>
                  <a:pt x="17581" y="683"/>
                  <a:pt x="17563" y="704"/>
                  <a:pt x="17547" y="723"/>
                </a:cubicBezTo>
                <a:cubicBezTo>
                  <a:pt x="17528" y="697"/>
                  <a:pt x="17516" y="679"/>
                  <a:pt x="17503" y="661"/>
                </a:cubicBezTo>
                <a:cubicBezTo>
                  <a:pt x="17485" y="698"/>
                  <a:pt x="17467" y="736"/>
                  <a:pt x="17444" y="786"/>
                </a:cubicBezTo>
                <a:cubicBezTo>
                  <a:pt x="17414" y="786"/>
                  <a:pt x="17380" y="788"/>
                  <a:pt x="17332" y="789"/>
                </a:cubicBezTo>
                <a:cubicBezTo>
                  <a:pt x="17327" y="819"/>
                  <a:pt x="17322" y="860"/>
                  <a:pt x="17308" y="936"/>
                </a:cubicBezTo>
                <a:cubicBezTo>
                  <a:pt x="17291" y="829"/>
                  <a:pt x="17282" y="778"/>
                  <a:pt x="17266" y="682"/>
                </a:cubicBezTo>
                <a:cubicBezTo>
                  <a:pt x="17238" y="789"/>
                  <a:pt x="17219" y="863"/>
                  <a:pt x="17198" y="935"/>
                </a:cubicBezTo>
                <a:cubicBezTo>
                  <a:pt x="17195" y="947"/>
                  <a:pt x="17182" y="947"/>
                  <a:pt x="17167" y="956"/>
                </a:cubicBezTo>
                <a:cubicBezTo>
                  <a:pt x="17142" y="917"/>
                  <a:pt x="17113" y="878"/>
                  <a:pt x="17086" y="839"/>
                </a:cubicBezTo>
                <a:cubicBezTo>
                  <a:pt x="17024" y="862"/>
                  <a:pt x="16971" y="955"/>
                  <a:pt x="16905" y="955"/>
                </a:cubicBezTo>
                <a:cubicBezTo>
                  <a:pt x="16873" y="955"/>
                  <a:pt x="16838" y="933"/>
                  <a:pt x="16796" y="872"/>
                </a:cubicBezTo>
                <a:cubicBezTo>
                  <a:pt x="16857" y="822"/>
                  <a:pt x="16861" y="730"/>
                  <a:pt x="16843" y="623"/>
                </a:cubicBezTo>
                <a:lnTo>
                  <a:pt x="16843" y="623"/>
                </a:lnTo>
                <a:cubicBezTo>
                  <a:pt x="16789" y="694"/>
                  <a:pt x="16736" y="764"/>
                  <a:pt x="16680" y="836"/>
                </a:cubicBezTo>
                <a:cubicBezTo>
                  <a:pt x="16680" y="854"/>
                  <a:pt x="16679" y="881"/>
                  <a:pt x="16677" y="917"/>
                </a:cubicBezTo>
                <a:cubicBezTo>
                  <a:pt x="16618" y="847"/>
                  <a:pt x="16585" y="694"/>
                  <a:pt x="16506" y="694"/>
                </a:cubicBezTo>
                <a:cubicBezTo>
                  <a:pt x="16499" y="694"/>
                  <a:pt x="16491" y="695"/>
                  <a:pt x="16483" y="698"/>
                </a:cubicBezTo>
                <a:cubicBezTo>
                  <a:pt x="16499" y="738"/>
                  <a:pt x="16509" y="761"/>
                  <a:pt x="16532" y="813"/>
                </a:cubicBezTo>
                <a:cubicBezTo>
                  <a:pt x="16483" y="799"/>
                  <a:pt x="16438" y="746"/>
                  <a:pt x="16402" y="746"/>
                </a:cubicBezTo>
                <a:cubicBezTo>
                  <a:pt x="16383" y="746"/>
                  <a:pt x="16367" y="759"/>
                  <a:pt x="16354" y="800"/>
                </a:cubicBezTo>
                <a:cubicBezTo>
                  <a:pt x="16337" y="779"/>
                  <a:pt x="16327" y="767"/>
                  <a:pt x="16314" y="753"/>
                </a:cubicBezTo>
                <a:cubicBezTo>
                  <a:pt x="16309" y="803"/>
                  <a:pt x="16306" y="835"/>
                  <a:pt x="16303" y="878"/>
                </a:cubicBezTo>
                <a:cubicBezTo>
                  <a:pt x="16286" y="828"/>
                  <a:pt x="16273" y="789"/>
                  <a:pt x="16255" y="742"/>
                </a:cubicBezTo>
                <a:cubicBezTo>
                  <a:pt x="16214" y="797"/>
                  <a:pt x="16170" y="825"/>
                  <a:pt x="16129" y="825"/>
                </a:cubicBezTo>
                <a:cubicBezTo>
                  <a:pt x="16102" y="825"/>
                  <a:pt x="16076" y="812"/>
                  <a:pt x="16053" y="785"/>
                </a:cubicBezTo>
                <a:cubicBezTo>
                  <a:pt x="16009" y="792"/>
                  <a:pt x="15976" y="811"/>
                  <a:pt x="15950" y="811"/>
                </a:cubicBezTo>
                <a:cubicBezTo>
                  <a:pt x="15940" y="811"/>
                  <a:pt x="15932" y="808"/>
                  <a:pt x="15924" y="801"/>
                </a:cubicBezTo>
                <a:cubicBezTo>
                  <a:pt x="15897" y="776"/>
                  <a:pt x="15873" y="762"/>
                  <a:pt x="15851" y="762"/>
                </a:cubicBezTo>
                <a:cubicBezTo>
                  <a:pt x="15829" y="762"/>
                  <a:pt x="15808" y="776"/>
                  <a:pt x="15787" y="807"/>
                </a:cubicBezTo>
                <a:cubicBezTo>
                  <a:pt x="15775" y="825"/>
                  <a:pt x="15763" y="832"/>
                  <a:pt x="15751" y="832"/>
                </a:cubicBezTo>
                <a:cubicBezTo>
                  <a:pt x="15722" y="832"/>
                  <a:pt x="15693" y="792"/>
                  <a:pt x="15661" y="769"/>
                </a:cubicBezTo>
                <a:cubicBezTo>
                  <a:pt x="15652" y="785"/>
                  <a:pt x="15644" y="807"/>
                  <a:pt x="15633" y="817"/>
                </a:cubicBezTo>
                <a:cubicBezTo>
                  <a:pt x="15613" y="832"/>
                  <a:pt x="15591" y="836"/>
                  <a:pt x="15569" y="836"/>
                </a:cubicBezTo>
                <a:cubicBezTo>
                  <a:pt x="15548" y="836"/>
                  <a:pt x="15526" y="832"/>
                  <a:pt x="15504" y="832"/>
                </a:cubicBezTo>
                <a:cubicBezTo>
                  <a:pt x="15471" y="832"/>
                  <a:pt x="15439" y="841"/>
                  <a:pt x="15412" y="884"/>
                </a:cubicBezTo>
                <a:cubicBezTo>
                  <a:pt x="15412" y="884"/>
                  <a:pt x="15412" y="884"/>
                  <a:pt x="15412" y="884"/>
                </a:cubicBezTo>
                <a:cubicBezTo>
                  <a:pt x="15410" y="884"/>
                  <a:pt x="15397" y="857"/>
                  <a:pt x="15388" y="845"/>
                </a:cubicBezTo>
                <a:cubicBezTo>
                  <a:pt x="15384" y="840"/>
                  <a:pt x="15379" y="837"/>
                  <a:pt x="15375" y="837"/>
                </a:cubicBezTo>
                <a:cubicBezTo>
                  <a:pt x="15356" y="837"/>
                  <a:pt x="15340" y="882"/>
                  <a:pt x="15322" y="882"/>
                </a:cubicBezTo>
                <a:cubicBezTo>
                  <a:pt x="15313" y="882"/>
                  <a:pt x="15303" y="872"/>
                  <a:pt x="15293" y="842"/>
                </a:cubicBezTo>
                <a:cubicBezTo>
                  <a:pt x="15253" y="861"/>
                  <a:pt x="15213" y="881"/>
                  <a:pt x="15175" y="900"/>
                </a:cubicBezTo>
                <a:cubicBezTo>
                  <a:pt x="15162" y="882"/>
                  <a:pt x="15150" y="866"/>
                  <a:pt x="15143" y="854"/>
                </a:cubicBezTo>
                <a:cubicBezTo>
                  <a:pt x="15125" y="876"/>
                  <a:pt x="15112" y="895"/>
                  <a:pt x="15099" y="911"/>
                </a:cubicBezTo>
                <a:cubicBezTo>
                  <a:pt x="15075" y="886"/>
                  <a:pt x="15057" y="867"/>
                  <a:pt x="15031" y="838"/>
                </a:cubicBezTo>
                <a:cubicBezTo>
                  <a:pt x="15010" y="895"/>
                  <a:pt x="14982" y="914"/>
                  <a:pt x="14952" y="914"/>
                </a:cubicBezTo>
                <a:cubicBezTo>
                  <a:pt x="14923" y="914"/>
                  <a:pt x="14892" y="897"/>
                  <a:pt x="14862" y="876"/>
                </a:cubicBezTo>
                <a:cubicBezTo>
                  <a:pt x="14857" y="928"/>
                  <a:pt x="14853" y="981"/>
                  <a:pt x="14845" y="1064"/>
                </a:cubicBezTo>
                <a:cubicBezTo>
                  <a:pt x="14801" y="972"/>
                  <a:pt x="14772" y="911"/>
                  <a:pt x="14740" y="842"/>
                </a:cubicBezTo>
                <a:cubicBezTo>
                  <a:pt x="14703" y="898"/>
                  <a:pt x="14665" y="923"/>
                  <a:pt x="14625" y="923"/>
                </a:cubicBezTo>
                <a:cubicBezTo>
                  <a:pt x="14588" y="923"/>
                  <a:pt x="14550" y="901"/>
                  <a:pt x="14512" y="860"/>
                </a:cubicBezTo>
                <a:cubicBezTo>
                  <a:pt x="14489" y="889"/>
                  <a:pt x="14470" y="913"/>
                  <a:pt x="14456" y="935"/>
                </a:cubicBezTo>
                <a:cubicBezTo>
                  <a:pt x="14431" y="903"/>
                  <a:pt x="14414" y="881"/>
                  <a:pt x="14395" y="856"/>
                </a:cubicBezTo>
                <a:cubicBezTo>
                  <a:pt x="14350" y="919"/>
                  <a:pt x="14308" y="976"/>
                  <a:pt x="14270" y="1028"/>
                </a:cubicBezTo>
                <a:cubicBezTo>
                  <a:pt x="14248" y="976"/>
                  <a:pt x="14226" y="925"/>
                  <a:pt x="14201" y="869"/>
                </a:cubicBezTo>
                <a:cubicBezTo>
                  <a:pt x="14190" y="875"/>
                  <a:pt x="14177" y="877"/>
                  <a:pt x="14165" y="877"/>
                </a:cubicBezTo>
                <a:cubicBezTo>
                  <a:pt x="14158" y="877"/>
                  <a:pt x="14151" y="876"/>
                  <a:pt x="14144" y="876"/>
                </a:cubicBezTo>
                <a:cubicBezTo>
                  <a:pt x="14118" y="876"/>
                  <a:pt x="14094" y="882"/>
                  <a:pt x="14080" y="936"/>
                </a:cubicBezTo>
                <a:cubicBezTo>
                  <a:pt x="14057" y="889"/>
                  <a:pt x="14032" y="878"/>
                  <a:pt x="14008" y="878"/>
                </a:cubicBezTo>
                <a:cubicBezTo>
                  <a:pt x="13987" y="878"/>
                  <a:pt x="13967" y="887"/>
                  <a:pt x="13947" y="887"/>
                </a:cubicBezTo>
                <a:cubicBezTo>
                  <a:pt x="13940" y="887"/>
                  <a:pt x="13934" y="886"/>
                  <a:pt x="13927" y="884"/>
                </a:cubicBezTo>
                <a:cubicBezTo>
                  <a:pt x="13902" y="932"/>
                  <a:pt x="13880" y="973"/>
                  <a:pt x="13857" y="1019"/>
                </a:cubicBezTo>
                <a:cubicBezTo>
                  <a:pt x="13810" y="956"/>
                  <a:pt x="13771" y="906"/>
                  <a:pt x="13738" y="860"/>
                </a:cubicBezTo>
                <a:cubicBezTo>
                  <a:pt x="13733" y="963"/>
                  <a:pt x="13654" y="966"/>
                  <a:pt x="13636" y="1066"/>
                </a:cubicBezTo>
                <a:cubicBezTo>
                  <a:pt x="13591" y="1067"/>
                  <a:pt x="13551" y="1069"/>
                  <a:pt x="13508" y="1070"/>
                </a:cubicBezTo>
                <a:cubicBezTo>
                  <a:pt x="13498" y="1106"/>
                  <a:pt x="13488" y="1144"/>
                  <a:pt x="13479" y="1178"/>
                </a:cubicBezTo>
                <a:cubicBezTo>
                  <a:pt x="13489" y="1188"/>
                  <a:pt x="13498" y="1201"/>
                  <a:pt x="13508" y="1215"/>
                </a:cubicBezTo>
                <a:cubicBezTo>
                  <a:pt x="13505" y="1220"/>
                  <a:pt x="13502" y="1226"/>
                  <a:pt x="13499" y="1232"/>
                </a:cubicBezTo>
                <a:cubicBezTo>
                  <a:pt x="13490" y="1217"/>
                  <a:pt x="13483" y="1201"/>
                  <a:pt x="13474" y="1187"/>
                </a:cubicBezTo>
                <a:cubicBezTo>
                  <a:pt x="13476" y="1184"/>
                  <a:pt x="13477" y="1179"/>
                  <a:pt x="13479" y="1179"/>
                </a:cubicBezTo>
                <a:cubicBezTo>
                  <a:pt x="13395" y="1145"/>
                  <a:pt x="13470" y="1076"/>
                  <a:pt x="13446" y="1048"/>
                </a:cubicBezTo>
                <a:cubicBezTo>
                  <a:pt x="13436" y="1014"/>
                  <a:pt x="13426" y="982"/>
                  <a:pt x="13415" y="950"/>
                </a:cubicBezTo>
                <a:cubicBezTo>
                  <a:pt x="13404" y="941"/>
                  <a:pt x="13390" y="932"/>
                  <a:pt x="13379" y="923"/>
                </a:cubicBezTo>
                <a:cubicBezTo>
                  <a:pt x="13373" y="981"/>
                  <a:pt x="13368" y="1038"/>
                  <a:pt x="13364" y="1081"/>
                </a:cubicBezTo>
                <a:cubicBezTo>
                  <a:pt x="13312" y="1050"/>
                  <a:pt x="13274" y="1026"/>
                  <a:pt x="13215" y="991"/>
                </a:cubicBezTo>
                <a:lnTo>
                  <a:pt x="13215" y="991"/>
                </a:lnTo>
                <a:cubicBezTo>
                  <a:pt x="13258" y="1160"/>
                  <a:pt x="13177" y="1123"/>
                  <a:pt x="13155" y="1181"/>
                </a:cubicBezTo>
                <a:cubicBezTo>
                  <a:pt x="13137" y="1162"/>
                  <a:pt x="13120" y="1144"/>
                  <a:pt x="13099" y="1123"/>
                </a:cubicBezTo>
                <a:cubicBezTo>
                  <a:pt x="13071" y="1182"/>
                  <a:pt x="13049" y="1237"/>
                  <a:pt x="13024" y="1288"/>
                </a:cubicBezTo>
                <a:cubicBezTo>
                  <a:pt x="13020" y="1295"/>
                  <a:pt x="13011" y="1293"/>
                  <a:pt x="13004" y="1294"/>
                </a:cubicBezTo>
                <a:cubicBezTo>
                  <a:pt x="12995" y="1240"/>
                  <a:pt x="12986" y="1188"/>
                  <a:pt x="12974" y="1120"/>
                </a:cubicBezTo>
                <a:cubicBezTo>
                  <a:pt x="12933" y="1163"/>
                  <a:pt x="12902" y="1194"/>
                  <a:pt x="12889" y="1207"/>
                </a:cubicBezTo>
                <a:cubicBezTo>
                  <a:pt x="12867" y="1281"/>
                  <a:pt x="12853" y="1326"/>
                  <a:pt x="12834" y="1385"/>
                </a:cubicBezTo>
                <a:cubicBezTo>
                  <a:pt x="12805" y="1310"/>
                  <a:pt x="12784" y="1257"/>
                  <a:pt x="12762" y="1204"/>
                </a:cubicBezTo>
                <a:cubicBezTo>
                  <a:pt x="12753" y="1223"/>
                  <a:pt x="12745" y="1241"/>
                  <a:pt x="12733" y="1265"/>
                </a:cubicBezTo>
                <a:cubicBezTo>
                  <a:pt x="12706" y="1209"/>
                  <a:pt x="12683" y="1154"/>
                  <a:pt x="12658" y="1101"/>
                </a:cubicBezTo>
                <a:cubicBezTo>
                  <a:pt x="12642" y="1138"/>
                  <a:pt x="12627" y="1172"/>
                  <a:pt x="12611" y="1207"/>
                </a:cubicBezTo>
                <a:cubicBezTo>
                  <a:pt x="12587" y="1172"/>
                  <a:pt x="12564" y="1135"/>
                  <a:pt x="12546" y="1109"/>
                </a:cubicBezTo>
                <a:cubicBezTo>
                  <a:pt x="12528" y="1148"/>
                  <a:pt x="12512" y="1187"/>
                  <a:pt x="12486" y="1250"/>
                </a:cubicBezTo>
                <a:cubicBezTo>
                  <a:pt x="12471" y="1156"/>
                  <a:pt x="12462" y="1104"/>
                  <a:pt x="12452" y="1041"/>
                </a:cubicBezTo>
                <a:cubicBezTo>
                  <a:pt x="12431" y="1048"/>
                  <a:pt x="12415" y="1056"/>
                  <a:pt x="12396" y="1063"/>
                </a:cubicBezTo>
                <a:cubicBezTo>
                  <a:pt x="12414" y="1094"/>
                  <a:pt x="12424" y="1113"/>
                  <a:pt x="12442" y="1144"/>
                </a:cubicBezTo>
                <a:cubicBezTo>
                  <a:pt x="12408" y="1154"/>
                  <a:pt x="12381" y="1163"/>
                  <a:pt x="12355" y="1172"/>
                </a:cubicBezTo>
                <a:cubicBezTo>
                  <a:pt x="12352" y="1210"/>
                  <a:pt x="12349" y="1242"/>
                  <a:pt x="12346" y="1273"/>
                </a:cubicBezTo>
                <a:cubicBezTo>
                  <a:pt x="12316" y="1275"/>
                  <a:pt x="12291" y="1275"/>
                  <a:pt x="12265" y="1276"/>
                </a:cubicBezTo>
                <a:cubicBezTo>
                  <a:pt x="12255" y="1315"/>
                  <a:pt x="12243" y="1351"/>
                  <a:pt x="12230" y="1394"/>
                </a:cubicBezTo>
                <a:cubicBezTo>
                  <a:pt x="12206" y="1354"/>
                  <a:pt x="12191" y="1329"/>
                  <a:pt x="12178" y="1307"/>
                </a:cubicBezTo>
                <a:cubicBezTo>
                  <a:pt x="12187" y="1284"/>
                  <a:pt x="12193" y="1265"/>
                  <a:pt x="12200" y="1244"/>
                </a:cubicBezTo>
                <a:cubicBezTo>
                  <a:pt x="12178" y="1229"/>
                  <a:pt x="12160" y="1217"/>
                  <a:pt x="12143" y="1204"/>
                </a:cubicBezTo>
                <a:cubicBezTo>
                  <a:pt x="12121" y="1160"/>
                  <a:pt x="12148" y="1051"/>
                  <a:pt x="12100" y="1051"/>
                </a:cubicBezTo>
                <a:cubicBezTo>
                  <a:pt x="12097" y="1051"/>
                  <a:pt x="12093" y="1052"/>
                  <a:pt x="12090" y="1053"/>
                </a:cubicBezTo>
                <a:cubicBezTo>
                  <a:pt x="12038" y="1088"/>
                  <a:pt x="12110" y="1213"/>
                  <a:pt x="12047" y="1226"/>
                </a:cubicBezTo>
                <a:cubicBezTo>
                  <a:pt x="12059" y="1329"/>
                  <a:pt x="12043" y="1393"/>
                  <a:pt x="11969" y="1401"/>
                </a:cubicBezTo>
                <a:cubicBezTo>
                  <a:pt x="11988" y="1332"/>
                  <a:pt x="12003" y="1279"/>
                  <a:pt x="12018" y="1228"/>
                </a:cubicBezTo>
                <a:cubicBezTo>
                  <a:pt x="11960" y="1173"/>
                  <a:pt x="11903" y="1117"/>
                  <a:pt x="11846" y="1063"/>
                </a:cubicBezTo>
                <a:cubicBezTo>
                  <a:pt x="11828" y="1085"/>
                  <a:pt x="11809" y="1109"/>
                  <a:pt x="11790" y="1132"/>
                </a:cubicBezTo>
                <a:cubicBezTo>
                  <a:pt x="11760" y="1089"/>
                  <a:pt x="11732" y="1051"/>
                  <a:pt x="11696" y="1000"/>
                </a:cubicBezTo>
                <a:cubicBezTo>
                  <a:pt x="11685" y="1092"/>
                  <a:pt x="11676" y="1165"/>
                  <a:pt x="11668" y="1238"/>
                </a:cubicBezTo>
                <a:cubicBezTo>
                  <a:pt x="11648" y="1191"/>
                  <a:pt x="11625" y="1183"/>
                  <a:pt x="11602" y="1183"/>
                </a:cubicBezTo>
                <a:cubicBezTo>
                  <a:pt x="11589" y="1183"/>
                  <a:pt x="11575" y="1185"/>
                  <a:pt x="11562" y="1185"/>
                </a:cubicBezTo>
                <a:cubicBezTo>
                  <a:pt x="11560" y="1185"/>
                  <a:pt x="11558" y="1185"/>
                  <a:pt x="11556" y="1185"/>
                </a:cubicBezTo>
                <a:cubicBezTo>
                  <a:pt x="11548" y="1265"/>
                  <a:pt x="11541" y="1344"/>
                  <a:pt x="11529" y="1453"/>
                </a:cubicBezTo>
                <a:cubicBezTo>
                  <a:pt x="11488" y="1393"/>
                  <a:pt x="11466" y="1347"/>
                  <a:pt x="11440" y="1323"/>
                </a:cubicBezTo>
                <a:cubicBezTo>
                  <a:pt x="11415" y="1300"/>
                  <a:pt x="11384" y="1298"/>
                  <a:pt x="11356" y="1288"/>
                </a:cubicBezTo>
                <a:cubicBezTo>
                  <a:pt x="11349" y="1242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291" y="1104"/>
                  <a:pt x="11257" y="1041"/>
                  <a:pt x="11226" y="982"/>
                </a:cubicBezTo>
                <a:cubicBezTo>
                  <a:pt x="11167" y="970"/>
                  <a:pt x="11112" y="959"/>
                  <a:pt x="11053" y="945"/>
                </a:cubicBezTo>
                <a:lnTo>
                  <a:pt x="11053" y="1110"/>
                </a:lnTo>
                <a:cubicBezTo>
                  <a:pt x="10988" y="1042"/>
                  <a:pt x="10932" y="985"/>
                  <a:pt x="10876" y="928"/>
                </a:cubicBezTo>
                <a:cubicBezTo>
                  <a:pt x="10867" y="950"/>
                  <a:pt x="10854" y="967"/>
                  <a:pt x="10850" y="991"/>
                </a:cubicBezTo>
                <a:cubicBezTo>
                  <a:pt x="10838" y="1054"/>
                  <a:pt x="10832" y="1120"/>
                  <a:pt x="10822" y="1184"/>
                </a:cubicBezTo>
                <a:cubicBezTo>
                  <a:pt x="10820" y="1192"/>
                  <a:pt x="10810" y="1192"/>
                  <a:pt x="10803" y="1197"/>
                </a:cubicBezTo>
                <a:cubicBezTo>
                  <a:pt x="10792" y="1162"/>
                  <a:pt x="10783" y="1128"/>
                  <a:pt x="10775" y="1094"/>
                </a:cubicBezTo>
                <a:cubicBezTo>
                  <a:pt x="10726" y="1100"/>
                  <a:pt x="10711" y="1153"/>
                  <a:pt x="10704" y="1231"/>
                </a:cubicBezTo>
                <a:cubicBezTo>
                  <a:pt x="10703" y="1251"/>
                  <a:pt x="10673" y="1257"/>
                  <a:pt x="10657" y="1269"/>
                </a:cubicBezTo>
                <a:cubicBezTo>
                  <a:pt x="10660" y="1200"/>
                  <a:pt x="10663" y="1150"/>
                  <a:pt x="10666" y="1100"/>
                </a:cubicBezTo>
                <a:cubicBezTo>
                  <a:pt x="10638" y="1088"/>
                  <a:pt x="10610" y="1076"/>
                  <a:pt x="10598" y="1072"/>
                </a:cubicBezTo>
                <a:cubicBezTo>
                  <a:pt x="10565" y="1081"/>
                  <a:pt x="10538" y="1100"/>
                  <a:pt x="10514" y="1100"/>
                </a:cubicBezTo>
                <a:cubicBezTo>
                  <a:pt x="10507" y="1100"/>
                  <a:pt x="10501" y="1098"/>
                  <a:pt x="10495" y="1095"/>
                </a:cubicBezTo>
                <a:cubicBezTo>
                  <a:pt x="10458" y="1079"/>
                  <a:pt x="10424" y="1029"/>
                  <a:pt x="10389" y="997"/>
                </a:cubicBezTo>
                <a:cubicBezTo>
                  <a:pt x="10388" y="996"/>
                  <a:pt x="10386" y="995"/>
                  <a:pt x="10385" y="995"/>
                </a:cubicBezTo>
                <a:cubicBezTo>
                  <a:pt x="10378" y="995"/>
                  <a:pt x="10370" y="1005"/>
                  <a:pt x="10361" y="1007"/>
                </a:cubicBezTo>
                <a:cubicBezTo>
                  <a:pt x="10358" y="1041"/>
                  <a:pt x="10355" y="1073"/>
                  <a:pt x="10351" y="1107"/>
                </a:cubicBezTo>
                <a:cubicBezTo>
                  <a:pt x="10333" y="1089"/>
                  <a:pt x="10314" y="1058"/>
                  <a:pt x="10300" y="1058"/>
                </a:cubicBezTo>
                <a:cubicBezTo>
                  <a:pt x="10300" y="1058"/>
                  <a:pt x="10299" y="1058"/>
                  <a:pt x="10298" y="1059"/>
                </a:cubicBezTo>
                <a:cubicBezTo>
                  <a:pt x="10221" y="1087"/>
                  <a:pt x="10148" y="1123"/>
                  <a:pt x="10074" y="1156"/>
                </a:cubicBezTo>
                <a:cubicBezTo>
                  <a:pt x="10045" y="1142"/>
                  <a:pt x="10013" y="1126"/>
                  <a:pt x="9955" y="1100"/>
                </a:cubicBezTo>
                <a:cubicBezTo>
                  <a:pt x="9949" y="1142"/>
                  <a:pt x="9942" y="1194"/>
                  <a:pt x="9936" y="1240"/>
                </a:cubicBezTo>
                <a:cubicBezTo>
                  <a:pt x="9911" y="1209"/>
                  <a:pt x="9899" y="1192"/>
                  <a:pt x="9885" y="1176"/>
                </a:cubicBezTo>
                <a:cubicBezTo>
                  <a:pt x="9861" y="1203"/>
                  <a:pt x="9837" y="1226"/>
                  <a:pt x="9817" y="1247"/>
                </a:cubicBezTo>
                <a:cubicBezTo>
                  <a:pt x="9795" y="1219"/>
                  <a:pt x="9777" y="1198"/>
                  <a:pt x="9752" y="1167"/>
                </a:cubicBezTo>
                <a:cubicBezTo>
                  <a:pt x="9739" y="1195"/>
                  <a:pt x="9729" y="1223"/>
                  <a:pt x="9715" y="1244"/>
                </a:cubicBezTo>
                <a:cubicBezTo>
                  <a:pt x="9701" y="1269"/>
                  <a:pt x="9681" y="1290"/>
                  <a:pt x="9661" y="1316"/>
                </a:cubicBezTo>
                <a:cubicBezTo>
                  <a:pt x="9646" y="1266"/>
                  <a:pt x="9637" y="1234"/>
                  <a:pt x="9629" y="1203"/>
                </a:cubicBezTo>
                <a:cubicBezTo>
                  <a:pt x="9571" y="1204"/>
                  <a:pt x="9514" y="1206"/>
                  <a:pt x="9459" y="1207"/>
                </a:cubicBezTo>
                <a:cubicBezTo>
                  <a:pt x="9458" y="1247"/>
                  <a:pt x="9458" y="1273"/>
                  <a:pt x="9456" y="1295"/>
                </a:cubicBezTo>
                <a:cubicBezTo>
                  <a:pt x="9390" y="1257"/>
                  <a:pt x="9325" y="1222"/>
                  <a:pt x="9265" y="1188"/>
                </a:cubicBezTo>
                <a:cubicBezTo>
                  <a:pt x="9232" y="1240"/>
                  <a:pt x="9220" y="1324"/>
                  <a:pt x="9176" y="1324"/>
                </a:cubicBezTo>
                <a:cubicBezTo>
                  <a:pt x="9172" y="1324"/>
                  <a:pt x="9166" y="1323"/>
                  <a:pt x="9161" y="1320"/>
                </a:cubicBezTo>
                <a:cubicBezTo>
                  <a:pt x="9158" y="1338"/>
                  <a:pt x="9152" y="1354"/>
                  <a:pt x="9146" y="1369"/>
                </a:cubicBezTo>
                <a:cubicBezTo>
                  <a:pt x="9142" y="1363"/>
                  <a:pt x="9139" y="1357"/>
                  <a:pt x="9134" y="1351"/>
                </a:cubicBezTo>
                <a:cubicBezTo>
                  <a:pt x="9142" y="1338"/>
                  <a:pt x="9149" y="1325"/>
                  <a:pt x="9156" y="1312"/>
                </a:cubicBezTo>
                <a:cubicBezTo>
                  <a:pt x="9157" y="1313"/>
                  <a:pt x="9158" y="1314"/>
                  <a:pt x="9158" y="1315"/>
                </a:cubicBezTo>
                <a:lnTo>
                  <a:pt x="9158" y="1315"/>
                </a:lnTo>
                <a:cubicBezTo>
                  <a:pt x="9142" y="1279"/>
                  <a:pt x="9126" y="1244"/>
                  <a:pt x="9112" y="1212"/>
                </a:cubicBezTo>
                <a:cubicBezTo>
                  <a:pt x="9084" y="1241"/>
                  <a:pt x="9061" y="1269"/>
                  <a:pt x="9036" y="1295"/>
                </a:cubicBezTo>
                <a:cubicBezTo>
                  <a:pt x="9040" y="1342"/>
                  <a:pt x="9043" y="1388"/>
                  <a:pt x="9059" y="1433"/>
                </a:cubicBezTo>
                <a:lnTo>
                  <a:pt x="9059" y="1433"/>
                </a:lnTo>
                <a:cubicBezTo>
                  <a:pt x="9059" y="1433"/>
                  <a:pt x="9059" y="1433"/>
                  <a:pt x="9059" y="1433"/>
                </a:cubicBezTo>
                <a:cubicBezTo>
                  <a:pt x="9060" y="1433"/>
                  <a:pt x="9060" y="1433"/>
                  <a:pt x="9059" y="1434"/>
                </a:cubicBezTo>
                <a:cubicBezTo>
                  <a:pt x="9075" y="1468"/>
                  <a:pt x="9080" y="1504"/>
                  <a:pt x="9086" y="1540"/>
                </a:cubicBezTo>
                <a:cubicBezTo>
                  <a:pt x="9078" y="1541"/>
                  <a:pt x="9072" y="1543"/>
                  <a:pt x="9066" y="1546"/>
                </a:cubicBezTo>
                <a:cubicBezTo>
                  <a:pt x="9059" y="1510"/>
                  <a:pt x="9052" y="1475"/>
                  <a:pt x="9045" y="1439"/>
                </a:cubicBezTo>
                <a:lnTo>
                  <a:pt x="9045" y="1439"/>
                </a:lnTo>
                <a:cubicBezTo>
                  <a:pt x="9042" y="1440"/>
                  <a:pt x="9038" y="1441"/>
                  <a:pt x="9035" y="1441"/>
                </a:cubicBezTo>
                <a:cubicBezTo>
                  <a:pt x="8987" y="1441"/>
                  <a:pt x="8964" y="1356"/>
                  <a:pt x="8928" y="1331"/>
                </a:cubicBezTo>
                <a:cubicBezTo>
                  <a:pt x="8922" y="1369"/>
                  <a:pt x="8916" y="1407"/>
                  <a:pt x="8905" y="1478"/>
                </a:cubicBezTo>
                <a:cubicBezTo>
                  <a:pt x="8877" y="1415"/>
                  <a:pt x="8859" y="1376"/>
                  <a:pt x="8843" y="1338"/>
                </a:cubicBezTo>
                <a:cubicBezTo>
                  <a:pt x="8816" y="1387"/>
                  <a:pt x="8759" y="1393"/>
                  <a:pt x="8765" y="1529"/>
                </a:cubicBezTo>
                <a:cubicBezTo>
                  <a:pt x="8737" y="1471"/>
                  <a:pt x="8716" y="1426"/>
                  <a:pt x="8690" y="1373"/>
                </a:cubicBezTo>
                <a:cubicBezTo>
                  <a:pt x="8684" y="1426"/>
                  <a:pt x="8681" y="1459"/>
                  <a:pt x="8678" y="1482"/>
                </a:cubicBezTo>
                <a:cubicBezTo>
                  <a:pt x="8650" y="1473"/>
                  <a:pt x="8624" y="1465"/>
                  <a:pt x="8582" y="1453"/>
                </a:cubicBezTo>
                <a:lnTo>
                  <a:pt x="8582" y="1453"/>
                </a:lnTo>
                <a:cubicBezTo>
                  <a:pt x="8607" y="1498"/>
                  <a:pt x="8618" y="1518"/>
                  <a:pt x="8630" y="1540"/>
                </a:cubicBezTo>
                <a:cubicBezTo>
                  <a:pt x="8610" y="1554"/>
                  <a:pt x="8593" y="1568"/>
                  <a:pt x="8577" y="1581"/>
                </a:cubicBezTo>
                <a:cubicBezTo>
                  <a:pt x="8577" y="1632"/>
                  <a:pt x="8577" y="1684"/>
                  <a:pt x="8577" y="1740"/>
                </a:cubicBezTo>
                <a:cubicBezTo>
                  <a:pt x="8553" y="1731"/>
                  <a:pt x="8540" y="1725"/>
                  <a:pt x="8515" y="1715"/>
                </a:cubicBezTo>
                <a:cubicBezTo>
                  <a:pt x="8524" y="1666"/>
                  <a:pt x="8529" y="1628"/>
                  <a:pt x="8537" y="1588"/>
                </a:cubicBezTo>
                <a:cubicBezTo>
                  <a:pt x="8495" y="1533"/>
                  <a:pt x="8466" y="1506"/>
                  <a:pt x="8447" y="1506"/>
                </a:cubicBezTo>
                <a:cubicBezTo>
                  <a:pt x="8434" y="1506"/>
                  <a:pt x="8425" y="1518"/>
                  <a:pt x="8419" y="1541"/>
                </a:cubicBezTo>
                <a:cubicBezTo>
                  <a:pt x="8429" y="1560"/>
                  <a:pt x="8440" y="1579"/>
                  <a:pt x="8447" y="1594"/>
                </a:cubicBezTo>
                <a:cubicBezTo>
                  <a:pt x="8435" y="1625"/>
                  <a:pt x="8425" y="1654"/>
                  <a:pt x="8418" y="1674"/>
                </a:cubicBezTo>
                <a:cubicBezTo>
                  <a:pt x="8381" y="1632"/>
                  <a:pt x="8347" y="1596"/>
                  <a:pt x="8316" y="1562"/>
                </a:cubicBezTo>
                <a:cubicBezTo>
                  <a:pt x="8306" y="1587"/>
                  <a:pt x="8300" y="1593"/>
                  <a:pt x="8300" y="1600"/>
                </a:cubicBezTo>
                <a:cubicBezTo>
                  <a:pt x="8301" y="1624"/>
                  <a:pt x="8304" y="1649"/>
                  <a:pt x="8331" y="1693"/>
                </a:cubicBezTo>
                <a:lnTo>
                  <a:pt x="8331" y="1693"/>
                </a:lnTo>
                <a:cubicBezTo>
                  <a:pt x="8337" y="1689"/>
                  <a:pt x="8343" y="1686"/>
                  <a:pt x="8349" y="1684"/>
                </a:cubicBezTo>
                <a:cubicBezTo>
                  <a:pt x="8349" y="1684"/>
                  <a:pt x="8349" y="1684"/>
                  <a:pt x="8349" y="1684"/>
                </a:cubicBezTo>
                <a:lnTo>
                  <a:pt x="8349" y="1684"/>
                </a:lnTo>
                <a:cubicBezTo>
                  <a:pt x="8353" y="1684"/>
                  <a:pt x="8361" y="1705"/>
                  <a:pt x="8346" y="1715"/>
                </a:cubicBezTo>
                <a:cubicBezTo>
                  <a:pt x="8346" y="1720"/>
                  <a:pt x="8344" y="1722"/>
                  <a:pt x="8340" y="1722"/>
                </a:cubicBezTo>
                <a:cubicBezTo>
                  <a:pt x="8333" y="1722"/>
                  <a:pt x="8321" y="1716"/>
                  <a:pt x="8309" y="1710"/>
                </a:cubicBezTo>
                <a:cubicBezTo>
                  <a:pt x="8314" y="1707"/>
                  <a:pt x="8318" y="1703"/>
                  <a:pt x="8323" y="1699"/>
                </a:cubicBezTo>
                <a:lnTo>
                  <a:pt x="8323" y="1699"/>
                </a:lnTo>
                <a:cubicBezTo>
                  <a:pt x="8330" y="1705"/>
                  <a:pt x="8338" y="1710"/>
                  <a:pt x="8346" y="1715"/>
                </a:cubicBezTo>
                <a:cubicBezTo>
                  <a:pt x="8340" y="1707"/>
                  <a:pt x="8335" y="1700"/>
                  <a:pt x="8331" y="1693"/>
                </a:cubicBezTo>
                <a:lnTo>
                  <a:pt x="8331" y="1693"/>
                </a:lnTo>
                <a:cubicBezTo>
                  <a:pt x="8328" y="1695"/>
                  <a:pt x="8326" y="1697"/>
                  <a:pt x="8323" y="1699"/>
                </a:cubicBezTo>
                <a:lnTo>
                  <a:pt x="8323" y="1699"/>
                </a:lnTo>
                <a:cubicBezTo>
                  <a:pt x="8265" y="1652"/>
                  <a:pt x="8228" y="1565"/>
                  <a:pt x="8190" y="1565"/>
                </a:cubicBezTo>
                <a:cubicBezTo>
                  <a:pt x="8177" y="1565"/>
                  <a:pt x="8164" y="1575"/>
                  <a:pt x="8150" y="1599"/>
                </a:cubicBezTo>
                <a:cubicBezTo>
                  <a:pt x="8148" y="1628"/>
                  <a:pt x="8148" y="1654"/>
                  <a:pt x="8147" y="1725"/>
                </a:cubicBezTo>
                <a:cubicBezTo>
                  <a:pt x="8118" y="1651"/>
                  <a:pt x="8098" y="1606"/>
                  <a:pt x="8081" y="1562"/>
                </a:cubicBezTo>
                <a:cubicBezTo>
                  <a:pt x="8013" y="1584"/>
                  <a:pt x="7959" y="1601"/>
                  <a:pt x="7887" y="1624"/>
                </a:cubicBezTo>
                <a:cubicBezTo>
                  <a:pt x="7869" y="1609"/>
                  <a:pt x="7852" y="1602"/>
                  <a:pt x="7837" y="1602"/>
                </a:cubicBezTo>
                <a:cubicBezTo>
                  <a:pt x="7805" y="1602"/>
                  <a:pt x="7779" y="1634"/>
                  <a:pt x="7760" y="1699"/>
                </a:cubicBezTo>
                <a:cubicBezTo>
                  <a:pt x="7757" y="1706"/>
                  <a:pt x="7767" y="1729"/>
                  <a:pt x="7772" y="1747"/>
                </a:cubicBezTo>
                <a:cubicBezTo>
                  <a:pt x="7785" y="1734"/>
                  <a:pt x="7798" y="1721"/>
                  <a:pt x="7819" y="1700"/>
                </a:cubicBezTo>
                <a:cubicBezTo>
                  <a:pt x="7822" y="1744"/>
                  <a:pt x="7823" y="1777"/>
                  <a:pt x="7823" y="1804"/>
                </a:cubicBezTo>
                <a:cubicBezTo>
                  <a:pt x="7782" y="1806"/>
                  <a:pt x="7748" y="1806"/>
                  <a:pt x="7716" y="1807"/>
                </a:cubicBezTo>
                <a:cubicBezTo>
                  <a:pt x="7704" y="1768"/>
                  <a:pt x="7695" y="1735"/>
                  <a:pt x="7686" y="1700"/>
                </a:cubicBezTo>
                <a:cubicBezTo>
                  <a:pt x="7675" y="1722"/>
                  <a:pt x="7666" y="1741"/>
                  <a:pt x="7656" y="1759"/>
                </a:cubicBezTo>
                <a:cubicBezTo>
                  <a:pt x="7600" y="1576"/>
                  <a:pt x="7501" y="1606"/>
                  <a:pt x="7403" y="1515"/>
                </a:cubicBezTo>
                <a:lnTo>
                  <a:pt x="7403" y="1515"/>
                </a:lnTo>
                <a:cubicBezTo>
                  <a:pt x="7422" y="1626"/>
                  <a:pt x="7435" y="1696"/>
                  <a:pt x="7448" y="1775"/>
                </a:cubicBezTo>
                <a:cubicBezTo>
                  <a:pt x="7392" y="1777"/>
                  <a:pt x="7338" y="1778"/>
                  <a:pt x="7286" y="1781"/>
                </a:cubicBezTo>
                <a:cubicBezTo>
                  <a:pt x="7280" y="1822"/>
                  <a:pt x="7276" y="1853"/>
                  <a:pt x="7272" y="1885"/>
                </a:cubicBezTo>
                <a:cubicBezTo>
                  <a:pt x="7267" y="1878"/>
                  <a:pt x="7263" y="1872"/>
                  <a:pt x="7258" y="1865"/>
                </a:cubicBezTo>
                <a:cubicBezTo>
                  <a:pt x="7254" y="1821"/>
                  <a:pt x="7251" y="1777"/>
                  <a:pt x="7247" y="1734"/>
                </a:cubicBezTo>
                <a:cubicBezTo>
                  <a:pt x="7313" y="1704"/>
                  <a:pt x="7344" y="1644"/>
                  <a:pt x="7339" y="1556"/>
                </a:cubicBezTo>
                <a:cubicBezTo>
                  <a:pt x="7302" y="1548"/>
                  <a:pt x="7266" y="1545"/>
                  <a:pt x="7229" y="1545"/>
                </a:cubicBezTo>
                <a:cubicBezTo>
                  <a:pt x="7142" y="1545"/>
                  <a:pt x="7056" y="1561"/>
                  <a:pt x="6968" y="1561"/>
                </a:cubicBezTo>
                <a:cubicBezTo>
                  <a:pt x="6898" y="1561"/>
                  <a:pt x="6827" y="1551"/>
                  <a:pt x="6755" y="1512"/>
                </a:cubicBezTo>
                <a:cubicBezTo>
                  <a:pt x="6726" y="1546"/>
                  <a:pt x="6695" y="1581"/>
                  <a:pt x="6661" y="1619"/>
                </a:cubicBezTo>
                <a:cubicBezTo>
                  <a:pt x="6652" y="1578"/>
                  <a:pt x="6646" y="1553"/>
                  <a:pt x="6636" y="1507"/>
                </a:cubicBezTo>
                <a:cubicBezTo>
                  <a:pt x="6593" y="1521"/>
                  <a:pt x="6551" y="1532"/>
                  <a:pt x="6507" y="1544"/>
                </a:cubicBezTo>
                <a:cubicBezTo>
                  <a:pt x="6493" y="1519"/>
                  <a:pt x="6480" y="1494"/>
                  <a:pt x="6467" y="1469"/>
                </a:cubicBezTo>
                <a:cubicBezTo>
                  <a:pt x="6465" y="1525"/>
                  <a:pt x="6464" y="1581"/>
                  <a:pt x="6459" y="1671"/>
                </a:cubicBezTo>
                <a:cubicBezTo>
                  <a:pt x="6440" y="1588"/>
                  <a:pt x="6436" y="1563"/>
                  <a:pt x="6424" y="1516"/>
                </a:cubicBezTo>
                <a:cubicBezTo>
                  <a:pt x="6407" y="1517"/>
                  <a:pt x="6389" y="1521"/>
                  <a:pt x="6370" y="1521"/>
                </a:cubicBezTo>
                <a:cubicBezTo>
                  <a:pt x="6361" y="1521"/>
                  <a:pt x="6351" y="1520"/>
                  <a:pt x="6342" y="1518"/>
                </a:cubicBezTo>
                <a:cubicBezTo>
                  <a:pt x="6308" y="1507"/>
                  <a:pt x="6276" y="1476"/>
                  <a:pt x="6243" y="1468"/>
                </a:cubicBezTo>
                <a:cubicBezTo>
                  <a:pt x="6234" y="1465"/>
                  <a:pt x="6225" y="1464"/>
                  <a:pt x="6217" y="1464"/>
                </a:cubicBezTo>
                <a:cubicBezTo>
                  <a:pt x="6148" y="1464"/>
                  <a:pt x="6100" y="1549"/>
                  <a:pt x="6117" y="1700"/>
                </a:cubicBezTo>
                <a:lnTo>
                  <a:pt x="6117" y="1700"/>
                </a:lnTo>
                <a:cubicBezTo>
                  <a:pt x="6119" y="1699"/>
                  <a:pt x="6122" y="1698"/>
                  <a:pt x="6124" y="1697"/>
                </a:cubicBezTo>
                <a:lnTo>
                  <a:pt x="6124" y="1697"/>
                </a:lnTo>
                <a:cubicBezTo>
                  <a:pt x="6128" y="1697"/>
                  <a:pt x="6136" y="1718"/>
                  <a:pt x="6121" y="1728"/>
                </a:cubicBezTo>
                <a:cubicBezTo>
                  <a:pt x="6122" y="1733"/>
                  <a:pt x="6119" y="1735"/>
                  <a:pt x="6115" y="1735"/>
                </a:cubicBezTo>
                <a:cubicBezTo>
                  <a:pt x="6109" y="1735"/>
                  <a:pt x="6096" y="1729"/>
                  <a:pt x="6084" y="1724"/>
                </a:cubicBezTo>
                <a:cubicBezTo>
                  <a:pt x="6088" y="1721"/>
                  <a:pt x="6092" y="1718"/>
                  <a:pt x="6096" y="1715"/>
                </a:cubicBezTo>
                <a:lnTo>
                  <a:pt x="6096" y="1715"/>
                </a:lnTo>
                <a:cubicBezTo>
                  <a:pt x="6103" y="1720"/>
                  <a:pt x="6111" y="1724"/>
                  <a:pt x="6121" y="1728"/>
                </a:cubicBezTo>
                <a:cubicBezTo>
                  <a:pt x="6120" y="1718"/>
                  <a:pt x="6118" y="1709"/>
                  <a:pt x="6117" y="1700"/>
                </a:cubicBezTo>
                <a:lnTo>
                  <a:pt x="6117" y="1700"/>
                </a:lnTo>
                <a:cubicBezTo>
                  <a:pt x="6110" y="1704"/>
                  <a:pt x="6103" y="1709"/>
                  <a:pt x="6096" y="1715"/>
                </a:cubicBezTo>
                <a:lnTo>
                  <a:pt x="6096" y="1715"/>
                </a:lnTo>
                <a:cubicBezTo>
                  <a:pt x="6025" y="1666"/>
                  <a:pt x="6062" y="1553"/>
                  <a:pt x="6018" y="1529"/>
                </a:cubicBezTo>
                <a:cubicBezTo>
                  <a:pt x="6013" y="1529"/>
                  <a:pt x="6008" y="1528"/>
                  <a:pt x="6004" y="1528"/>
                </a:cubicBezTo>
                <a:cubicBezTo>
                  <a:pt x="5928" y="1528"/>
                  <a:pt x="5910" y="1641"/>
                  <a:pt x="5890" y="1760"/>
                </a:cubicBezTo>
                <a:cubicBezTo>
                  <a:pt x="5850" y="1699"/>
                  <a:pt x="5811" y="1638"/>
                  <a:pt x="5771" y="1579"/>
                </a:cubicBezTo>
                <a:cubicBezTo>
                  <a:pt x="5751" y="1606"/>
                  <a:pt x="5733" y="1642"/>
                  <a:pt x="5726" y="1642"/>
                </a:cubicBezTo>
                <a:cubicBezTo>
                  <a:pt x="5725" y="1642"/>
                  <a:pt x="5724" y="1642"/>
                  <a:pt x="5724" y="1641"/>
                </a:cubicBezTo>
                <a:cubicBezTo>
                  <a:pt x="5692" y="1603"/>
                  <a:pt x="5663" y="1589"/>
                  <a:pt x="5637" y="1589"/>
                </a:cubicBezTo>
                <a:cubicBezTo>
                  <a:pt x="5586" y="1589"/>
                  <a:pt x="5543" y="1645"/>
                  <a:pt x="5499" y="1694"/>
                </a:cubicBezTo>
                <a:cubicBezTo>
                  <a:pt x="5461" y="1737"/>
                  <a:pt x="5425" y="1787"/>
                  <a:pt x="5384" y="1838"/>
                </a:cubicBezTo>
                <a:cubicBezTo>
                  <a:pt x="5359" y="1803"/>
                  <a:pt x="5331" y="1763"/>
                  <a:pt x="5305" y="1725"/>
                </a:cubicBezTo>
                <a:cubicBezTo>
                  <a:pt x="5294" y="1747"/>
                  <a:pt x="5288" y="1760"/>
                  <a:pt x="5281" y="1777"/>
                </a:cubicBezTo>
                <a:lnTo>
                  <a:pt x="5209" y="1669"/>
                </a:lnTo>
                <a:cubicBezTo>
                  <a:pt x="5200" y="1790"/>
                  <a:pt x="5129" y="1802"/>
                  <a:pt x="5100" y="1944"/>
                </a:cubicBezTo>
                <a:cubicBezTo>
                  <a:pt x="5071" y="1862"/>
                  <a:pt x="5053" y="1812"/>
                  <a:pt x="5025" y="1732"/>
                </a:cubicBezTo>
                <a:cubicBezTo>
                  <a:pt x="4994" y="1834"/>
                  <a:pt x="4975" y="1893"/>
                  <a:pt x="4959" y="1943"/>
                </a:cubicBezTo>
                <a:cubicBezTo>
                  <a:pt x="4926" y="1909"/>
                  <a:pt x="4893" y="1874"/>
                  <a:pt x="4851" y="1831"/>
                </a:cubicBezTo>
                <a:cubicBezTo>
                  <a:pt x="4851" y="1913"/>
                  <a:pt x="4851" y="1965"/>
                  <a:pt x="4851" y="2021"/>
                </a:cubicBezTo>
                <a:cubicBezTo>
                  <a:pt x="4831" y="2016"/>
                  <a:pt x="4818" y="2015"/>
                  <a:pt x="4800" y="2010"/>
                </a:cubicBezTo>
                <a:cubicBezTo>
                  <a:pt x="4806" y="1977"/>
                  <a:pt x="4810" y="1952"/>
                  <a:pt x="4815" y="1925"/>
                </a:cubicBezTo>
                <a:cubicBezTo>
                  <a:pt x="4798" y="1900"/>
                  <a:pt x="4784" y="1878"/>
                  <a:pt x="4769" y="1856"/>
                </a:cubicBezTo>
                <a:cubicBezTo>
                  <a:pt x="4757" y="1875"/>
                  <a:pt x="4748" y="1890"/>
                  <a:pt x="4735" y="1915"/>
                </a:cubicBezTo>
                <a:cubicBezTo>
                  <a:pt x="4725" y="1850"/>
                  <a:pt x="4716" y="1799"/>
                  <a:pt x="4707" y="1743"/>
                </a:cubicBezTo>
                <a:cubicBezTo>
                  <a:pt x="4688" y="1746"/>
                  <a:pt x="4675" y="1747"/>
                  <a:pt x="4659" y="1750"/>
                </a:cubicBezTo>
                <a:lnTo>
                  <a:pt x="4659" y="1921"/>
                </a:lnTo>
                <a:cubicBezTo>
                  <a:pt x="4641" y="1893"/>
                  <a:pt x="4628" y="1875"/>
                  <a:pt x="4617" y="1860"/>
                </a:cubicBezTo>
                <a:cubicBezTo>
                  <a:pt x="4604" y="1881"/>
                  <a:pt x="4591" y="1903"/>
                  <a:pt x="4575" y="1931"/>
                </a:cubicBezTo>
                <a:cubicBezTo>
                  <a:pt x="4542" y="1885"/>
                  <a:pt x="4516" y="1846"/>
                  <a:pt x="4488" y="1807"/>
                </a:cubicBezTo>
                <a:cubicBezTo>
                  <a:pt x="4470" y="1849"/>
                  <a:pt x="4456" y="1882"/>
                  <a:pt x="4438" y="1919"/>
                </a:cubicBezTo>
                <a:cubicBezTo>
                  <a:pt x="4425" y="1881"/>
                  <a:pt x="4413" y="1844"/>
                  <a:pt x="4403" y="1818"/>
                </a:cubicBezTo>
                <a:cubicBezTo>
                  <a:pt x="4366" y="1818"/>
                  <a:pt x="4331" y="1819"/>
                  <a:pt x="4295" y="1821"/>
                </a:cubicBezTo>
                <a:cubicBezTo>
                  <a:pt x="4351" y="2055"/>
                  <a:pt x="4353" y="2065"/>
                  <a:pt x="4339" y="2287"/>
                </a:cubicBezTo>
                <a:cubicBezTo>
                  <a:pt x="4273" y="2205"/>
                  <a:pt x="4213" y="2128"/>
                  <a:pt x="4160" y="2062"/>
                </a:cubicBezTo>
                <a:cubicBezTo>
                  <a:pt x="4154" y="1953"/>
                  <a:pt x="4234" y="1940"/>
                  <a:pt x="4195" y="1828"/>
                </a:cubicBezTo>
                <a:lnTo>
                  <a:pt x="4195" y="1828"/>
                </a:lnTo>
                <a:cubicBezTo>
                  <a:pt x="4172" y="1844"/>
                  <a:pt x="4148" y="1860"/>
                  <a:pt x="4125" y="1872"/>
                </a:cubicBezTo>
                <a:cubicBezTo>
                  <a:pt x="4083" y="1891"/>
                  <a:pt x="4058" y="1931"/>
                  <a:pt x="4064" y="2018"/>
                </a:cubicBezTo>
                <a:cubicBezTo>
                  <a:pt x="4064" y="2024"/>
                  <a:pt x="4051" y="2028"/>
                  <a:pt x="4045" y="2034"/>
                </a:cubicBezTo>
                <a:cubicBezTo>
                  <a:pt x="4033" y="1996"/>
                  <a:pt x="4022" y="1959"/>
                  <a:pt x="4008" y="1918"/>
                </a:cubicBezTo>
                <a:cubicBezTo>
                  <a:pt x="3936" y="1990"/>
                  <a:pt x="3916" y="2102"/>
                  <a:pt x="3901" y="2218"/>
                </a:cubicBezTo>
                <a:cubicBezTo>
                  <a:pt x="3893" y="2279"/>
                  <a:pt x="3883" y="2330"/>
                  <a:pt x="3846" y="2330"/>
                </a:cubicBezTo>
                <a:cubicBezTo>
                  <a:pt x="3838" y="2330"/>
                  <a:pt x="3828" y="2328"/>
                  <a:pt x="3817" y="2322"/>
                </a:cubicBezTo>
                <a:cubicBezTo>
                  <a:pt x="3810" y="2212"/>
                  <a:pt x="3870" y="2106"/>
                  <a:pt x="3804" y="1997"/>
                </a:cubicBezTo>
                <a:cubicBezTo>
                  <a:pt x="3783" y="1997"/>
                  <a:pt x="3764" y="1997"/>
                  <a:pt x="3744" y="1999"/>
                </a:cubicBezTo>
                <a:cubicBezTo>
                  <a:pt x="3724" y="2094"/>
                  <a:pt x="3694" y="2162"/>
                  <a:pt x="3616" y="2178"/>
                </a:cubicBezTo>
                <a:cubicBezTo>
                  <a:pt x="3624" y="2102"/>
                  <a:pt x="3635" y="2050"/>
                  <a:pt x="3635" y="1996"/>
                </a:cubicBezTo>
                <a:cubicBezTo>
                  <a:pt x="3635" y="1978"/>
                  <a:pt x="3611" y="1955"/>
                  <a:pt x="3592" y="1924"/>
                </a:cubicBezTo>
                <a:cubicBezTo>
                  <a:pt x="3582" y="1983"/>
                  <a:pt x="3574" y="2021"/>
                  <a:pt x="3570" y="2052"/>
                </a:cubicBezTo>
                <a:cubicBezTo>
                  <a:pt x="3541" y="2063"/>
                  <a:pt x="3516" y="2072"/>
                  <a:pt x="3461" y="2094"/>
                </a:cubicBezTo>
                <a:cubicBezTo>
                  <a:pt x="3513" y="2150"/>
                  <a:pt x="3535" y="2175"/>
                  <a:pt x="3558" y="2200"/>
                </a:cubicBezTo>
                <a:cubicBezTo>
                  <a:pt x="3549" y="2243"/>
                  <a:pt x="3538" y="2291"/>
                  <a:pt x="3526" y="2347"/>
                </a:cubicBezTo>
                <a:cubicBezTo>
                  <a:pt x="3496" y="2243"/>
                  <a:pt x="3468" y="2149"/>
                  <a:pt x="3441" y="2052"/>
                </a:cubicBezTo>
                <a:cubicBezTo>
                  <a:pt x="3386" y="2124"/>
                  <a:pt x="3340" y="2187"/>
                  <a:pt x="3296" y="2246"/>
                </a:cubicBezTo>
                <a:cubicBezTo>
                  <a:pt x="3265" y="2218"/>
                  <a:pt x="3243" y="2197"/>
                  <a:pt x="3217" y="2174"/>
                </a:cubicBezTo>
                <a:cubicBezTo>
                  <a:pt x="3193" y="2231"/>
                  <a:pt x="3170" y="2283"/>
                  <a:pt x="3149" y="2331"/>
                </a:cubicBezTo>
                <a:cubicBezTo>
                  <a:pt x="3154" y="2400"/>
                  <a:pt x="3158" y="2464"/>
                  <a:pt x="3160" y="2496"/>
                </a:cubicBezTo>
                <a:cubicBezTo>
                  <a:pt x="3136" y="2478"/>
                  <a:pt x="3111" y="2461"/>
                  <a:pt x="3092" y="2446"/>
                </a:cubicBezTo>
                <a:cubicBezTo>
                  <a:pt x="3105" y="2330"/>
                  <a:pt x="3115" y="2236"/>
                  <a:pt x="3127" y="2133"/>
                </a:cubicBezTo>
                <a:lnTo>
                  <a:pt x="3127" y="2133"/>
                </a:lnTo>
                <a:cubicBezTo>
                  <a:pt x="3105" y="2136"/>
                  <a:pt x="3092" y="2137"/>
                  <a:pt x="3077" y="2140"/>
                </a:cubicBezTo>
                <a:lnTo>
                  <a:pt x="3077" y="2275"/>
                </a:lnTo>
                <a:cubicBezTo>
                  <a:pt x="3054" y="2308"/>
                  <a:pt x="3037" y="2321"/>
                  <a:pt x="3027" y="2344"/>
                </a:cubicBezTo>
                <a:cubicBezTo>
                  <a:pt x="3021" y="2359"/>
                  <a:pt x="3021" y="2386"/>
                  <a:pt x="3020" y="2406"/>
                </a:cubicBezTo>
                <a:cubicBezTo>
                  <a:pt x="2996" y="2386"/>
                  <a:pt x="2986" y="2377"/>
                  <a:pt x="2951" y="2347"/>
                </a:cubicBezTo>
                <a:lnTo>
                  <a:pt x="2951" y="2347"/>
                </a:lnTo>
                <a:cubicBezTo>
                  <a:pt x="2996" y="2483"/>
                  <a:pt x="3029" y="2574"/>
                  <a:pt x="3062" y="2673"/>
                </a:cubicBezTo>
                <a:cubicBezTo>
                  <a:pt x="3043" y="2686"/>
                  <a:pt x="3030" y="2695"/>
                  <a:pt x="3009" y="2709"/>
                </a:cubicBezTo>
                <a:cubicBezTo>
                  <a:pt x="2981" y="2611"/>
                  <a:pt x="2954" y="2515"/>
                  <a:pt x="2927" y="2419"/>
                </a:cubicBezTo>
                <a:cubicBezTo>
                  <a:pt x="2911" y="2419"/>
                  <a:pt x="2896" y="2421"/>
                  <a:pt x="2881" y="2421"/>
                </a:cubicBezTo>
                <a:cubicBezTo>
                  <a:pt x="2884" y="2455"/>
                  <a:pt x="2887" y="2488"/>
                  <a:pt x="2890" y="2525"/>
                </a:cubicBezTo>
                <a:lnTo>
                  <a:pt x="2890" y="2525"/>
                </a:lnTo>
                <a:cubicBezTo>
                  <a:pt x="2867" y="2526"/>
                  <a:pt x="2854" y="2527"/>
                  <a:pt x="2839" y="2527"/>
                </a:cubicBezTo>
                <a:cubicBezTo>
                  <a:pt x="2828" y="2471"/>
                  <a:pt x="2820" y="2418"/>
                  <a:pt x="2811" y="2367"/>
                </a:cubicBezTo>
                <a:cubicBezTo>
                  <a:pt x="2762" y="2409"/>
                  <a:pt x="2720" y="2447"/>
                  <a:pt x="2674" y="2487"/>
                </a:cubicBezTo>
                <a:cubicBezTo>
                  <a:pt x="2708" y="2556"/>
                  <a:pt x="2734" y="2611"/>
                  <a:pt x="2762" y="2671"/>
                </a:cubicBezTo>
                <a:cubicBezTo>
                  <a:pt x="2746" y="2695"/>
                  <a:pt x="2730" y="2703"/>
                  <a:pt x="2715" y="2703"/>
                </a:cubicBezTo>
                <a:cubicBezTo>
                  <a:pt x="2675" y="2703"/>
                  <a:pt x="2638" y="2647"/>
                  <a:pt x="2604" y="2647"/>
                </a:cubicBezTo>
                <a:cubicBezTo>
                  <a:pt x="2596" y="2647"/>
                  <a:pt x="2588" y="2650"/>
                  <a:pt x="2580" y="2658"/>
                </a:cubicBezTo>
                <a:cubicBezTo>
                  <a:pt x="2549" y="2531"/>
                  <a:pt x="2524" y="2424"/>
                  <a:pt x="2497" y="2316"/>
                </a:cubicBezTo>
                <a:cubicBezTo>
                  <a:pt x="2493" y="2318"/>
                  <a:pt x="2487" y="2318"/>
                  <a:pt x="2481" y="2319"/>
                </a:cubicBezTo>
                <a:cubicBezTo>
                  <a:pt x="2489" y="2408"/>
                  <a:pt x="2497" y="2497"/>
                  <a:pt x="2505" y="2586"/>
                </a:cubicBezTo>
                <a:cubicBezTo>
                  <a:pt x="2496" y="2577"/>
                  <a:pt x="2487" y="2570"/>
                  <a:pt x="2478" y="2561"/>
                </a:cubicBezTo>
                <a:cubicBezTo>
                  <a:pt x="2461" y="2608"/>
                  <a:pt x="2444" y="2656"/>
                  <a:pt x="2434" y="2686"/>
                </a:cubicBezTo>
                <a:cubicBezTo>
                  <a:pt x="2399" y="2623"/>
                  <a:pt x="2364" y="2556"/>
                  <a:pt x="2315" y="2465"/>
                </a:cubicBezTo>
                <a:cubicBezTo>
                  <a:pt x="2302" y="2522"/>
                  <a:pt x="2290" y="2570"/>
                  <a:pt x="2283" y="2605"/>
                </a:cubicBezTo>
                <a:cubicBezTo>
                  <a:pt x="2240" y="2555"/>
                  <a:pt x="2211" y="2520"/>
                  <a:pt x="2181" y="2484"/>
                </a:cubicBezTo>
                <a:cubicBezTo>
                  <a:pt x="2163" y="2536"/>
                  <a:pt x="2150" y="2574"/>
                  <a:pt x="2137" y="2612"/>
                </a:cubicBezTo>
                <a:cubicBezTo>
                  <a:pt x="2127" y="2631"/>
                  <a:pt x="2115" y="2650"/>
                  <a:pt x="2105" y="2670"/>
                </a:cubicBezTo>
                <a:cubicBezTo>
                  <a:pt x="2096" y="2650"/>
                  <a:pt x="2086" y="2631"/>
                  <a:pt x="2077" y="2614"/>
                </a:cubicBezTo>
                <a:cubicBezTo>
                  <a:pt x="2058" y="2652"/>
                  <a:pt x="2037" y="2692"/>
                  <a:pt x="2018" y="2728"/>
                </a:cubicBezTo>
                <a:cubicBezTo>
                  <a:pt x="2040" y="2774"/>
                  <a:pt x="2050" y="2798"/>
                  <a:pt x="2068" y="2834"/>
                </a:cubicBezTo>
                <a:cubicBezTo>
                  <a:pt x="2033" y="2836"/>
                  <a:pt x="2008" y="2836"/>
                  <a:pt x="1981" y="2837"/>
                </a:cubicBezTo>
                <a:cubicBezTo>
                  <a:pt x="1947" y="2658"/>
                  <a:pt x="1856" y="2575"/>
                  <a:pt x="1791" y="2427"/>
                </a:cubicBezTo>
                <a:cubicBezTo>
                  <a:pt x="1757" y="2490"/>
                  <a:pt x="1734" y="2536"/>
                  <a:pt x="1710" y="2578"/>
                </a:cubicBezTo>
                <a:cubicBezTo>
                  <a:pt x="1685" y="2553"/>
                  <a:pt x="1669" y="2537"/>
                  <a:pt x="1629" y="2497"/>
                </a:cubicBezTo>
                <a:lnTo>
                  <a:pt x="1629" y="2497"/>
                </a:lnTo>
                <a:cubicBezTo>
                  <a:pt x="1653" y="2577"/>
                  <a:pt x="1665" y="2620"/>
                  <a:pt x="1677" y="2658"/>
                </a:cubicBezTo>
                <a:cubicBezTo>
                  <a:pt x="1668" y="2705"/>
                  <a:pt x="1659" y="2750"/>
                  <a:pt x="1653" y="2786"/>
                </a:cubicBezTo>
                <a:cubicBezTo>
                  <a:pt x="1615" y="2803"/>
                  <a:pt x="1582" y="2820"/>
                  <a:pt x="1521" y="2849"/>
                </a:cubicBezTo>
                <a:cubicBezTo>
                  <a:pt x="1556" y="2778"/>
                  <a:pt x="1574" y="2743"/>
                  <a:pt x="1588" y="2717"/>
                </a:cubicBezTo>
                <a:cubicBezTo>
                  <a:pt x="1572" y="2655"/>
                  <a:pt x="1556" y="2590"/>
                  <a:pt x="1540" y="2525"/>
                </a:cubicBezTo>
                <a:cubicBezTo>
                  <a:pt x="1516" y="2546"/>
                  <a:pt x="1492" y="2556"/>
                  <a:pt x="1465" y="2556"/>
                </a:cubicBezTo>
                <a:cubicBezTo>
                  <a:pt x="1443" y="2556"/>
                  <a:pt x="1420" y="2549"/>
                  <a:pt x="1395" y="2534"/>
                </a:cubicBezTo>
                <a:lnTo>
                  <a:pt x="1395" y="2534"/>
                </a:lnTo>
                <a:cubicBezTo>
                  <a:pt x="1410" y="2589"/>
                  <a:pt x="1423" y="2631"/>
                  <a:pt x="1435" y="2678"/>
                </a:cubicBezTo>
                <a:cubicBezTo>
                  <a:pt x="1407" y="2678"/>
                  <a:pt x="1381" y="2680"/>
                  <a:pt x="1356" y="2681"/>
                </a:cubicBezTo>
                <a:cubicBezTo>
                  <a:pt x="1347" y="2643"/>
                  <a:pt x="1343" y="2617"/>
                  <a:pt x="1335" y="2578"/>
                </a:cubicBezTo>
                <a:cubicBezTo>
                  <a:pt x="1279" y="2590"/>
                  <a:pt x="1225" y="2600"/>
                  <a:pt x="1185" y="2609"/>
                </a:cubicBezTo>
                <a:cubicBezTo>
                  <a:pt x="1159" y="2665"/>
                  <a:pt x="1135" y="2711"/>
                  <a:pt x="1116" y="2759"/>
                </a:cubicBezTo>
                <a:cubicBezTo>
                  <a:pt x="1112" y="2778"/>
                  <a:pt x="1106" y="2793"/>
                  <a:pt x="1100" y="2809"/>
                </a:cubicBezTo>
                <a:cubicBezTo>
                  <a:pt x="1097" y="2803"/>
                  <a:pt x="1092" y="2798"/>
                  <a:pt x="1088" y="2792"/>
                </a:cubicBezTo>
                <a:cubicBezTo>
                  <a:pt x="1095" y="2778"/>
                  <a:pt x="1103" y="2765"/>
                  <a:pt x="1110" y="2750"/>
                </a:cubicBezTo>
                <a:cubicBezTo>
                  <a:pt x="1113" y="2755"/>
                  <a:pt x="1114" y="2758"/>
                  <a:pt x="1116" y="2759"/>
                </a:cubicBezTo>
                <a:cubicBezTo>
                  <a:pt x="1097" y="2679"/>
                  <a:pt x="1067" y="2646"/>
                  <a:pt x="1029" y="2646"/>
                </a:cubicBezTo>
                <a:cubicBezTo>
                  <a:pt x="1024" y="2646"/>
                  <a:pt x="1019" y="2646"/>
                  <a:pt x="1013" y="2648"/>
                </a:cubicBezTo>
                <a:cubicBezTo>
                  <a:pt x="1025" y="2675"/>
                  <a:pt x="1037" y="2706"/>
                  <a:pt x="1053" y="2745"/>
                </a:cubicBezTo>
                <a:cubicBezTo>
                  <a:pt x="1023" y="2755"/>
                  <a:pt x="997" y="2764"/>
                  <a:pt x="970" y="2773"/>
                </a:cubicBezTo>
                <a:cubicBezTo>
                  <a:pt x="966" y="2809"/>
                  <a:pt x="963" y="2842"/>
                  <a:pt x="959" y="2884"/>
                </a:cubicBezTo>
                <a:cubicBezTo>
                  <a:pt x="939" y="2849"/>
                  <a:pt x="925" y="2823"/>
                  <a:pt x="909" y="2793"/>
                </a:cubicBezTo>
                <a:cubicBezTo>
                  <a:pt x="914" y="2771"/>
                  <a:pt x="922" y="2742"/>
                  <a:pt x="929" y="2712"/>
                </a:cubicBezTo>
                <a:cubicBezTo>
                  <a:pt x="909" y="2653"/>
                  <a:pt x="888" y="2597"/>
                  <a:pt x="864" y="2536"/>
                </a:cubicBezTo>
                <a:cubicBezTo>
                  <a:pt x="838" y="2602"/>
                  <a:pt x="817" y="2656"/>
                  <a:pt x="797" y="2712"/>
                </a:cubicBezTo>
                <a:cubicBezTo>
                  <a:pt x="816" y="2746"/>
                  <a:pt x="826" y="2767"/>
                  <a:pt x="838" y="2786"/>
                </a:cubicBezTo>
                <a:cubicBezTo>
                  <a:pt x="851" y="2808"/>
                  <a:pt x="864" y="2828"/>
                  <a:pt x="888" y="2865"/>
                </a:cubicBezTo>
                <a:cubicBezTo>
                  <a:pt x="810" y="2864"/>
                  <a:pt x="756" y="2793"/>
                  <a:pt x="726" y="2653"/>
                </a:cubicBezTo>
                <a:cubicBezTo>
                  <a:pt x="713" y="2718"/>
                  <a:pt x="703" y="2778"/>
                  <a:pt x="691" y="2834"/>
                </a:cubicBezTo>
                <a:cubicBezTo>
                  <a:pt x="710" y="2876"/>
                  <a:pt x="725" y="2911"/>
                  <a:pt x="748" y="2967"/>
                </a:cubicBezTo>
                <a:cubicBezTo>
                  <a:pt x="717" y="2980"/>
                  <a:pt x="711" y="3056"/>
                  <a:pt x="684" y="3056"/>
                </a:cubicBezTo>
                <a:cubicBezTo>
                  <a:pt x="676" y="3056"/>
                  <a:pt x="666" y="3049"/>
                  <a:pt x="653" y="3032"/>
                </a:cubicBezTo>
                <a:cubicBezTo>
                  <a:pt x="660" y="2993"/>
                  <a:pt x="669" y="2955"/>
                  <a:pt x="679" y="2904"/>
                </a:cubicBezTo>
                <a:cubicBezTo>
                  <a:pt x="638" y="2889"/>
                  <a:pt x="607" y="2878"/>
                  <a:pt x="563" y="2865"/>
                </a:cubicBezTo>
                <a:cubicBezTo>
                  <a:pt x="592" y="2836"/>
                  <a:pt x="610" y="2818"/>
                  <a:pt x="647" y="2781"/>
                </a:cubicBezTo>
                <a:lnTo>
                  <a:pt x="647" y="2781"/>
                </a:lnTo>
                <a:cubicBezTo>
                  <a:pt x="586" y="2783"/>
                  <a:pt x="548" y="2784"/>
                  <a:pt x="526" y="2786"/>
                </a:cubicBezTo>
                <a:cubicBezTo>
                  <a:pt x="504" y="2837"/>
                  <a:pt x="491" y="2870"/>
                  <a:pt x="475" y="2909"/>
                </a:cubicBezTo>
                <a:cubicBezTo>
                  <a:pt x="454" y="2853"/>
                  <a:pt x="442" y="2817"/>
                  <a:pt x="424" y="2767"/>
                </a:cubicBezTo>
                <a:cubicBezTo>
                  <a:pt x="418" y="2821"/>
                  <a:pt x="408" y="2838"/>
                  <a:pt x="396" y="2838"/>
                </a:cubicBezTo>
                <a:cubicBezTo>
                  <a:pt x="377" y="2838"/>
                  <a:pt x="354" y="2796"/>
                  <a:pt x="339" y="2795"/>
                </a:cubicBezTo>
                <a:cubicBezTo>
                  <a:pt x="320" y="2864"/>
                  <a:pt x="302" y="2927"/>
                  <a:pt x="285" y="2992"/>
                </a:cubicBezTo>
                <a:cubicBezTo>
                  <a:pt x="304" y="3004"/>
                  <a:pt x="323" y="3014"/>
                  <a:pt x="347" y="3027"/>
                </a:cubicBezTo>
                <a:cubicBezTo>
                  <a:pt x="347" y="3079"/>
                  <a:pt x="348" y="3126"/>
                  <a:pt x="349" y="3236"/>
                </a:cubicBezTo>
                <a:cubicBezTo>
                  <a:pt x="310" y="3145"/>
                  <a:pt x="289" y="3098"/>
                  <a:pt x="273" y="3061"/>
                </a:cubicBezTo>
                <a:lnTo>
                  <a:pt x="146" y="3145"/>
                </a:lnTo>
                <a:cubicBezTo>
                  <a:pt x="146" y="3193"/>
                  <a:pt x="145" y="3245"/>
                  <a:pt x="145" y="3304"/>
                </a:cubicBezTo>
                <a:cubicBezTo>
                  <a:pt x="104" y="3280"/>
                  <a:pt x="70" y="3261"/>
                  <a:pt x="1" y="3223"/>
                </a:cubicBezTo>
                <a:lnTo>
                  <a:pt x="1" y="3223"/>
                </a:lnTo>
                <a:cubicBezTo>
                  <a:pt x="52" y="3339"/>
                  <a:pt x="80" y="3404"/>
                  <a:pt x="107" y="3467"/>
                </a:cubicBezTo>
                <a:cubicBezTo>
                  <a:pt x="114" y="3467"/>
                  <a:pt x="122" y="3466"/>
                  <a:pt x="129" y="3466"/>
                </a:cubicBezTo>
                <a:cubicBezTo>
                  <a:pt x="227" y="3466"/>
                  <a:pt x="319" y="3505"/>
                  <a:pt x="395" y="3657"/>
                </a:cubicBezTo>
                <a:cubicBezTo>
                  <a:pt x="386" y="3682"/>
                  <a:pt x="380" y="3701"/>
                  <a:pt x="367" y="3742"/>
                </a:cubicBezTo>
                <a:cubicBezTo>
                  <a:pt x="398" y="3741"/>
                  <a:pt x="417" y="3741"/>
                  <a:pt x="435" y="3739"/>
                </a:cubicBezTo>
                <a:cubicBezTo>
                  <a:pt x="451" y="3700"/>
                  <a:pt x="471" y="3681"/>
                  <a:pt x="492" y="3681"/>
                </a:cubicBezTo>
                <a:cubicBezTo>
                  <a:pt x="513" y="3681"/>
                  <a:pt x="535" y="3699"/>
                  <a:pt x="557" y="3736"/>
                </a:cubicBezTo>
                <a:cubicBezTo>
                  <a:pt x="572" y="3735"/>
                  <a:pt x="588" y="3735"/>
                  <a:pt x="604" y="3735"/>
                </a:cubicBezTo>
                <a:cubicBezTo>
                  <a:pt x="616" y="3770"/>
                  <a:pt x="629" y="3808"/>
                  <a:pt x="639" y="3838"/>
                </a:cubicBezTo>
                <a:cubicBezTo>
                  <a:pt x="660" y="3817"/>
                  <a:pt x="678" y="3798"/>
                  <a:pt x="692" y="3783"/>
                </a:cubicBezTo>
                <a:cubicBezTo>
                  <a:pt x="723" y="3848"/>
                  <a:pt x="747" y="3901"/>
                  <a:pt x="772" y="3954"/>
                </a:cubicBezTo>
                <a:cubicBezTo>
                  <a:pt x="786" y="3969"/>
                  <a:pt x="800" y="3983"/>
                  <a:pt x="814" y="3997"/>
                </a:cubicBezTo>
                <a:cubicBezTo>
                  <a:pt x="817" y="3942"/>
                  <a:pt x="819" y="3888"/>
                  <a:pt x="823" y="3792"/>
                </a:cubicBezTo>
                <a:cubicBezTo>
                  <a:pt x="845" y="3908"/>
                  <a:pt x="854" y="3960"/>
                  <a:pt x="866" y="4017"/>
                </a:cubicBezTo>
                <a:cubicBezTo>
                  <a:pt x="904" y="4017"/>
                  <a:pt x="938" y="4016"/>
                  <a:pt x="970" y="4014"/>
                </a:cubicBezTo>
                <a:cubicBezTo>
                  <a:pt x="978" y="4050"/>
                  <a:pt x="984" y="4075"/>
                  <a:pt x="992" y="4111"/>
                </a:cubicBezTo>
                <a:cubicBezTo>
                  <a:pt x="995" y="4111"/>
                  <a:pt x="997" y="4111"/>
                  <a:pt x="1000" y="4111"/>
                </a:cubicBezTo>
                <a:cubicBezTo>
                  <a:pt x="1083" y="4111"/>
                  <a:pt x="1165" y="4225"/>
                  <a:pt x="1247" y="4225"/>
                </a:cubicBezTo>
                <a:cubicBezTo>
                  <a:pt x="1262" y="4225"/>
                  <a:pt x="1276" y="4222"/>
                  <a:pt x="1291" y="4213"/>
                </a:cubicBezTo>
                <a:cubicBezTo>
                  <a:pt x="1278" y="4157"/>
                  <a:pt x="1268" y="4112"/>
                  <a:pt x="1228" y="4044"/>
                </a:cubicBezTo>
                <a:lnTo>
                  <a:pt x="1228" y="4044"/>
                </a:lnTo>
                <a:cubicBezTo>
                  <a:pt x="1223" y="4048"/>
                  <a:pt x="1217" y="4051"/>
                  <a:pt x="1212" y="4053"/>
                </a:cubicBezTo>
                <a:cubicBezTo>
                  <a:pt x="1211" y="4053"/>
                  <a:pt x="1211" y="4053"/>
                  <a:pt x="1211" y="4053"/>
                </a:cubicBezTo>
                <a:cubicBezTo>
                  <a:pt x="1207" y="4053"/>
                  <a:pt x="1200" y="4033"/>
                  <a:pt x="1215" y="4022"/>
                </a:cubicBezTo>
                <a:cubicBezTo>
                  <a:pt x="1215" y="4017"/>
                  <a:pt x="1217" y="4015"/>
                  <a:pt x="1221" y="4015"/>
                </a:cubicBezTo>
                <a:cubicBezTo>
                  <a:pt x="1229" y="4015"/>
                  <a:pt x="1241" y="4020"/>
                  <a:pt x="1253" y="4026"/>
                </a:cubicBezTo>
                <a:cubicBezTo>
                  <a:pt x="1249" y="4029"/>
                  <a:pt x="1245" y="4032"/>
                  <a:pt x="1241" y="4035"/>
                </a:cubicBezTo>
                <a:lnTo>
                  <a:pt x="1241" y="4035"/>
                </a:lnTo>
                <a:cubicBezTo>
                  <a:pt x="1234" y="4031"/>
                  <a:pt x="1225" y="4027"/>
                  <a:pt x="1215" y="4022"/>
                </a:cubicBezTo>
                <a:lnTo>
                  <a:pt x="1215" y="4022"/>
                </a:lnTo>
                <a:cubicBezTo>
                  <a:pt x="1220" y="4030"/>
                  <a:pt x="1224" y="4037"/>
                  <a:pt x="1228" y="4044"/>
                </a:cubicBezTo>
                <a:lnTo>
                  <a:pt x="1228" y="4044"/>
                </a:lnTo>
                <a:cubicBezTo>
                  <a:pt x="1233" y="4042"/>
                  <a:pt x="1237" y="4038"/>
                  <a:pt x="1241" y="4035"/>
                </a:cubicBezTo>
                <a:lnTo>
                  <a:pt x="1241" y="4035"/>
                </a:lnTo>
                <a:cubicBezTo>
                  <a:pt x="1272" y="4049"/>
                  <a:pt x="1287" y="4052"/>
                  <a:pt x="1299" y="4052"/>
                </a:cubicBezTo>
                <a:cubicBezTo>
                  <a:pt x="1302" y="4052"/>
                  <a:pt x="1305" y="4051"/>
                  <a:pt x="1307" y="4051"/>
                </a:cubicBezTo>
                <a:cubicBezTo>
                  <a:pt x="1320" y="4103"/>
                  <a:pt x="1329" y="4133"/>
                  <a:pt x="1340" y="4175"/>
                </a:cubicBezTo>
                <a:cubicBezTo>
                  <a:pt x="1348" y="4125"/>
                  <a:pt x="1356" y="4089"/>
                  <a:pt x="1366" y="4028"/>
                </a:cubicBezTo>
                <a:cubicBezTo>
                  <a:pt x="1379" y="4107"/>
                  <a:pt x="1388" y="4158"/>
                  <a:pt x="1400" y="4229"/>
                </a:cubicBezTo>
                <a:cubicBezTo>
                  <a:pt x="1525" y="4181"/>
                  <a:pt x="1649" y="4135"/>
                  <a:pt x="1768" y="4091"/>
                </a:cubicBezTo>
                <a:cubicBezTo>
                  <a:pt x="1772" y="4044"/>
                  <a:pt x="1775" y="4011"/>
                  <a:pt x="1781" y="3958"/>
                </a:cubicBezTo>
                <a:cubicBezTo>
                  <a:pt x="1819" y="4004"/>
                  <a:pt x="1853" y="4044"/>
                  <a:pt x="1885" y="4082"/>
                </a:cubicBezTo>
                <a:cubicBezTo>
                  <a:pt x="1891" y="4048"/>
                  <a:pt x="1897" y="4014"/>
                  <a:pt x="1905" y="3967"/>
                </a:cubicBezTo>
                <a:cubicBezTo>
                  <a:pt x="1919" y="4019"/>
                  <a:pt x="1928" y="4050"/>
                  <a:pt x="1946" y="4111"/>
                </a:cubicBezTo>
                <a:cubicBezTo>
                  <a:pt x="1971" y="3995"/>
                  <a:pt x="1993" y="3900"/>
                  <a:pt x="2010" y="3814"/>
                </a:cubicBezTo>
                <a:cubicBezTo>
                  <a:pt x="2024" y="3802"/>
                  <a:pt x="2036" y="3797"/>
                  <a:pt x="2047" y="3797"/>
                </a:cubicBezTo>
                <a:cubicBezTo>
                  <a:pt x="2103" y="3797"/>
                  <a:pt x="2124" y="3936"/>
                  <a:pt x="2174" y="3994"/>
                </a:cubicBezTo>
                <a:cubicBezTo>
                  <a:pt x="2183" y="3936"/>
                  <a:pt x="2188" y="3898"/>
                  <a:pt x="2196" y="3852"/>
                </a:cubicBezTo>
                <a:cubicBezTo>
                  <a:pt x="2211" y="3892"/>
                  <a:pt x="2222" y="3927"/>
                  <a:pt x="2222" y="3927"/>
                </a:cubicBezTo>
                <a:cubicBezTo>
                  <a:pt x="2284" y="3980"/>
                  <a:pt x="2330" y="4019"/>
                  <a:pt x="2375" y="4058"/>
                </a:cubicBezTo>
                <a:cubicBezTo>
                  <a:pt x="2377" y="4041"/>
                  <a:pt x="2381" y="4007"/>
                  <a:pt x="2386" y="3967"/>
                </a:cubicBezTo>
                <a:cubicBezTo>
                  <a:pt x="2408" y="3967"/>
                  <a:pt x="2431" y="3966"/>
                  <a:pt x="2489" y="3964"/>
                </a:cubicBezTo>
                <a:cubicBezTo>
                  <a:pt x="2490" y="3973"/>
                  <a:pt x="2505" y="4026"/>
                  <a:pt x="2509" y="4047"/>
                </a:cubicBezTo>
                <a:cubicBezTo>
                  <a:pt x="2633" y="3980"/>
                  <a:pt x="2742" y="3922"/>
                  <a:pt x="2852" y="3863"/>
                </a:cubicBezTo>
                <a:cubicBezTo>
                  <a:pt x="2851" y="3822"/>
                  <a:pt x="2849" y="3777"/>
                  <a:pt x="2848" y="3733"/>
                </a:cubicBezTo>
                <a:cubicBezTo>
                  <a:pt x="2878" y="3722"/>
                  <a:pt x="2905" y="3713"/>
                  <a:pt x="2924" y="3705"/>
                </a:cubicBezTo>
                <a:cubicBezTo>
                  <a:pt x="2930" y="3658"/>
                  <a:pt x="2934" y="3629"/>
                  <a:pt x="2942" y="3574"/>
                </a:cubicBezTo>
                <a:cubicBezTo>
                  <a:pt x="2976" y="3620"/>
                  <a:pt x="2999" y="3652"/>
                  <a:pt x="3024" y="3688"/>
                </a:cubicBezTo>
                <a:cubicBezTo>
                  <a:pt x="2983" y="3730"/>
                  <a:pt x="2945" y="3769"/>
                  <a:pt x="2905" y="3808"/>
                </a:cubicBezTo>
                <a:cubicBezTo>
                  <a:pt x="2917" y="3845"/>
                  <a:pt x="2924" y="3867"/>
                  <a:pt x="2929" y="3880"/>
                </a:cubicBezTo>
                <a:cubicBezTo>
                  <a:pt x="2964" y="3867"/>
                  <a:pt x="3007" y="3831"/>
                  <a:pt x="3033" y="3831"/>
                </a:cubicBezTo>
                <a:cubicBezTo>
                  <a:pt x="3040" y="3831"/>
                  <a:pt x="3046" y="3834"/>
                  <a:pt x="3051" y="3841"/>
                </a:cubicBezTo>
                <a:cubicBezTo>
                  <a:pt x="3061" y="3857"/>
                  <a:pt x="3069" y="3863"/>
                  <a:pt x="3077" y="3863"/>
                </a:cubicBezTo>
                <a:cubicBezTo>
                  <a:pt x="3098" y="3863"/>
                  <a:pt x="3115" y="3822"/>
                  <a:pt x="3135" y="3822"/>
                </a:cubicBezTo>
                <a:cubicBezTo>
                  <a:pt x="3143" y="3822"/>
                  <a:pt x="3153" y="3830"/>
                  <a:pt x="3164" y="3852"/>
                </a:cubicBezTo>
                <a:cubicBezTo>
                  <a:pt x="3166" y="3857"/>
                  <a:pt x="3169" y="3859"/>
                  <a:pt x="3173" y="3859"/>
                </a:cubicBezTo>
                <a:cubicBezTo>
                  <a:pt x="3187" y="3859"/>
                  <a:pt x="3209" y="3822"/>
                  <a:pt x="3231" y="3822"/>
                </a:cubicBezTo>
                <a:cubicBezTo>
                  <a:pt x="3242" y="3822"/>
                  <a:pt x="3254" y="3833"/>
                  <a:pt x="3264" y="3866"/>
                </a:cubicBezTo>
                <a:cubicBezTo>
                  <a:pt x="3305" y="3826"/>
                  <a:pt x="3343" y="3786"/>
                  <a:pt x="3382" y="3748"/>
                </a:cubicBezTo>
                <a:cubicBezTo>
                  <a:pt x="3429" y="3789"/>
                  <a:pt x="3470" y="3823"/>
                  <a:pt x="3513" y="3860"/>
                </a:cubicBezTo>
                <a:cubicBezTo>
                  <a:pt x="3521" y="3845"/>
                  <a:pt x="3535" y="3824"/>
                  <a:pt x="3548" y="3802"/>
                </a:cubicBezTo>
                <a:cubicBezTo>
                  <a:pt x="3574" y="3827"/>
                  <a:pt x="3596" y="3850"/>
                  <a:pt x="3620" y="3872"/>
                </a:cubicBezTo>
                <a:cubicBezTo>
                  <a:pt x="3635" y="3851"/>
                  <a:pt x="3648" y="3833"/>
                  <a:pt x="3663" y="3814"/>
                </a:cubicBezTo>
                <a:cubicBezTo>
                  <a:pt x="3674" y="3851"/>
                  <a:pt x="3686" y="3889"/>
                  <a:pt x="3701" y="3932"/>
                </a:cubicBezTo>
                <a:cubicBezTo>
                  <a:pt x="3724" y="3907"/>
                  <a:pt x="3742" y="3888"/>
                  <a:pt x="3758" y="3873"/>
                </a:cubicBezTo>
                <a:cubicBezTo>
                  <a:pt x="3774" y="3892"/>
                  <a:pt x="3788" y="3907"/>
                  <a:pt x="3805" y="3929"/>
                </a:cubicBezTo>
                <a:cubicBezTo>
                  <a:pt x="3850" y="3870"/>
                  <a:pt x="3891" y="3813"/>
                  <a:pt x="3933" y="3755"/>
                </a:cubicBezTo>
                <a:cubicBezTo>
                  <a:pt x="3942" y="3766"/>
                  <a:pt x="3952" y="3780"/>
                  <a:pt x="3964" y="3794"/>
                </a:cubicBezTo>
                <a:cubicBezTo>
                  <a:pt x="3973" y="3774"/>
                  <a:pt x="3979" y="3761"/>
                  <a:pt x="3985" y="3748"/>
                </a:cubicBezTo>
                <a:cubicBezTo>
                  <a:pt x="4001" y="3766"/>
                  <a:pt x="4017" y="3783"/>
                  <a:pt x="4035" y="3802"/>
                </a:cubicBezTo>
                <a:cubicBezTo>
                  <a:pt x="4075" y="3758"/>
                  <a:pt x="4113" y="3717"/>
                  <a:pt x="4154" y="3673"/>
                </a:cubicBezTo>
                <a:cubicBezTo>
                  <a:pt x="4172" y="3694"/>
                  <a:pt x="4188" y="3714"/>
                  <a:pt x="4214" y="3744"/>
                </a:cubicBezTo>
                <a:cubicBezTo>
                  <a:pt x="4248" y="3681"/>
                  <a:pt x="4291" y="3668"/>
                  <a:pt x="4336" y="3668"/>
                </a:cubicBezTo>
                <a:cubicBezTo>
                  <a:pt x="4368" y="3668"/>
                  <a:pt x="4401" y="3674"/>
                  <a:pt x="4434" y="3674"/>
                </a:cubicBezTo>
                <a:cubicBezTo>
                  <a:pt x="4458" y="3674"/>
                  <a:pt x="4482" y="3671"/>
                  <a:pt x="4504" y="3658"/>
                </a:cubicBezTo>
                <a:cubicBezTo>
                  <a:pt x="4519" y="3624"/>
                  <a:pt x="4534" y="3591"/>
                  <a:pt x="4542" y="3570"/>
                </a:cubicBezTo>
                <a:cubicBezTo>
                  <a:pt x="4581" y="3588"/>
                  <a:pt x="4613" y="3604"/>
                  <a:pt x="4643" y="3619"/>
                </a:cubicBezTo>
                <a:cubicBezTo>
                  <a:pt x="4690" y="3502"/>
                  <a:pt x="4747" y="3455"/>
                  <a:pt x="4821" y="3421"/>
                </a:cubicBezTo>
                <a:cubicBezTo>
                  <a:pt x="4828" y="3418"/>
                  <a:pt x="4835" y="3417"/>
                  <a:pt x="4843" y="3417"/>
                </a:cubicBezTo>
                <a:cubicBezTo>
                  <a:pt x="4874" y="3417"/>
                  <a:pt x="4907" y="3440"/>
                  <a:pt x="4932" y="3440"/>
                </a:cubicBezTo>
                <a:cubicBezTo>
                  <a:pt x="4944" y="3440"/>
                  <a:pt x="4954" y="3436"/>
                  <a:pt x="4962" y="3421"/>
                </a:cubicBezTo>
                <a:cubicBezTo>
                  <a:pt x="4986" y="3377"/>
                  <a:pt x="5015" y="3369"/>
                  <a:pt x="5044" y="3369"/>
                </a:cubicBezTo>
                <a:cubicBezTo>
                  <a:pt x="5060" y="3369"/>
                  <a:pt x="5076" y="3371"/>
                  <a:pt x="5091" y="3371"/>
                </a:cubicBezTo>
                <a:cubicBezTo>
                  <a:pt x="5104" y="3371"/>
                  <a:pt x="5116" y="3370"/>
                  <a:pt x="5128" y="3364"/>
                </a:cubicBezTo>
                <a:cubicBezTo>
                  <a:pt x="5131" y="3345"/>
                  <a:pt x="5137" y="3330"/>
                  <a:pt x="5143" y="3314"/>
                </a:cubicBezTo>
                <a:cubicBezTo>
                  <a:pt x="5147" y="3320"/>
                  <a:pt x="5150" y="3326"/>
                  <a:pt x="5154" y="3332"/>
                </a:cubicBezTo>
                <a:cubicBezTo>
                  <a:pt x="5147" y="3345"/>
                  <a:pt x="5140" y="3358"/>
                  <a:pt x="5132" y="3371"/>
                </a:cubicBezTo>
                <a:cubicBezTo>
                  <a:pt x="5131" y="3370"/>
                  <a:pt x="5129" y="3367"/>
                  <a:pt x="5129" y="3366"/>
                </a:cubicBezTo>
                <a:lnTo>
                  <a:pt x="5129" y="3366"/>
                </a:lnTo>
                <a:cubicBezTo>
                  <a:pt x="5137" y="3387"/>
                  <a:pt x="5146" y="3407"/>
                  <a:pt x="5153" y="3427"/>
                </a:cubicBezTo>
                <a:cubicBezTo>
                  <a:pt x="5185" y="3398"/>
                  <a:pt x="5213" y="3373"/>
                  <a:pt x="5241" y="3348"/>
                </a:cubicBezTo>
                <a:cubicBezTo>
                  <a:pt x="5252" y="3276"/>
                  <a:pt x="5263" y="3205"/>
                  <a:pt x="5278" y="3108"/>
                </a:cubicBezTo>
                <a:cubicBezTo>
                  <a:pt x="5294" y="3190"/>
                  <a:pt x="5306" y="3248"/>
                  <a:pt x="5318" y="3311"/>
                </a:cubicBezTo>
                <a:cubicBezTo>
                  <a:pt x="5337" y="3301"/>
                  <a:pt x="5350" y="3295"/>
                  <a:pt x="5362" y="3289"/>
                </a:cubicBezTo>
                <a:cubicBezTo>
                  <a:pt x="5362" y="3230"/>
                  <a:pt x="5360" y="3183"/>
                  <a:pt x="5360" y="3124"/>
                </a:cubicBezTo>
                <a:lnTo>
                  <a:pt x="5360" y="3124"/>
                </a:lnTo>
                <a:cubicBezTo>
                  <a:pt x="5383" y="3154"/>
                  <a:pt x="5394" y="3168"/>
                  <a:pt x="5409" y="3189"/>
                </a:cubicBezTo>
                <a:cubicBezTo>
                  <a:pt x="5410" y="3127"/>
                  <a:pt x="5413" y="3076"/>
                  <a:pt x="5415" y="3023"/>
                </a:cubicBezTo>
                <a:cubicBezTo>
                  <a:pt x="5468" y="3143"/>
                  <a:pt x="5515" y="3252"/>
                  <a:pt x="5559" y="3352"/>
                </a:cubicBezTo>
                <a:cubicBezTo>
                  <a:pt x="5600" y="3310"/>
                  <a:pt x="5631" y="3277"/>
                  <a:pt x="5664" y="3243"/>
                </a:cubicBezTo>
                <a:cubicBezTo>
                  <a:pt x="5672" y="3290"/>
                  <a:pt x="5677" y="3315"/>
                  <a:pt x="5683" y="3343"/>
                </a:cubicBezTo>
                <a:cubicBezTo>
                  <a:pt x="5699" y="3326"/>
                  <a:pt x="5711" y="3311"/>
                  <a:pt x="5722" y="3299"/>
                </a:cubicBezTo>
                <a:cubicBezTo>
                  <a:pt x="5746" y="3336"/>
                  <a:pt x="5767" y="3370"/>
                  <a:pt x="5787" y="3401"/>
                </a:cubicBezTo>
                <a:cubicBezTo>
                  <a:pt x="5796" y="3383"/>
                  <a:pt x="5805" y="3364"/>
                  <a:pt x="5814" y="3348"/>
                </a:cubicBezTo>
                <a:cubicBezTo>
                  <a:pt x="5827" y="3364"/>
                  <a:pt x="5839" y="3380"/>
                  <a:pt x="5849" y="3395"/>
                </a:cubicBezTo>
                <a:cubicBezTo>
                  <a:pt x="5861" y="3374"/>
                  <a:pt x="5870" y="3357"/>
                  <a:pt x="5881" y="3336"/>
                </a:cubicBezTo>
                <a:cubicBezTo>
                  <a:pt x="5909" y="3358"/>
                  <a:pt x="5936" y="3380"/>
                  <a:pt x="5964" y="3404"/>
                </a:cubicBezTo>
                <a:cubicBezTo>
                  <a:pt x="5967" y="3366"/>
                  <a:pt x="5974" y="3355"/>
                  <a:pt x="5984" y="3355"/>
                </a:cubicBezTo>
                <a:cubicBezTo>
                  <a:pt x="5998" y="3355"/>
                  <a:pt x="6016" y="3376"/>
                  <a:pt x="6031" y="3376"/>
                </a:cubicBezTo>
                <a:cubicBezTo>
                  <a:pt x="6038" y="3376"/>
                  <a:pt x="6044" y="3372"/>
                  <a:pt x="6049" y="3358"/>
                </a:cubicBezTo>
                <a:cubicBezTo>
                  <a:pt x="6056" y="3337"/>
                  <a:pt x="6063" y="3329"/>
                  <a:pt x="6071" y="3329"/>
                </a:cubicBezTo>
                <a:cubicBezTo>
                  <a:pt x="6093" y="3329"/>
                  <a:pt x="6116" y="3399"/>
                  <a:pt x="6142" y="3399"/>
                </a:cubicBezTo>
                <a:cubicBezTo>
                  <a:pt x="6147" y="3399"/>
                  <a:pt x="6152" y="3397"/>
                  <a:pt x="6156" y="3392"/>
                </a:cubicBezTo>
                <a:cubicBezTo>
                  <a:pt x="6183" y="3363"/>
                  <a:pt x="6218" y="3352"/>
                  <a:pt x="6267" y="3321"/>
                </a:cubicBezTo>
                <a:lnTo>
                  <a:pt x="6267" y="3321"/>
                </a:lnTo>
                <a:cubicBezTo>
                  <a:pt x="6248" y="3380"/>
                  <a:pt x="6240" y="3402"/>
                  <a:pt x="6226" y="3451"/>
                </a:cubicBezTo>
                <a:cubicBezTo>
                  <a:pt x="6271" y="3441"/>
                  <a:pt x="6298" y="3435"/>
                  <a:pt x="6329" y="3427"/>
                </a:cubicBezTo>
                <a:cubicBezTo>
                  <a:pt x="6309" y="3392"/>
                  <a:pt x="6299" y="3373"/>
                  <a:pt x="6267" y="3317"/>
                </a:cubicBezTo>
                <a:lnTo>
                  <a:pt x="6267" y="3317"/>
                </a:lnTo>
                <a:cubicBezTo>
                  <a:pt x="6340" y="3343"/>
                  <a:pt x="6392" y="3363"/>
                  <a:pt x="6439" y="3379"/>
                </a:cubicBezTo>
                <a:cubicBezTo>
                  <a:pt x="6443" y="3361"/>
                  <a:pt x="6449" y="3345"/>
                  <a:pt x="6455" y="3330"/>
                </a:cubicBezTo>
                <a:cubicBezTo>
                  <a:pt x="6458" y="3335"/>
                  <a:pt x="6462" y="3340"/>
                  <a:pt x="6465" y="3346"/>
                </a:cubicBezTo>
                <a:cubicBezTo>
                  <a:pt x="6459" y="3361"/>
                  <a:pt x="6452" y="3374"/>
                  <a:pt x="6445" y="3388"/>
                </a:cubicBezTo>
                <a:cubicBezTo>
                  <a:pt x="6442" y="3383"/>
                  <a:pt x="6440" y="3380"/>
                  <a:pt x="6439" y="3379"/>
                </a:cubicBezTo>
                <a:lnTo>
                  <a:pt x="6439" y="3379"/>
                </a:lnTo>
                <a:cubicBezTo>
                  <a:pt x="6443" y="3410"/>
                  <a:pt x="6446" y="3438"/>
                  <a:pt x="6448" y="3466"/>
                </a:cubicBezTo>
                <a:cubicBezTo>
                  <a:pt x="6508" y="3494"/>
                  <a:pt x="6557" y="3509"/>
                  <a:pt x="6592" y="3509"/>
                </a:cubicBezTo>
                <a:cubicBezTo>
                  <a:pt x="6617" y="3509"/>
                  <a:pt x="6635" y="3502"/>
                  <a:pt x="6648" y="3489"/>
                </a:cubicBezTo>
                <a:cubicBezTo>
                  <a:pt x="6687" y="3549"/>
                  <a:pt x="6730" y="3571"/>
                  <a:pt x="6776" y="3571"/>
                </a:cubicBezTo>
                <a:cubicBezTo>
                  <a:pt x="6782" y="3571"/>
                  <a:pt x="6788" y="3571"/>
                  <a:pt x="6793" y="3570"/>
                </a:cubicBezTo>
                <a:cubicBezTo>
                  <a:pt x="6795" y="3570"/>
                  <a:pt x="6796" y="3570"/>
                  <a:pt x="6797" y="3570"/>
                </a:cubicBezTo>
                <a:cubicBezTo>
                  <a:pt x="6819" y="3570"/>
                  <a:pt x="6846" y="3593"/>
                  <a:pt x="6868" y="3593"/>
                </a:cubicBezTo>
                <a:cubicBezTo>
                  <a:pt x="6872" y="3593"/>
                  <a:pt x="6875" y="3592"/>
                  <a:pt x="6879" y="3591"/>
                </a:cubicBezTo>
                <a:cubicBezTo>
                  <a:pt x="6932" y="3564"/>
                  <a:pt x="6979" y="3517"/>
                  <a:pt x="7030" y="3479"/>
                </a:cubicBezTo>
                <a:cubicBezTo>
                  <a:pt x="7062" y="3508"/>
                  <a:pt x="7095" y="3539"/>
                  <a:pt x="7126" y="3539"/>
                </a:cubicBezTo>
                <a:cubicBezTo>
                  <a:pt x="7148" y="3539"/>
                  <a:pt x="7169" y="3524"/>
                  <a:pt x="7189" y="3486"/>
                </a:cubicBezTo>
                <a:cubicBezTo>
                  <a:pt x="7194" y="3478"/>
                  <a:pt x="7203" y="3470"/>
                  <a:pt x="7210" y="3470"/>
                </a:cubicBezTo>
                <a:cubicBezTo>
                  <a:pt x="7211" y="3470"/>
                  <a:pt x="7213" y="3471"/>
                  <a:pt x="7214" y="3471"/>
                </a:cubicBezTo>
                <a:cubicBezTo>
                  <a:pt x="7234" y="3485"/>
                  <a:pt x="7252" y="3490"/>
                  <a:pt x="7270" y="3490"/>
                </a:cubicBezTo>
                <a:cubicBezTo>
                  <a:pt x="7318" y="3490"/>
                  <a:pt x="7358" y="3448"/>
                  <a:pt x="7403" y="3418"/>
                </a:cubicBezTo>
                <a:cubicBezTo>
                  <a:pt x="7408" y="3415"/>
                  <a:pt x="7415" y="3413"/>
                  <a:pt x="7422" y="3413"/>
                </a:cubicBezTo>
                <a:cubicBezTo>
                  <a:pt x="7450" y="3413"/>
                  <a:pt x="7488" y="3440"/>
                  <a:pt x="7535" y="3455"/>
                </a:cubicBezTo>
                <a:cubicBezTo>
                  <a:pt x="7554" y="3444"/>
                  <a:pt x="7570" y="3373"/>
                  <a:pt x="7616" y="3373"/>
                </a:cubicBezTo>
                <a:cubicBezTo>
                  <a:pt x="7624" y="3373"/>
                  <a:pt x="7632" y="3375"/>
                  <a:pt x="7641" y="3379"/>
                </a:cubicBezTo>
                <a:cubicBezTo>
                  <a:pt x="7645" y="3381"/>
                  <a:pt x="7650" y="3382"/>
                  <a:pt x="7654" y="3382"/>
                </a:cubicBezTo>
                <a:cubicBezTo>
                  <a:pt x="7689" y="3382"/>
                  <a:pt x="7729" y="3322"/>
                  <a:pt x="7766" y="3295"/>
                </a:cubicBezTo>
                <a:cubicBezTo>
                  <a:pt x="7776" y="3311"/>
                  <a:pt x="7785" y="3324"/>
                  <a:pt x="7789" y="3330"/>
                </a:cubicBezTo>
                <a:cubicBezTo>
                  <a:pt x="7832" y="3285"/>
                  <a:pt x="7875" y="3240"/>
                  <a:pt x="7919" y="3196"/>
                </a:cubicBezTo>
                <a:cubicBezTo>
                  <a:pt x="7907" y="3176"/>
                  <a:pt x="7895" y="3157"/>
                  <a:pt x="7882" y="3133"/>
                </a:cubicBezTo>
                <a:cubicBezTo>
                  <a:pt x="7901" y="3102"/>
                  <a:pt x="7922" y="3070"/>
                  <a:pt x="7945" y="3033"/>
                </a:cubicBezTo>
                <a:cubicBezTo>
                  <a:pt x="7965" y="3086"/>
                  <a:pt x="7978" y="3124"/>
                  <a:pt x="7997" y="3180"/>
                </a:cubicBezTo>
                <a:cubicBezTo>
                  <a:pt x="8021" y="3130"/>
                  <a:pt x="8048" y="3109"/>
                  <a:pt x="8078" y="3109"/>
                </a:cubicBezTo>
                <a:cubicBezTo>
                  <a:pt x="8109" y="3109"/>
                  <a:pt x="8143" y="3133"/>
                  <a:pt x="8178" y="3173"/>
                </a:cubicBezTo>
                <a:cubicBezTo>
                  <a:pt x="8184" y="3120"/>
                  <a:pt x="8187" y="3087"/>
                  <a:pt x="8191" y="3055"/>
                </a:cubicBezTo>
                <a:cubicBezTo>
                  <a:pt x="8196" y="3044"/>
                  <a:pt x="8204" y="3041"/>
                  <a:pt x="8212" y="3041"/>
                </a:cubicBezTo>
                <a:cubicBezTo>
                  <a:pt x="8220" y="3041"/>
                  <a:pt x="8229" y="3044"/>
                  <a:pt x="8236" y="3044"/>
                </a:cubicBezTo>
                <a:cubicBezTo>
                  <a:pt x="8251" y="3044"/>
                  <a:pt x="8261" y="3034"/>
                  <a:pt x="8253" y="2977"/>
                </a:cubicBezTo>
                <a:cubicBezTo>
                  <a:pt x="8237" y="2948"/>
                  <a:pt x="8234" y="2931"/>
                  <a:pt x="8228" y="2902"/>
                </a:cubicBezTo>
                <a:cubicBezTo>
                  <a:pt x="8263" y="2878"/>
                  <a:pt x="8299" y="2853"/>
                  <a:pt x="8337" y="2827"/>
                </a:cubicBezTo>
                <a:cubicBezTo>
                  <a:pt x="8347" y="2843"/>
                  <a:pt x="8363" y="2870"/>
                  <a:pt x="8384" y="2901"/>
                </a:cubicBezTo>
                <a:cubicBezTo>
                  <a:pt x="8337" y="2923"/>
                  <a:pt x="8293" y="2945"/>
                  <a:pt x="8253" y="2977"/>
                </a:cubicBezTo>
                <a:cubicBezTo>
                  <a:pt x="8259" y="2976"/>
                  <a:pt x="8264" y="2975"/>
                  <a:pt x="8269" y="2975"/>
                </a:cubicBezTo>
                <a:cubicBezTo>
                  <a:pt x="8342" y="2975"/>
                  <a:pt x="8368" y="3109"/>
                  <a:pt x="8399" y="3127"/>
                </a:cubicBezTo>
                <a:cubicBezTo>
                  <a:pt x="8615" y="3065"/>
                  <a:pt x="8793" y="2921"/>
                  <a:pt x="8986" y="2846"/>
                </a:cubicBezTo>
                <a:cubicBezTo>
                  <a:pt x="8989" y="2828"/>
                  <a:pt x="8994" y="2812"/>
                  <a:pt x="9000" y="2798"/>
                </a:cubicBezTo>
                <a:cubicBezTo>
                  <a:pt x="9005" y="2803"/>
                  <a:pt x="9008" y="2809"/>
                  <a:pt x="9012" y="2814"/>
                </a:cubicBezTo>
                <a:cubicBezTo>
                  <a:pt x="9005" y="2828"/>
                  <a:pt x="8997" y="2842"/>
                  <a:pt x="8990" y="2855"/>
                </a:cubicBezTo>
                <a:cubicBezTo>
                  <a:pt x="8987" y="2851"/>
                  <a:pt x="8986" y="2848"/>
                  <a:pt x="8986" y="2847"/>
                </a:cubicBezTo>
                <a:lnTo>
                  <a:pt x="8986" y="2847"/>
                </a:lnTo>
                <a:cubicBezTo>
                  <a:pt x="8990" y="2883"/>
                  <a:pt x="8993" y="2919"/>
                  <a:pt x="8997" y="2964"/>
                </a:cubicBezTo>
                <a:cubicBezTo>
                  <a:pt x="9018" y="2939"/>
                  <a:pt x="9031" y="2923"/>
                  <a:pt x="9032" y="2923"/>
                </a:cubicBezTo>
                <a:lnTo>
                  <a:pt x="9032" y="2923"/>
                </a:lnTo>
                <a:cubicBezTo>
                  <a:pt x="9032" y="2923"/>
                  <a:pt x="9032" y="2924"/>
                  <a:pt x="9031" y="2924"/>
                </a:cubicBezTo>
                <a:cubicBezTo>
                  <a:pt x="9121" y="2942"/>
                  <a:pt x="9193" y="2955"/>
                  <a:pt x="9271" y="2971"/>
                </a:cubicBezTo>
                <a:cubicBezTo>
                  <a:pt x="9287" y="2999"/>
                  <a:pt x="9306" y="3033"/>
                  <a:pt x="9334" y="3084"/>
                </a:cubicBezTo>
                <a:cubicBezTo>
                  <a:pt x="9362" y="3057"/>
                  <a:pt x="9387" y="3023"/>
                  <a:pt x="9417" y="3006"/>
                </a:cubicBezTo>
                <a:cubicBezTo>
                  <a:pt x="9453" y="2987"/>
                  <a:pt x="9485" y="2935"/>
                  <a:pt x="9523" y="2935"/>
                </a:cubicBezTo>
                <a:cubicBezTo>
                  <a:pt x="9543" y="2935"/>
                  <a:pt x="9565" y="2949"/>
                  <a:pt x="9590" y="2989"/>
                </a:cubicBezTo>
                <a:cubicBezTo>
                  <a:pt x="9595" y="2997"/>
                  <a:pt x="9604" y="2999"/>
                  <a:pt x="9613" y="2999"/>
                </a:cubicBezTo>
                <a:cubicBezTo>
                  <a:pt x="9622" y="2999"/>
                  <a:pt x="9632" y="2997"/>
                  <a:pt x="9641" y="2997"/>
                </a:cubicBezTo>
                <a:cubicBezTo>
                  <a:pt x="9643" y="2997"/>
                  <a:pt x="9646" y="2997"/>
                  <a:pt x="9648" y="2998"/>
                </a:cubicBezTo>
                <a:cubicBezTo>
                  <a:pt x="9659" y="3000"/>
                  <a:pt x="9669" y="3001"/>
                  <a:pt x="9680" y="3001"/>
                </a:cubicBezTo>
                <a:cubicBezTo>
                  <a:pt x="9767" y="3001"/>
                  <a:pt x="9840" y="2934"/>
                  <a:pt x="9912" y="2871"/>
                </a:cubicBezTo>
                <a:cubicBezTo>
                  <a:pt x="9929" y="2893"/>
                  <a:pt x="9942" y="2912"/>
                  <a:pt x="9945" y="2917"/>
                </a:cubicBezTo>
                <a:cubicBezTo>
                  <a:pt x="9983" y="2893"/>
                  <a:pt x="10017" y="2871"/>
                  <a:pt x="10051" y="2851"/>
                </a:cubicBezTo>
                <a:cubicBezTo>
                  <a:pt x="10052" y="2818"/>
                  <a:pt x="10054" y="2786"/>
                  <a:pt x="10055" y="2776"/>
                </a:cubicBezTo>
                <a:cubicBezTo>
                  <a:pt x="10130" y="2750"/>
                  <a:pt x="10192" y="2730"/>
                  <a:pt x="10261" y="2706"/>
                </a:cubicBezTo>
                <a:lnTo>
                  <a:pt x="10261" y="2706"/>
                </a:lnTo>
                <a:cubicBezTo>
                  <a:pt x="10248" y="2743"/>
                  <a:pt x="10239" y="2762"/>
                  <a:pt x="10227" y="2796"/>
                </a:cubicBezTo>
                <a:cubicBezTo>
                  <a:pt x="10249" y="2801"/>
                  <a:pt x="10267" y="2805"/>
                  <a:pt x="10285" y="2808"/>
                </a:cubicBezTo>
                <a:cubicBezTo>
                  <a:pt x="10288" y="2746"/>
                  <a:pt x="10291" y="2698"/>
                  <a:pt x="10295" y="2599"/>
                </a:cubicBezTo>
                <a:cubicBezTo>
                  <a:pt x="10314" y="2705"/>
                  <a:pt x="10324" y="2756"/>
                  <a:pt x="10333" y="2811"/>
                </a:cubicBezTo>
                <a:cubicBezTo>
                  <a:pt x="10352" y="2803"/>
                  <a:pt x="10366" y="2799"/>
                  <a:pt x="10382" y="2793"/>
                </a:cubicBezTo>
                <a:cubicBezTo>
                  <a:pt x="10370" y="2761"/>
                  <a:pt x="10360" y="2736"/>
                  <a:pt x="10349" y="2705"/>
                </a:cubicBezTo>
                <a:cubicBezTo>
                  <a:pt x="10380" y="2703"/>
                  <a:pt x="10408" y="2703"/>
                  <a:pt x="10435" y="2702"/>
                </a:cubicBezTo>
                <a:cubicBezTo>
                  <a:pt x="10442" y="2758"/>
                  <a:pt x="10448" y="2803"/>
                  <a:pt x="10458" y="2890"/>
                </a:cubicBezTo>
                <a:cubicBezTo>
                  <a:pt x="10494" y="2787"/>
                  <a:pt x="10519" y="2715"/>
                  <a:pt x="10544" y="2642"/>
                </a:cubicBezTo>
                <a:cubicBezTo>
                  <a:pt x="10561" y="2668"/>
                  <a:pt x="10586" y="2705"/>
                  <a:pt x="10602" y="2730"/>
                </a:cubicBezTo>
                <a:cubicBezTo>
                  <a:pt x="10664" y="2728"/>
                  <a:pt x="10717" y="2727"/>
                  <a:pt x="10769" y="2725"/>
                </a:cubicBezTo>
                <a:cubicBezTo>
                  <a:pt x="10772" y="2683"/>
                  <a:pt x="10773" y="2650"/>
                  <a:pt x="10778" y="2595"/>
                </a:cubicBezTo>
                <a:cubicBezTo>
                  <a:pt x="10828" y="2653"/>
                  <a:pt x="10864" y="2699"/>
                  <a:pt x="10898" y="2740"/>
                </a:cubicBezTo>
                <a:cubicBezTo>
                  <a:pt x="10919" y="2714"/>
                  <a:pt x="10931" y="2696"/>
                  <a:pt x="10942" y="2681"/>
                </a:cubicBezTo>
                <a:cubicBezTo>
                  <a:pt x="10956" y="2700"/>
                  <a:pt x="10963" y="2714"/>
                  <a:pt x="10963" y="2714"/>
                </a:cubicBezTo>
                <a:cubicBezTo>
                  <a:pt x="10994" y="2698"/>
                  <a:pt x="11019" y="2684"/>
                  <a:pt x="11042" y="2668"/>
                </a:cubicBezTo>
                <a:cubicBezTo>
                  <a:pt x="11047" y="2650"/>
                  <a:pt x="11053" y="2634"/>
                  <a:pt x="11059" y="2620"/>
                </a:cubicBezTo>
                <a:cubicBezTo>
                  <a:pt x="11061" y="2625"/>
                  <a:pt x="11066" y="2631"/>
                  <a:pt x="11069" y="2637"/>
                </a:cubicBezTo>
                <a:cubicBezTo>
                  <a:pt x="11063" y="2650"/>
                  <a:pt x="11056" y="2664"/>
                  <a:pt x="11048" y="2677"/>
                </a:cubicBezTo>
                <a:cubicBezTo>
                  <a:pt x="11045" y="2673"/>
                  <a:pt x="11044" y="2670"/>
                  <a:pt x="11042" y="2668"/>
                </a:cubicBezTo>
                <a:lnTo>
                  <a:pt x="11042" y="2668"/>
                </a:lnTo>
                <a:cubicBezTo>
                  <a:pt x="11061" y="2708"/>
                  <a:pt x="11078" y="2745"/>
                  <a:pt x="11092" y="2776"/>
                </a:cubicBezTo>
                <a:cubicBezTo>
                  <a:pt x="11151" y="2774"/>
                  <a:pt x="11206" y="2771"/>
                  <a:pt x="11257" y="2770"/>
                </a:cubicBezTo>
                <a:cubicBezTo>
                  <a:pt x="11263" y="2730"/>
                  <a:pt x="11267" y="2698"/>
                  <a:pt x="11272" y="2665"/>
                </a:cubicBezTo>
                <a:cubicBezTo>
                  <a:pt x="11276" y="2671"/>
                  <a:pt x="11279" y="2677"/>
                  <a:pt x="11287" y="2684"/>
                </a:cubicBezTo>
                <a:cubicBezTo>
                  <a:pt x="11292" y="2725"/>
                  <a:pt x="11298" y="2770"/>
                  <a:pt x="11306" y="2826"/>
                </a:cubicBezTo>
                <a:cubicBezTo>
                  <a:pt x="11321" y="2831"/>
                  <a:pt x="11335" y="2832"/>
                  <a:pt x="11350" y="2832"/>
                </a:cubicBezTo>
                <a:cubicBezTo>
                  <a:pt x="11381" y="2832"/>
                  <a:pt x="11411" y="2825"/>
                  <a:pt x="11442" y="2825"/>
                </a:cubicBezTo>
                <a:cubicBezTo>
                  <a:pt x="11479" y="2825"/>
                  <a:pt x="11516" y="2836"/>
                  <a:pt x="11551" y="2883"/>
                </a:cubicBezTo>
                <a:cubicBezTo>
                  <a:pt x="11573" y="2861"/>
                  <a:pt x="11590" y="2827"/>
                  <a:pt x="11612" y="2827"/>
                </a:cubicBezTo>
                <a:cubicBezTo>
                  <a:pt x="11612" y="2827"/>
                  <a:pt x="11613" y="2827"/>
                  <a:pt x="11613" y="2827"/>
                </a:cubicBezTo>
                <a:cubicBezTo>
                  <a:pt x="11644" y="2830"/>
                  <a:pt x="11679" y="2873"/>
                  <a:pt x="11710" y="2873"/>
                </a:cubicBezTo>
                <a:cubicBezTo>
                  <a:pt x="11741" y="2871"/>
                  <a:pt x="11771" y="2836"/>
                  <a:pt x="11800" y="2817"/>
                </a:cubicBezTo>
                <a:cubicBezTo>
                  <a:pt x="11821" y="2839"/>
                  <a:pt x="11843" y="2862"/>
                  <a:pt x="11865" y="2884"/>
                </a:cubicBezTo>
                <a:cubicBezTo>
                  <a:pt x="11882" y="2812"/>
                  <a:pt x="11897" y="2755"/>
                  <a:pt x="11913" y="2695"/>
                </a:cubicBezTo>
                <a:cubicBezTo>
                  <a:pt x="11935" y="2730"/>
                  <a:pt x="11952" y="2756"/>
                  <a:pt x="11971" y="2784"/>
                </a:cubicBezTo>
                <a:cubicBezTo>
                  <a:pt x="11950" y="2803"/>
                  <a:pt x="11932" y="2821"/>
                  <a:pt x="11890" y="2862"/>
                </a:cubicBezTo>
                <a:cubicBezTo>
                  <a:pt x="11938" y="2864"/>
                  <a:pt x="11980" y="2872"/>
                  <a:pt x="12017" y="2872"/>
                </a:cubicBezTo>
                <a:cubicBezTo>
                  <a:pt x="12060" y="2872"/>
                  <a:pt x="12094" y="2861"/>
                  <a:pt x="12119" y="2815"/>
                </a:cubicBezTo>
                <a:cubicBezTo>
                  <a:pt x="12155" y="2831"/>
                  <a:pt x="12189" y="2861"/>
                  <a:pt x="12207" y="2861"/>
                </a:cubicBezTo>
                <a:cubicBezTo>
                  <a:pt x="12212" y="2861"/>
                  <a:pt x="12215" y="2859"/>
                  <a:pt x="12218" y="2855"/>
                </a:cubicBezTo>
                <a:cubicBezTo>
                  <a:pt x="12251" y="2809"/>
                  <a:pt x="12289" y="2801"/>
                  <a:pt x="12323" y="2801"/>
                </a:cubicBezTo>
                <a:cubicBezTo>
                  <a:pt x="12339" y="2801"/>
                  <a:pt x="12355" y="2803"/>
                  <a:pt x="12369" y="2803"/>
                </a:cubicBezTo>
                <a:cubicBezTo>
                  <a:pt x="12377" y="2803"/>
                  <a:pt x="12385" y="2802"/>
                  <a:pt x="12391" y="2801"/>
                </a:cubicBezTo>
                <a:cubicBezTo>
                  <a:pt x="12473" y="2733"/>
                  <a:pt x="12535" y="2634"/>
                  <a:pt x="12614" y="2634"/>
                </a:cubicBezTo>
                <a:cubicBezTo>
                  <a:pt x="12642" y="2634"/>
                  <a:pt x="12671" y="2647"/>
                  <a:pt x="12705" y="2677"/>
                </a:cubicBezTo>
                <a:cubicBezTo>
                  <a:pt x="12723" y="2637"/>
                  <a:pt x="12742" y="2599"/>
                  <a:pt x="12753" y="2572"/>
                </a:cubicBezTo>
                <a:cubicBezTo>
                  <a:pt x="12786" y="2571"/>
                  <a:pt x="12809" y="2570"/>
                  <a:pt x="12828" y="2570"/>
                </a:cubicBezTo>
                <a:cubicBezTo>
                  <a:pt x="12840" y="2614"/>
                  <a:pt x="12849" y="2643"/>
                  <a:pt x="12855" y="2665"/>
                </a:cubicBezTo>
                <a:cubicBezTo>
                  <a:pt x="12911" y="2639"/>
                  <a:pt x="12959" y="2614"/>
                  <a:pt x="13015" y="2587"/>
                </a:cubicBezTo>
                <a:cubicBezTo>
                  <a:pt x="13026" y="2565"/>
                  <a:pt x="13040" y="2531"/>
                  <a:pt x="13061" y="2484"/>
                </a:cubicBezTo>
                <a:cubicBezTo>
                  <a:pt x="13093" y="2497"/>
                  <a:pt x="13133" y="2512"/>
                  <a:pt x="13171" y="2525"/>
                </a:cubicBezTo>
                <a:cubicBezTo>
                  <a:pt x="13189" y="2532"/>
                  <a:pt x="13213" y="2548"/>
                  <a:pt x="13229" y="2548"/>
                </a:cubicBezTo>
                <a:cubicBezTo>
                  <a:pt x="13234" y="2548"/>
                  <a:pt x="13239" y="2546"/>
                  <a:pt x="13242" y="2542"/>
                </a:cubicBezTo>
                <a:cubicBezTo>
                  <a:pt x="13273" y="2490"/>
                  <a:pt x="13309" y="2478"/>
                  <a:pt x="13347" y="2478"/>
                </a:cubicBezTo>
                <a:cubicBezTo>
                  <a:pt x="13379" y="2478"/>
                  <a:pt x="13412" y="2487"/>
                  <a:pt x="13444" y="2487"/>
                </a:cubicBezTo>
                <a:cubicBezTo>
                  <a:pt x="13453" y="2487"/>
                  <a:pt x="13461" y="2486"/>
                  <a:pt x="13470" y="2484"/>
                </a:cubicBezTo>
                <a:cubicBezTo>
                  <a:pt x="13471" y="2484"/>
                  <a:pt x="13472" y="2484"/>
                  <a:pt x="13474" y="2484"/>
                </a:cubicBezTo>
                <a:cubicBezTo>
                  <a:pt x="13490" y="2484"/>
                  <a:pt x="13506" y="2501"/>
                  <a:pt x="13525" y="2501"/>
                </a:cubicBezTo>
                <a:cubicBezTo>
                  <a:pt x="13534" y="2501"/>
                  <a:pt x="13543" y="2497"/>
                  <a:pt x="13554" y="2486"/>
                </a:cubicBezTo>
                <a:cubicBezTo>
                  <a:pt x="13558" y="2481"/>
                  <a:pt x="13563" y="2479"/>
                  <a:pt x="13569" y="2479"/>
                </a:cubicBezTo>
                <a:cubicBezTo>
                  <a:pt x="13595" y="2479"/>
                  <a:pt x="13635" y="2515"/>
                  <a:pt x="13674" y="2531"/>
                </a:cubicBezTo>
                <a:cubicBezTo>
                  <a:pt x="13688" y="2481"/>
                  <a:pt x="13702" y="2422"/>
                  <a:pt x="13717" y="2365"/>
                </a:cubicBezTo>
                <a:cubicBezTo>
                  <a:pt x="13741" y="2418"/>
                  <a:pt x="13764" y="2474"/>
                  <a:pt x="13789" y="2530"/>
                </a:cubicBezTo>
                <a:cubicBezTo>
                  <a:pt x="13802" y="2505"/>
                  <a:pt x="13811" y="2490"/>
                  <a:pt x="13819" y="2475"/>
                </a:cubicBezTo>
                <a:cubicBezTo>
                  <a:pt x="13835" y="2496"/>
                  <a:pt x="13848" y="2512"/>
                  <a:pt x="13867" y="2539"/>
                </a:cubicBezTo>
                <a:cubicBezTo>
                  <a:pt x="13885" y="2480"/>
                  <a:pt x="13906" y="2461"/>
                  <a:pt x="13929" y="2461"/>
                </a:cubicBezTo>
                <a:cubicBezTo>
                  <a:pt x="13971" y="2461"/>
                  <a:pt x="14020" y="2523"/>
                  <a:pt x="14065" y="2523"/>
                </a:cubicBezTo>
                <a:cubicBezTo>
                  <a:pt x="14077" y="2523"/>
                  <a:pt x="14088" y="2519"/>
                  <a:pt x="14100" y="2508"/>
                </a:cubicBezTo>
                <a:cubicBezTo>
                  <a:pt x="14113" y="2480"/>
                  <a:pt x="14130" y="2443"/>
                  <a:pt x="14151" y="2400"/>
                </a:cubicBezTo>
                <a:cubicBezTo>
                  <a:pt x="14169" y="2442"/>
                  <a:pt x="14186" y="2478"/>
                  <a:pt x="14203" y="2514"/>
                </a:cubicBezTo>
                <a:cubicBezTo>
                  <a:pt x="14231" y="2525"/>
                  <a:pt x="14258" y="2537"/>
                  <a:pt x="14289" y="2550"/>
                </a:cubicBezTo>
                <a:cubicBezTo>
                  <a:pt x="14297" y="2540"/>
                  <a:pt x="14310" y="2521"/>
                  <a:pt x="14322" y="2503"/>
                </a:cubicBezTo>
                <a:cubicBezTo>
                  <a:pt x="14345" y="2525"/>
                  <a:pt x="14361" y="2542"/>
                  <a:pt x="14378" y="2558"/>
                </a:cubicBezTo>
                <a:cubicBezTo>
                  <a:pt x="14394" y="2521"/>
                  <a:pt x="14409" y="2487"/>
                  <a:pt x="14425" y="2452"/>
                </a:cubicBezTo>
                <a:cubicBezTo>
                  <a:pt x="14450" y="2489"/>
                  <a:pt x="14473" y="2525"/>
                  <a:pt x="14504" y="2571"/>
                </a:cubicBezTo>
                <a:cubicBezTo>
                  <a:pt x="14531" y="2555"/>
                  <a:pt x="14560" y="2539"/>
                  <a:pt x="14590" y="2521"/>
                </a:cubicBezTo>
                <a:cubicBezTo>
                  <a:pt x="14619" y="2546"/>
                  <a:pt x="14654" y="2575"/>
                  <a:pt x="14684" y="2602"/>
                </a:cubicBezTo>
                <a:cubicBezTo>
                  <a:pt x="14703" y="2568"/>
                  <a:pt x="14722" y="2551"/>
                  <a:pt x="14741" y="2551"/>
                </a:cubicBezTo>
                <a:cubicBezTo>
                  <a:pt x="14763" y="2551"/>
                  <a:pt x="14785" y="2572"/>
                  <a:pt x="14809" y="2614"/>
                </a:cubicBezTo>
                <a:cubicBezTo>
                  <a:pt x="14816" y="2560"/>
                  <a:pt x="14835" y="2553"/>
                  <a:pt x="14856" y="2553"/>
                </a:cubicBezTo>
                <a:cubicBezTo>
                  <a:pt x="14865" y="2553"/>
                  <a:pt x="14874" y="2554"/>
                  <a:pt x="14882" y="2554"/>
                </a:cubicBezTo>
                <a:cubicBezTo>
                  <a:pt x="14892" y="2554"/>
                  <a:pt x="14901" y="2552"/>
                  <a:pt x="14909" y="2546"/>
                </a:cubicBezTo>
                <a:cubicBezTo>
                  <a:pt x="14913" y="2542"/>
                  <a:pt x="14916" y="2541"/>
                  <a:pt x="14920" y="2541"/>
                </a:cubicBezTo>
                <a:cubicBezTo>
                  <a:pt x="14942" y="2541"/>
                  <a:pt x="14964" y="2586"/>
                  <a:pt x="14984" y="2586"/>
                </a:cubicBezTo>
                <a:cubicBezTo>
                  <a:pt x="14993" y="2586"/>
                  <a:pt x="15001" y="2578"/>
                  <a:pt x="15009" y="2555"/>
                </a:cubicBezTo>
                <a:cubicBezTo>
                  <a:pt x="15014" y="2541"/>
                  <a:pt x="15019" y="2535"/>
                  <a:pt x="15024" y="2535"/>
                </a:cubicBezTo>
                <a:cubicBezTo>
                  <a:pt x="15040" y="2535"/>
                  <a:pt x="15058" y="2585"/>
                  <a:pt x="15079" y="2585"/>
                </a:cubicBezTo>
                <a:cubicBezTo>
                  <a:pt x="15084" y="2585"/>
                  <a:pt x="15091" y="2581"/>
                  <a:pt x="15097" y="2571"/>
                </a:cubicBezTo>
                <a:cubicBezTo>
                  <a:pt x="15121" y="2533"/>
                  <a:pt x="15172" y="2553"/>
                  <a:pt x="15209" y="2539"/>
                </a:cubicBezTo>
                <a:cubicBezTo>
                  <a:pt x="15257" y="2517"/>
                  <a:pt x="15305" y="2487"/>
                  <a:pt x="15352" y="2461"/>
                </a:cubicBezTo>
                <a:cubicBezTo>
                  <a:pt x="15350" y="2403"/>
                  <a:pt x="15353" y="2362"/>
                  <a:pt x="15373" y="2362"/>
                </a:cubicBezTo>
                <a:cubicBezTo>
                  <a:pt x="15381" y="2362"/>
                  <a:pt x="15393" y="2369"/>
                  <a:pt x="15408" y="2386"/>
                </a:cubicBezTo>
                <a:cubicBezTo>
                  <a:pt x="15399" y="2424"/>
                  <a:pt x="15391" y="2461"/>
                  <a:pt x="15382" y="2499"/>
                </a:cubicBezTo>
                <a:cubicBezTo>
                  <a:pt x="15450" y="2545"/>
                  <a:pt x="15510" y="2583"/>
                  <a:pt x="15575" y="2625"/>
                </a:cubicBezTo>
                <a:cubicBezTo>
                  <a:pt x="15577" y="2621"/>
                  <a:pt x="15587" y="2603"/>
                  <a:pt x="15596" y="2586"/>
                </a:cubicBezTo>
                <a:cubicBezTo>
                  <a:pt x="15608" y="2603"/>
                  <a:pt x="15619" y="2620"/>
                  <a:pt x="15631" y="2637"/>
                </a:cubicBezTo>
                <a:cubicBezTo>
                  <a:pt x="15638" y="2621"/>
                  <a:pt x="15644" y="2608"/>
                  <a:pt x="15650" y="2595"/>
                </a:cubicBezTo>
                <a:cubicBezTo>
                  <a:pt x="15674" y="2609"/>
                  <a:pt x="15699" y="2627"/>
                  <a:pt x="15724" y="2643"/>
                </a:cubicBezTo>
                <a:cubicBezTo>
                  <a:pt x="15730" y="2592"/>
                  <a:pt x="15734" y="2559"/>
                  <a:pt x="15737" y="2525"/>
                </a:cubicBezTo>
                <a:cubicBezTo>
                  <a:pt x="15761" y="2549"/>
                  <a:pt x="15783" y="2570"/>
                  <a:pt x="15802" y="2587"/>
                </a:cubicBezTo>
                <a:cubicBezTo>
                  <a:pt x="15815" y="2559"/>
                  <a:pt x="15825" y="2540"/>
                  <a:pt x="15834" y="2522"/>
                </a:cubicBezTo>
                <a:cubicBezTo>
                  <a:pt x="15846" y="2539"/>
                  <a:pt x="15858" y="2556"/>
                  <a:pt x="15865" y="2567"/>
                </a:cubicBezTo>
                <a:cubicBezTo>
                  <a:pt x="15903" y="2525"/>
                  <a:pt x="15937" y="2489"/>
                  <a:pt x="15970" y="2453"/>
                </a:cubicBezTo>
                <a:cubicBezTo>
                  <a:pt x="15996" y="2481"/>
                  <a:pt x="16018" y="2503"/>
                  <a:pt x="16037" y="2524"/>
                </a:cubicBezTo>
                <a:cubicBezTo>
                  <a:pt x="16062" y="2477"/>
                  <a:pt x="16083" y="2439"/>
                  <a:pt x="16105" y="2394"/>
                </a:cubicBezTo>
                <a:cubicBezTo>
                  <a:pt x="16117" y="2446"/>
                  <a:pt x="16123" y="2471"/>
                  <a:pt x="16130" y="2508"/>
                </a:cubicBezTo>
                <a:cubicBezTo>
                  <a:pt x="16145" y="2487"/>
                  <a:pt x="16156" y="2469"/>
                  <a:pt x="16159" y="2467"/>
                </a:cubicBezTo>
                <a:cubicBezTo>
                  <a:pt x="16203" y="2478"/>
                  <a:pt x="16250" y="2508"/>
                  <a:pt x="16283" y="2508"/>
                </a:cubicBezTo>
                <a:cubicBezTo>
                  <a:pt x="16294" y="2508"/>
                  <a:pt x="16303" y="2505"/>
                  <a:pt x="16311" y="2496"/>
                </a:cubicBezTo>
                <a:cubicBezTo>
                  <a:pt x="16359" y="2439"/>
                  <a:pt x="16424" y="2484"/>
                  <a:pt x="16461" y="2436"/>
                </a:cubicBezTo>
                <a:cubicBezTo>
                  <a:pt x="16491" y="2394"/>
                  <a:pt x="16525" y="2379"/>
                  <a:pt x="16558" y="2379"/>
                </a:cubicBezTo>
                <a:cubicBezTo>
                  <a:pt x="16577" y="2379"/>
                  <a:pt x="16595" y="2383"/>
                  <a:pt x="16612" y="2390"/>
                </a:cubicBezTo>
                <a:cubicBezTo>
                  <a:pt x="16614" y="2391"/>
                  <a:pt x="16616" y="2391"/>
                  <a:pt x="16618" y="2391"/>
                </a:cubicBezTo>
                <a:cubicBezTo>
                  <a:pt x="16642" y="2391"/>
                  <a:pt x="16651" y="2331"/>
                  <a:pt x="16671" y="2331"/>
                </a:cubicBezTo>
                <a:cubicBezTo>
                  <a:pt x="16678" y="2331"/>
                  <a:pt x="16687" y="2339"/>
                  <a:pt x="16699" y="2361"/>
                </a:cubicBezTo>
                <a:cubicBezTo>
                  <a:pt x="16700" y="2362"/>
                  <a:pt x="16701" y="2362"/>
                  <a:pt x="16702" y="2362"/>
                </a:cubicBezTo>
                <a:cubicBezTo>
                  <a:pt x="16715" y="2362"/>
                  <a:pt x="16752" y="2317"/>
                  <a:pt x="16776" y="2296"/>
                </a:cubicBezTo>
                <a:cubicBezTo>
                  <a:pt x="16763" y="2274"/>
                  <a:pt x="16751" y="2255"/>
                  <a:pt x="16739" y="2234"/>
                </a:cubicBezTo>
                <a:cubicBezTo>
                  <a:pt x="16774" y="2211"/>
                  <a:pt x="16808" y="2187"/>
                  <a:pt x="16846" y="2162"/>
                </a:cubicBezTo>
                <a:cubicBezTo>
                  <a:pt x="16851" y="2168"/>
                  <a:pt x="16863" y="2186"/>
                  <a:pt x="16876" y="2205"/>
                </a:cubicBezTo>
                <a:cubicBezTo>
                  <a:pt x="16907" y="2180"/>
                  <a:pt x="16958" y="2196"/>
                  <a:pt x="16974" y="2166"/>
                </a:cubicBezTo>
                <a:cubicBezTo>
                  <a:pt x="16985" y="2146"/>
                  <a:pt x="16995" y="2139"/>
                  <a:pt x="17005" y="2139"/>
                </a:cubicBezTo>
                <a:cubicBezTo>
                  <a:pt x="17032" y="2139"/>
                  <a:pt x="17054" y="2205"/>
                  <a:pt x="17082" y="2205"/>
                </a:cubicBezTo>
                <a:cubicBezTo>
                  <a:pt x="17082" y="2205"/>
                  <a:pt x="17083" y="2205"/>
                  <a:pt x="17083" y="2205"/>
                </a:cubicBezTo>
                <a:cubicBezTo>
                  <a:pt x="17084" y="2205"/>
                  <a:pt x="17085" y="2205"/>
                  <a:pt x="17086" y="2205"/>
                </a:cubicBezTo>
                <a:cubicBezTo>
                  <a:pt x="17120" y="2205"/>
                  <a:pt x="17159" y="2261"/>
                  <a:pt x="17197" y="2293"/>
                </a:cubicBezTo>
                <a:cubicBezTo>
                  <a:pt x="17198" y="2259"/>
                  <a:pt x="17199" y="2233"/>
                  <a:pt x="17199" y="2209"/>
                </a:cubicBezTo>
                <a:cubicBezTo>
                  <a:pt x="17214" y="2212"/>
                  <a:pt x="17231" y="2222"/>
                  <a:pt x="17243" y="2222"/>
                </a:cubicBezTo>
                <a:cubicBezTo>
                  <a:pt x="17248" y="2222"/>
                  <a:pt x="17252" y="2221"/>
                  <a:pt x="17255" y="2216"/>
                </a:cubicBezTo>
                <a:cubicBezTo>
                  <a:pt x="17265" y="2201"/>
                  <a:pt x="17274" y="2195"/>
                  <a:pt x="17283" y="2195"/>
                </a:cubicBezTo>
                <a:cubicBezTo>
                  <a:pt x="17294" y="2195"/>
                  <a:pt x="17306" y="2204"/>
                  <a:pt x="17320" y="2219"/>
                </a:cubicBezTo>
                <a:cubicBezTo>
                  <a:pt x="17336" y="2236"/>
                  <a:pt x="17356" y="2243"/>
                  <a:pt x="17376" y="2243"/>
                </a:cubicBezTo>
                <a:cubicBezTo>
                  <a:pt x="17381" y="2243"/>
                  <a:pt x="17387" y="2242"/>
                  <a:pt x="17392" y="2241"/>
                </a:cubicBezTo>
                <a:cubicBezTo>
                  <a:pt x="17414" y="2239"/>
                  <a:pt x="17433" y="2213"/>
                  <a:pt x="17454" y="2197"/>
                </a:cubicBezTo>
                <a:cubicBezTo>
                  <a:pt x="17467" y="2209"/>
                  <a:pt x="17486" y="2225"/>
                  <a:pt x="17504" y="2241"/>
                </a:cubicBezTo>
                <a:cubicBezTo>
                  <a:pt x="17518" y="2254"/>
                  <a:pt x="17532" y="2268"/>
                  <a:pt x="17533" y="2268"/>
                </a:cubicBezTo>
                <a:cubicBezTo>
                  <a:pt x="17533" y="2268"/>
                  <a:pt x="17533" y="2268"/>
                  <a:pt x="17532" y="2266"/>
                </a:cubicBezTo>
                <a:cubicBezTo>
                  <a:pt x="17569" y="2260"/>
                  <a:pt x="17603" y="2241"/>
                  <a:pt x="17624" y="2241"/>
                </a:cubicBezTo>
                <a:cubicBezTo>
                  <a:pt x="17632" y="2241"/>
                  <a:pt x="17638" y="2244"/>
                  <a:pt x="17642" y="2250"/>
                </a:cubicBezTo>
                <a:cubicBezTo>
                  <a:pt x="17654" y="2272"/>
                  <a:pt x="17662" y="2279"/>
                  <a:pt x="17669" y="2279"/>
                </a:cubicBezTo>
                <a:cubicBezTo>
                  <a:pt x="17686" y="2279"/>
                  <a:pt x="17693" y="2233"/>
                  <a:pt x="17708" y="2233"/>
                </a:cubicBezTo>
                <a:cubicBezTo>
                  <a:pt x="17709" y="2233"/>
                  <a:pt x="17710" y="2234"/>
                  <a:pt x="17711" y="2234"/>
                </a:cubicBezTo>
                <a:cubicBezTo>
                  <a:pt x="17744" y="2249"/>
                  <a:pt x="17778" y="2266"/>
                  <a:pt x="17791" y="2272"/>
                </a:cubicBezTo>
                <a:cubicBezTo>
                  <a:pt x="17862" y="2249"/>
                  <a:pt x="17917" y="2231"/>
                  <a:pt x="17991" y="2208"/>
                </a:cubicBezTo>
                <a:cubicBezTo>
                  <a:pt x="18007" y="2250"/>
                  <a:pt x="18026" y="2300"/>
                  <a:pt x="18044" y="2346"/>
                </a:cubicBezTo>
                <a:cubicBezTo>
                  <a:pt x="18097" y="2321"/>
                  <a:pt x="18141" y="2294"/>
                  <a:pt x="18185" y="2277"/>
                </a:cubicBezTo>
                <a:cubicBezTo>
                  <a:pt x="18235" y="2256"/>
                  <a:pt x="18287" y="2243"/>
                  <a:pt x="18343" y="2225"/>
                </a:cubicBezTo>
                <a:cubicBezTo>
                  <a:pt x="18371" y="2261"/>
                  <a:pt x="18400" y="2276"/>
                  <a:pt x="18428" y="2276"/>
                </a:cubicBezTo>
                <a:cubicBezTo>
                  <a:pt x="18466" y="2276"/>
                  <a:pt x="18503" y="2248"/>
                  <a:pt x="18538" y="2208"/>
                </a:cubicBezTo>
                <a:cubicBezTo>
                  <a:pt x="18559" y="2226"/>
                  <a:pt x="18583" y="2259"/>
                  <a:pt x="18604" y="2259"/>
                </a:cubicBezTo>
                <a:cubicBezTo>
                  <a:pt x="18604" y="2259"/>
                  <a:pt x="18605" y="2259"/>
                  <a:pt x="18606" y="2259"/>
                </a:cubicBezTo>
                <a:cubicBezTo>
                  <a:pt x="18635" y="2257"/>
                  <a:pt x="18670" y="2214"/>
                  <a:pt x="18693" y="2214"/>
                </a:cubicBezTo>
                <a:cubicBezTo>
                  <a:pt x="18698" y="2214"/>
                  <a:pt x="18702" y="2216"/>
                  <a:pt x="18706" y="2221"/>
                </a:cubicBezTo>
                <a:cubicBezTo>
                  <a:pt x="18730" y="2250"/>
                  <a:pt x="18751" y="2256"/>
                  <a:pt x="18772" y="2256"/>
                </a:cubicBezTo>
                <a:cubicBezTo>
                  <a:pt x="18785" y="2256"/>
                  <a:pt x="18798" y="2254"/>
                  <a:pt x="18811" y="2254"/>
                </a:cubicBezTo>
                <a:cubicBezTo>
                  <a:pt x="18815" y="2254"/>
                  <a:pt x="18819" y="2254"/>
                  <a:pt x="18824" y="2255"/>
                </a:cubicBezTo>
                <a:cubicBezTo>
                  <a:pt x="18827" y="2255"/>
                  <a:pt x="18830" y="2256"/>
                  <a:pt x="18834" y="2256"/>
                </a:cubicBezTo>
                <a:cubicBezTo>
                  <a:pt x="18846" y="2256"/>
                  <a:pt x="18858" y="2251"/>
                  <a:pt x="18865" y="2240"/>
                </a:cubicBezTo>
                <a:cubicBezTo>
                  <a:pt x="18952" y="2099"/>
                  <a:pt x="19087" y="2177"/>
                  <a:pt x="19181" y="2075"/>
                </a:cubicBezTo>
                <a:cubicBezTo>
                  <a:pt x="19191" y="2083"/>
                  <a:pt x="19200" y="2086"/>
                  <a:pt x="19208" y="2086"/>
                </a:cubicBezTo>
                <a:cubicBezTo>
                  <a:pt x="19241" y="2086"/>
                  <a:pt x="19268" y="2042"/>
                  <a:pt x="19301" y="2042"/>
                </a:cubicBezTo>
                <a:cubicBezTo>
                  <a:pt x="19312" y="2042"/>
                  <a:pt x="19323" y="2047"/>
                  <a:pt x="19336" y="2060"/>
                </a:cubicBezTo>
                <a:cubicBezTo>
                  <a:pt x="19379" y="1964"/>
                  <a:pt x="19406" y="1916"/>
                  <a:pt x="19417" y="1916"/>
                </a:cubicBezTo>
                <a:cubicBezTo>
                  <a:pt x="19419" y="1916"/>
                  <a:pt x="19420" y="1916"/>
                  <a:pt x="19421" y="1918"/>
                </a:cubicBezTo>
                <a:cubicBezTo>
                  <a:pt x="19427" y="1943"/>
                  <a:pt x="19433" y="1969"/>
                  <a:pt x="19439" y="1994"/>
                </a:cubicBezTo>
                <a:cubicBezTo>
                  <a:pt x="19496" y="1952"/>
                  <a:pt x="19559" y="1947"/>
                  <a:pt x="19622" y="1947"/>
                </a:cubicBezTo>
                <a:cubicBezTo>
                  <a:pt x="19642" y="1947"/>
                  <a:pt x="19663" y="1948"/>
                  <a:pt x="19683" y="1948"/>
                </a:cubicBezTo>
                <a:cubicBezTo>
                  <a:pt x="19769" y="1948"/>
                  <a:pt x="19853" y="1938"/>
                  <a:pt x="19920" y="1837"/>
                </a:cubicBezTo>
                <a:cubicBezTo>
                  <a:pt x="19959" y="1872"/>
                  <a:pt x="19990" y="1900"/>
                  <a:pt x="20015" y="1922"/>
                </a:cubicBezTo>
                <a:cubicBezTo>
                  <a:pt x="20060" y="1865"/>
                  <a:pt x="20102" y="1807"/>
                  <a:pt x="20143" y="1752"/>
                </a:cubicBezTo>
                <a:cubicBezTo>
                  <a:pt x="20168" y="1781"/>
                  <a:pt x="20186" y="1800"/>
                  <a:pt x="20204" y="1821"/>
                </a:cubicBezTo>
                <a:cubicBezTo>
                  <a:pt x="20229" y="1796"/>
                  <a:pt x="20251" y="1771"/>
                  <a:pt x="20273" y="1749"/>
                </a:cubicBezTo>
                <a:cubicBezTo>
                  <a:pt x="20291" y="1775"/>
                  <a:pt x="20304" y="1794"/>
                  <a:pt x="20316" y="1812"/>
                </a:cubicBezTo>
                <a:cubicBezTo>
                  <a:pt x="20324" y="1793"/>
                  <a:pt x="20333" y="1775"/>
                  <a:pt x="20342" y="1759"/>
                </a:cubicBezTo>
                <a:cubicBezTo>
                  <a:pt x="20353" y="1775"/>
                  <a:pt x="20364" y="1790"/>
                  <a:pt x="20365" y="1790"/>
                </a:cubicBezTo>
                <a:cubicBezTo>
                  <a:pt x="20365" y="1790"/>
                  <a:pt x="20365" y="1789"/>
                  <a:pt x="20364" y="1788"/>
                </a:cubicBezTo>
                <a:cubicBezTo>
                  <a:pt x="20441" y="1775"/>
                  <a:pt x="20507" y="1751"/>
                  <a:pt x="20572" y="1751"/>
                </a:cubicBezTo>
                <a:cubicBezTo>
                  <a:pt x="20579" y="1751"/>
                  <a:pt x="20585" y="1751"/>
                  <a:pt x="20592" y="1752"/>
                </a:cubicBezTo>
                <a:cubicBezTo>
                  <a:pt x="20664" y="1756"/>
                  <a:pt x="20738" y="1794"/>
                  <a:pt x="20813" y="1818"/>
                </a:cubicBezTo>
                <a:cubicBezTo>
                  <a:pt x="20819" y="1843"/>
                  <a:pt x="20829" y="1877"/>
                  <a:pt x="20839" y="1916"/>
                </a:cubicBezTo>
                <a:cubicBezTo>
                  <a:pt x="20857" y="1906"/>
                  <a:pt x="20870" y="1897"/>
                  <a:pt x="20886" y="1887"/>
                </a:cubicBezTo>
                <a:cubicBezTo>
                  <a:pt x="20870" y="1855"/>
                  <a:pt x="20860" y="1835"/>
                  <a:pt x="20841" y="1796"/>
                </a:cubicBezTo>
                <a:cubicBezTo>
                  <a:pt x="20873" y="1795"/>
                  <a:pt x="20899" y="1792"/>
                  <a:pt x="20923" y="1792"/>
                </a:cubicBezTo>
                <a:cubicBezTo>
                  <a:pt x="20934" y="1792"/>
                  <a:pt x="20946" y="1792"/>
                  <a:pt x="20957" y="1794"/>
                </a:cubicBezTo>
                <a:cubicBezTo>
                  <a:pt x="20975" y="1797"/>
                  <a:pt x="20992" y="1822"/>
                  <a:pt x="21011" y="1834"/>
                </a:cubicBezTo>
                <a:cubicBezTo>
                  <a:pt x="21026" y="1843"/>
                  <a:pt x="21081" y="1846"/>
                  <a:pt x="21129" y="1846"/>
                </a:cubicBezTo>
                <a:cubicBezTo>
                  <a:pt x="21159" y="1846"/>
                  <a:pt x="21185" y="1845"/>
                  <a:pt x="21197" y="1843"/>
                </a:cubicBezTo>
                <a:cubicBezTo>
                  <a:pt x="21231" y="1835"/>
                  <a:pt x="21263" y="1841"/>
                  <a:pt x="21291" y="1791"/>
                </a:cubicBezTo>
                <a:cubicBezTo>
                  <a:pt x="21294" y="1784"/>
                  <a:pt x="21300" y="1782"/>
                  <a:pt x="21307" y="1782"/>
                </a:cubicBezTo>
                <a:cubicBezTo>
                  <a:pt x="21327" y="1782"/>
                  <a:pt x="21356" y="1802"/>
                  <a:pt x="21366" y="1804"/>
                </a:cubicBezTo>
                <a:cubicBezTo>
                  <a:pt x="21439" y="1783"/>
                  <a:pt x="21509" y="1771"/>
                  <a:pt x="21578" y="1771"/>
                </a:cubicBezTo>
                <a:cubicBezTo>
                  <a:pt x="21703" y="1771"/>
                  <a:pt x="21825" y="1812"/>
                  <a:pt x="21949" y="1921"/>
                </a:cubicBezTo>
                <a:cubicBezTo>
                  <a:pt x="21950" y="1891"/>
                  <a:pt x="21952" y="1866"/>
                  <a:pt x="21953" y="1818"/>
                </a:cubicBezTo>
                <a:cubicBezTo>
                  <a:pt x="21962" y="1818"/>
                  <a:pt x="21975" y="1823"/>
                  <a:pt x="21987" y="1823"/>
                </a:cubicBezTo>
                <a:cubicBezTo>
                  <a:pt x="21994" y="1823"/>
                  <a:pt x="22001" y="1820"/>
                  <a:pt x="22005" y="1813"/>
                </a:cubicBezTo>
                <a:cubicBezTo>
                  <a:pt x="22026" y="1770"/>
                  <a:pt x="22050" y="1754"/>
                  <a:pt x="22074" y="1754"/>
                </a:cubicBezTo>
                <a:cubicBezTo>
                  <a:pt x="22108" y="1754"/>
                  <a:pt x="22144" y="1786"/>
                  <a:pt x="22177" y="1819"/>
                </a:cubicBezTo>
                <a:cubicBezTo>
                  <a:pt x="22205" y="1848"/>
                  <a:pt x="22229" y="1861"/>
                  <a:pt x="22251" y="1861"/>
                </a:cubicBezTo>
                <a:cubicBezTo>
                  <a:pt x="22276" y="1861"/>
                  <a:pt x="22299" y="1846"/>
                  <a:pt x="22325" y="1822"/>
                </a:cubicBezTo>
                <a:cubicBezTo>
                  <a:pt x="22333" y="1815"/>
                  <a:pt x="22341" y="1812"/>
                  <a:pt x="22351" y="1812"/>
                </a:cubicBezTo>
                <a:cubicBezTo>
                  <a:pt x="22378" y="1812"/>
                  <a:pt x="22409" y="1836"/>
                  <a:pt x="22419" y="1838"/>
                </a:cubicBezTo>
                <a:cubicBezTo>
                  <a:pt x="22502" y="1813"/>
                  <a:pt x="22559" y="1796"/>
                  <a:pt x="22646" y="1768"/>
                </a:cubicBezTo>
                <a:cubicBezTo>
                  <a:pt x="22594" y="1710"/>
                  <a:pt x="22572" y="1685"/>
                  <a:pt x="22547" y="1659"/>
                </a:cubicBezTo>
                <a:cubicBezTo>
                  <a:pt x="22569" y="1634"/>
                  <a:pt x="22593" y="1606"/>
                  <a:pt x="22614" y="1582"/>
                </a:cubicBezTo>
                <a:cubicBezTo>
                  <a:pt x="22636" y="1634"/>
                  <a:pt x="22658" y="1685"/>
                  <a:pt x="22677" y="1732"/>
                </a:cubicBezTo>
                <a:cubicBezTo>
                  <a:pt x="22693" y="1736"/>
                  <a:pt x="22708" y="1737"/>
                  <a:pt x="22724" y="1737"/>
                </a:cubicBezTo>
                <a:cubicBezTo>
                  <a:pt x="22758" y="1737"/>
                  <a:pt x="22792" y="1731"/>
                  <a:pt x="22825" y="1731"/>
                </a:cubicBezTo>
                <a:cubicBezTo>
                  <a:pt x="22871" y="1731"/>
                  <a:pt x="22916" y="1742"/>
                  <a:pt x="22961" y="1793"/>
                </a:cubicBezTo>
                <a:cubicBezTo>
                  <a:pt x="22973" y="1768"/>
                  <a:pt x="22983" y="1749"/>
                  <a:pt x="22989" y="1735"/>
                </a:cubicBezTo>
                <a:cubicBezTo>
                  <a:pt x="23031" y="1772"/>
                  <a:pt x="23071" y="1807"/>
                  <a:pt x="23111" y="1843"/>
                </a:cubicBezTo>
                <a:cubicBezTo>
                  <a:pt x="23127" y="1819"/>
                  <a:pt x="23142" y="1800"/>
                  <a:pt x="23156" y="1779"/>
                </a:cubicBezTo>
                <a:cubicBezTo>
                  <a:pt x="23187" y="1800"/>
                  <a:pt x="23217" y="1819"/>
                  <a:pt x="23249" y="1840"/>
                </a:cubicBezTo>
                <a:cubicBezTo>
                  <a:pt x="23254" y="1785"/>
                  <a:pt x="23258" y="1753"/>
                  <a:pt x="23261" y="1718"/>
                </a:cubicBezTo>
                <a:cubicBezTo>
                  <a:pt x="23276" y="1739"/>
                  <a:pt x="23291" y="1772"/>
                  <a:pt x="23300" y="1772"/>
                </a:cubicBezTo>
                <a:cubicBezTo>
                  <a:pt x="23300" y="1772"/>
                  <a:pt x="23300" y="1772"/>
                  <a:pt x="23301" y="1772"/>
                </a:cubicBezTo>
                <a:cubicBezTo>
                  <a:pt x="23319" y="1766"/>
                  <a:pt x="23340" y="1725"/>
                  <a:pt x="23354" y="1725"/>
                </a:cubicBezTo>
                <a:cubicBezTo>
                  <a:pt x="23355" y="1725"/>
                  <a:pt x="23357" y="1725"/>
                  <a:pt x="23358" y="1727"/>
                </a:cubicBezTo>
                <a:cubicBezTo>
                  <a:pt x="23377" y="1744"/>
                  <a:pt x="23391" y="1764"/>
                  <a:pt x="23409" y="1764"/>
                </a:cubicBezTo>
                <a:cubicBezTo>
                  <a:pt x="23417" y="1764"/>
                  <a:pt x="23426" y="1760"/>
                  <a:pt x="23436" y="1750"/>
                </a:cubicBezTo>
                <a:cubicBezTo>
                  <a:pt x="23456" y="1732"/>
                  <a:pt x="23493" y="1710"/>
                  <a:pt x="23517" y="1710"/>
                </a:cubicBezTo>
                <a:cubicBezTo>
                  <a:pt x="23524" y="1710"/>
                  <a:pt x="23531" y="1712"/>
                  <a:pt x="23535" y="1718"/>
                </a:cubicBezTo>
                <a:cubicBezTo>
                  <a:pt x="23564" y="1758"/>
                  <a:pt x="23591" y="1768"/>
                  <a:pt x="23617" y="1768"/>
                </a:cubicBezTo>
                <a:cubicBezTo>
                  <a:pt x="23643" y="1768"/>
                  <a:pt x="23667" y="1759"/>
                  <a:pt x="23691" y="1759"/>
                </a:cubicBezTo>
                <a:cubicBezTo>
                  <a:pt x="23702" y="1759"/>
                  <a:pt x="23712" y="1761"/>
                  <a:pt x="23723" y="1766"/>
                </a:cubicBezTo>
                <a:cubicBezTo>
                  <a:pt x="23739" y="1703"/>
                  <a:pt x="23754" y="1647"/>
                  <a:pt x="23776" y="1563"/>
                </a:cubicBezTo>
                <a:cubicBezTo>
                  <a:pt x="23791" y="1649"/>
                  <a:pt x="23798" y="1702"/>
                  <a:pt x="23811" y="1777"/>
                </a:cubicBezTo>
                <a:cubicBezTo>
                  <a:pt x="23830" y="1678"/>
                  <a:pt x="23846" y="1599"/>
                  <a:pt x="23869" y="1490"/>
                </a:cubicBezTo>
                <a:cubicBezTo>
                  <a:pt x="23897" y="1560"/>
                  <a:pt x="23913" y="1600"/>
                  <a:pt x="23930" y="1643"/>
                </a:cubicBezTo>
                <a:cubicBezTo>
                  <a:pt x="23938" y="1604"/>
                  <a:pt x="23944" y="1568"/>
                  <a:pt x="23949" y="1529"/>
                </a:cubicBezTo>
                <a:cubicBezTo>
                  <a:pt x="23961" y="1547"/>
                  <a:pt x="23970" y="1560"/>
                  <a:pt x="23979" y="1575"/>
                </a:cubicBezTo>
                <a:cubicBezTo>
                  <a:pt x="23991" y="1562"/>
                  <a:pt x="24004" y="1549"/>
                  <a:pt x="24020" y="1534"/>
                </a:cubicBezTo>
                <a:cubicBezTo>
                  <a:pt x="24029" y="1590"/>
                  <a:pt x="24038" y="1641"/>
                  <a:pt x="24047" y="1688"/>
                </a:cubicBezTo>
                <a:cubicBezTo>
                  <a:pt x="24061" y="1694"/>
                  <a:pt x="24076" y="1696"/>
                  <a:pt x="24090" y="1696"/>
                </a:cubicBezTo>
                <a:cubicBezTo>
                  <a:pt x="24120" y="1696"/>
                  <a:pt x="24149" y="1688"/>
                  <a:pt x="24177" y="1688"/>
                </a:cubicBezTo>
                <a:cubicBezTo>
                  <a:pt x="24209" y="1688"/>
                  <a:pt x="24240" y="1697"/>
                  <a:pt x="24272" y="1738"/>
                </a:cubicBezTo>
                <a:cubicBezTo>
                  <a:pt x="24300" y="1704"/>
                  <a:pt x="24329" y="1669"/>
                  <a:pt x="24358" y="1635"/>
                </a:cubicBezTo>
                <a:cubicBezTo>
                  <a:pt x="24385" y="1695"/>
                  <a:pt x="24392" y="1795"/>
                  <a:pt x="24451" y="1795"/>
                </a:cubicBezTo>
                <a:cubicBezTo>
                  <a:pt x="24453" y="1795"/>
                  <a:pt x="24456" y="1795"/>
                  <a:pt x="24459" y="1794"/>
                </a:cubicBezTo>
                <a:cubicBezTo>
                  <a:pt x="24466" y="1760"/>
                  <a:pt x="24472" y="1724"/>
                  <a:pt x="24479" y="1682"/>
                </a:cubicBezTo>
                <a:cubicBezTo>
                  <a:pt x="24492" y="1702"/>
                  <a:pt x="24504" y="1718"/>
                  <a:pt x="24517" y="1737"/>
                </a:cubicBezTo>
                <a:cubicBezTo>
                  <a:pt x="24528" y="1710"/>
                  <a:pt x="24539" y="1682"/>
                  <a:pt x="24551" y="1654"/>
                </a:cubicBezTo>
                <a:cubicBezTo>
                  <a:pt x="24538" y="1621"/>
                  <a:pt x="24523" y="1585"/>
                  <a:pt x="24509" y="1549"/>
                </a:cubicBezTo>
                <a:cubicBezTo>
                  <a:pt x="24526" y="1515"/>
                  <a:pt x="24539" y="1490"/>
                  <a:pt x="24553" y="1463"/>
                </a:cubicBezTo>
                <a:cubicBezTo>
                  <a:pt x="24566" y="1478"/>
                  <a:pt x="24582" y="1494"/>
                  <a:pt x="24601" y="1513"/>
                </a:cubicBezTo>
                <a:cubicBezTo>
                  <a:pt x="24620" y="1490"/>
                  <a:pt x="24638" y="1468"/>
                  <a:pt x="24656" y="1447"/>
                </a:cubicBezTo>
                <a:cubicBezTo>
                  <a:pt x="24667" y="1456"/>
                  <a:pt x="24678" y="1460"/>
                  <a:pt x="24687" y="1468"/>
                </a:cubicBezTo>
                <a:cubicBezTo>
                  <a:pt x="24695" y="1476"/>
                  <a:pt x="24701" y="1489"/>
                  <a:pt x="24701" y="1489"/>
                </a:cubicBezTo>
                <a:cubicBezTo>
                  <a:pt x="24701" y="1489"/>
                  <a:pt x="24701" y="1488"/>
                  <a:pt x="24701" y="1488"/>
                </a:cubicBezTo>
                <a:cubicBezTo>
                  <a:pt x="24745" y="1455"/>
                  <a:pt x="24788" y="1443"/>
                  <a:pt x="24832" y="1443"/>
                </a:cubicBezTo>
                <a:cubicBezTo>
                  <a:pt x="24923" y="1443"/>
                  <a:pt x="25014" y="1500"/>
                  <a:pt x="25104" y="1549"/>
                </a:cubicBezTo>
                <a:cubicBezTo>
                  <a:pt x="25127" y="1525"/>
                  <a:pt x="25149" y="1514"/>
                  <a:pt x="25170" y="1514"/>
                </a:cubicBezTo>
                <a:cubicBezTo>
                  <a:pt x="25187" y="1514"/>
                  <a:pt x="25203" y="1520"/>
                  <a:pt x="25219" y="1534"/>
                </a:cubicBezTo>
                <a:cubicBezTo>
                  <a:pt x="25259" y="1497"/>
                  <a:pt x="25298" y="1483"/>
                  <a:pt x="25336" y="1483"/>
                </a:cubicBezTo>
                <a:cubicBezTo>
                  <a:pt x="25410" y="1483"/>
                  <a:pt x="25480" y="1537"/>
                  <a:pt x="25538" y="1575"/>
                </a:cubicBezTo>
                <a:cubicBezTo>
                  <a:pt x="25613" y="1550"/>
                  <a:pt x="25668" y="1532"/>
                  <a:pt x="25725" y="1513"/>
                </a:cubicBezTo>
                <a:cubicBezTo>
                  <a:pt x="25738" y="1482"/>
                  <a:pt x="25753" y="1448"/>
                  <a:pt x="25765" y="1425"/>
                </a:cubicBezTo>
                <a:cubicBezTo>
                  <a:pt x="25802" y="1496"/>
                  <a:pt x="25840" y="1568"/>
                  <a:pt x="25872" y="1631"/>
                </a:cubicBezTo>
                <a:cubicBezTo>
                  <a:pt x="25909" y="1591"/>
                  <a:pt x="25936" y="1562"/>
                  <a:pt x="25964" y="1529"/>
                </a:cubicBezTo>
                <a:cubicBezTo>
                  <a:pt x="25995" y="1566"/>
                  <a:pt x="26025" y="1581"/>
                  <a:pt x="26054" y="1581"/>
                </a:cubicBezTo>
                <a:cubicBezTo>
                  <a:pt x="26091" y="1581"/>
                  <a:pt x="26127" y="1555"/>
                  <a:pt x="26162" y="1513"/>
                </a:cubicBezTo>
                <a:cubicBezTo>
                  <a:pt x="26184" y="1534"/>
                  <a:pt x="26206" y="1554"/>
                  <a:pt x="26224" y="1571"/>
                </a:cubicBezTo>
                <a:cubicBezTo>
                  <a:pt x="26264" y="1562"/>
                  <a:pt x="26266" y="1455"/>
                  <a:pt x="26306" y="1455"/>
                </a:cubicBezTo>
                <a:cubicBezTo>
                  <a:pt x="26313" y="1455"/>
                  <a:pt x="26321" y="1458"/>
                  <a:pt x="26331" y="1466"/>
                </a:cubicBezTo>
                <a:cubicBezTo>
                  <a:pt x="26340" y="1518"/>
                  <a:pt x="26349" y="1569"/>
                  <a:pt x="26358" y="1616"/>
                </a:cubicBezTo>
                <a:cubicBezTo>
                  <a:pt x="26394" y="1575"/>
                  <a:pt x="26431" y="1554"/>
                  <a:pt x="26470" y="1554"/>
                </a:cubicBezTo>
                <a:cubicBezTo>
                  <a:pt x="26501" y="1554"/>
                  <a:pt x="26534" y="1568"/>
                  <a:pt x="26568" y="1597"/>
                </a:cubicBezTo>
                <a:cubicBezTo>
                  <a:pt x="26597" y="1621"/>
                  <a:pt x="26641" y="1660"/>
                  <a:pt x="26663" y="1660"/>
                </a:cubicBezTo>
                <a:cubicBezTo>
                  <a:pt x="26668" y="1660"/>
                  <a:pt x="26672" y="1659"/>
                  <a:pt x="26674" y="1654"/>
                </a:cubicBezTo>
                <a:cubicBezTo>
                  <a:pt x="26697" y="1616"/>
                  <a:pt x="26724" y="1608"/>
                  <a:pt x="26751" y="1608"/>
                </a:cubicBezTo>
                <a:cubicBezTo>
                  <a:pt x="26770" y="1608"/>
                  <a:pt x="26788" y="1612"/>
                  <a:pt x="26807" y="1612"/>
                </a:cubicBezTo>
                <a:cubicBezTo>
                  <a:pt x="26824" y="1612"/>
                  <a:pt x="26841" y="1608"/>
                  <a:pt x="26857" y="1596"/>
                </a:cubicBezTo>
                <a:cubicBezTo>
                  <a:pt x="26868" y="1613"/>
                  <a:pt x="26880" y="1631"/>
                  <a:pt x="26892" y="1649"/>
                </a:cubicBezTo>
                <a:cubicBezTo>
                  <a:pt x="26895" y="1594"/>
                  <a:pt x="26898" y="1540"/>
                  <a:pt x="26902" y="1444"/>
                </a:cubicBezTo>
                <a:cubicBezTo>
                  <a:pt x="26924" y="1559"/>
                  <a:pt x="26933" y="1610"/>
                  <a:pt x="26940" y="1650"/>
                </a:cubicBezTo>
                <a:cubicBezTo>
                  <a:pt x="26982" y="1649"/>
                  <a:pt x="27016" y="1647"/>
                  <a:pt x="27048" y="1647"/>
                </a:cubicBezTo>
                <a:cubicBezTo>
                  <a:pt x="27051" y="1606"/>
                  <a:pt x="27054" y="1575"/>
                  <a:pt x="27057" y="1541"/>
                </a:cubicBezTo>
                <a:cubicBezTo>
                  <a:pt x="27074" y="1563"/>
                  <a:pt x="27086" y="1579"/>
                  <a:pt x="27098" y="1597"/>
                </a:cubicBezTo>
                <a:cubicBezTo>
                  <a:pt x="27104" y="1557"/>
                  <a:pt x="27110" y="1523"/>
                  <a:pt x="27117" y="1473"/>
                </a:cubicBezTo>
                <a:cubicBezTo>
                  <a:pt x="27132" y="1528"/>
                  <a:pt x="27141" y="1560"/>
                  <a:pt x="27154" y="1606"/>
                </a:cubicBezTo>
                <a:cubicBezTo>
                  <a:pt x="27179" y="1584"/>
                  <a:pt x="27199" y="1566"/>
                  <a:pt x="27220" y="1550"/>
                </a:cubicBezTo>
                <a:cubicBezTo>
                  <a:pt x="27232" y="1568"/>
                  <a:pt x="27239" y="1581"/>
                  <a:pt x="27244" y="1588"/>
                </a:cubicBezTo>
                <a:cubicBezTo>
                  <a:pt x="27264" y="1566"/>
                  <a:pt x="27282" y="1546"/>
                  <a:pt x="27292" y="1535"/>
                </a:cubicBezTo>
                <a:cubicBezTo>
                  <a:pt x="27323" y="1585"/>
                  <a:pt x="27345" y="1622"/>
                  <a:pt x="27383" y="1682"/>
                </a:cubicBezTo>
                <a:cubicBezTo>
                  <a:pt x="27382" y="1590"/>
                  <a:pt x="27382" y="1537"/>
                  <a:pt x="27382" y="1459"/>
                </a:cubicBezTo>
                <a:lnTo>
                  <a:pt x="27382" y="1459"/>
                </a:lnTo>
                <a:cubicBezTo>
                  <a:pt x="27435" y="1557"/>
                  <a:pt x="27479" y="1640"/>
                  <a:pt x="27508" y="1697"/>
                </a:cubicBezTo>
                <a:cubicBezTo>
                  <a:pt x="27573" y="1694"/>
                  <a:pt x="27614" y="1693"/>
                  <a:pt x="27653" y="1693"/>
                </a:cubicBezTo>
                <a:cubicBezTo>
                  <a:pt x="27669" y="1656"/>
                  <a:pt x="27683" y="1622"/>
                  <a:pt x="27704" y="1578"/>
                </a:cubicBezTo>
                <a:cubicBezTo>
                  <a:pt x="27732" y="1578"/>
                  <a:pt x="27766" y="1576"/>
                  <a:pt x="27803" y="1575"/>
                </a:cubicBezTo>
                <a:cubicBezTo>
                  <a:pt x="27816" y="1516"/>
                  <a:pt x="27828" y="1462"/>
                  <a:pt x="27835" y="1429"/>
                </a:cubicBezTo>
                <a:cubicBezTo>
                  <a:pt x="27878" y="1397"/>
                  <a:pt x="27910" y="1372"/>
                  <a:pt x="27947" y="1345"/>
                </a:cubicBezTo>
                <a:cubicBezTo>
                  <a:pt x="27966" y="1362"/>
                  <a:pt x="27988" y="1390"/>
                  <a:pt x="28012" y="1397"/>
                </a:cubicBezTo>
                <a:cubicBezTo>
                  <a:pt x="28022" y="1400"/>
                  <a:pt x="28032" y="1401"/>
                  <a:pt x="28042" y="1401"/>
                </a:cubicBezTo>
                <a:cubicBezTo>
                  <a:pt x="28060" y="1401"/>
                  <a:pt x="28076" y="1398"/>
                  <a:pt x="28090" y="1397"/>
                </a:cubicBezTo>
                <a:cubicBezTo>
                  <a:pt x="28104" y="1451"/>
                  <a:pt x="28113" y="1479"/>
                  <a:pt x="28120" y="1507"/>
                </a:cubicBezTo>
                <a:cubicBezTo>
                  <a:pt x="28126" y="1503"/>
                  <a:pt x="28134" y="1500"/>
                  <a:pt x="28140" y="1496"/>
                </a:cubicBezTo>
                <a:cubicBezTo>
                  <a:pt x="28123" y="1410"/>
                  <a:pt x="28106" y="1323"/>
                  <a:pt x="28088" y="1235"/>
                </a:cubicBezTo>
                <a:cubicBezTo>
                  <a:pt x="28094" y="1231"/>
                  <a:pt x="28100" y="1228"/>
                  <a:pt x="28106" y="1223"/>
                </a:cubicBezTo>
                <a:cubicBezTo>
                  <a:pt x="28142" y="1316"/>
                  <a:pt x="28181" y="1409"/>
                  <a:pt x="28218" y="1501"/>
                </a:cubicBezTo>
                <a:cubicBezTo>
                  <a:pt x="28220" y="1487"/>
                  <a:pt x="28223" y="1471"/>
                  <a:pt x="28226" y="1454"/>
                </a:cubicBezTo>
                <a:cubicBezTo>
                  <a:pt x="28231" y="1432"/>
                  <a:pt x="28234" y="1410"/>
                  <a:pt x="28237" y="1388"/>
                </a:cubicBezTo>
                <a:cubicBezTo>
                  <a:pt x="28283" y="1420"/>
                  <a:pt x="28303" y="1433"/>
                  <a:pt x="28329" y="1433"/>
                </a:cubicBezTo>
                <a:cubicBezTo>
                  <a:pt x="28347" y="1433"/>
                  <a:pt x="28369" y="1426"/>
                  <a:pt x="28407" y="1413"/>
                </a:cubicBezTo>
                <a:cubicBezTo>
                  <a:pt x="28409" y="1413"/>
                  <a:pt x="28410" y="1413"/>
                  <a:pt x="28411" y="1413"/>
                </a:cubicBezTo>
                <a:cubicBezTo>
                  <a:pt x="28421" y="1413"/>
                  <a:pt x="28431" y="1421"/>
                  <a:pt x="28440" y="1421"/>
                </a:cubicBezTo>
                <a:cubicBezTo>
                  <a:pt x="28515" y="1423"/>
                  <a:pt x="28591" y="1432"/>
                  <a:pt x="28665" y="1432"/>
                </a:cubicBezTo>
                <a:cubicBezTo>
                  <a:pt x="28706" y="1432"/>
                  <a:pt x="28746" y="1429"/>
                  <a:pt x="28785" y="1422"/>
                </a:cubicBezTo>
                <a:cubicBezTo>
                  <a:pt x="28810" y="1419"/>
                  <a:pt x="28831" y="1377"/>
                  <a:pt x="28858" y="1377"/>
                </a:cubicBezTo>
                <a:cubicBezTo>
                  <a:pt x="28867" y="1377"/>
                  <a:pt x="28877" y="1382"/>
                  <a:pt x="28888" y="1394"/>
                </a:cubicBezTo>
                <a:cubicBezTo>
                  <a:pt x="28895" y="1402"/>
                  <a:pt x="28902" y="1405"/>
                  <a:pt x="28908" y="1405"/>
                </a:cubicBezTo>
                <a:cubicBezTo>
                  <a:pt x="28932" y="1405"/>
                  <a:pt x="28951" y="1358"/>
                  <a:pt x="28969" y="1358"/>
                </a:cubicBezTo>
                <a:cubicBezTo>
                  <a:pt x="28975" y="1358"/>
                  <a:pt x="28980" y="1362"/>
                  <a:pt x="28986" y="1372"/>
                </a:cubicBezTo>
                <a:cubicBezTo>
                  <a:pt x="29006" y="1408"/>
                  <a:pt x="29025" y="1419"/>
                  <a:pt x="29044" y="1419"/>
                </a:cubicBezTo>
                <a:cubicBezTo>
                  <a:pt x="29072" y="1419"/>
                  <a:pt x="29099" y="1396"/>
                  <a:pt x="29126" y="1396"/>
                </a:cubicBezTo>
                <a:cubicBezTo>
                  <a:pt x="29140" y="1396"/>
                  <a:pt x="29153" y="1401"/>
                  <a:pt x="29166" y="1419"/>
                </a:cubicBezTo>
                <a:cubicBezTo>
                  <a:pt x="29181" y="1370"/>
                  <a:pt x="29200" y="1356"/>
                  <a:pt x="29223" y="1356"/>
                </a:cubicBezTo>
                <a:cubicBezTo>
                  <a:pt x="29252" y="1356"/>
                  <a:pt x="29287" y="1382"/>
                  <a:pt x="29319" y="1382"/>
                </a:cubicBezTo>
                <a:cubicBezTo>
                  <a:pt x="29331" y="1382"/>
                  <a:pt x="29343" y="1378"/>
                  <a:pt x="29355" y="1366"/>
                </a:cubicBezTo>
                <a:cubicBezTo>
                  <a:pt x="29364" y="1356"/>
                  <a:pt x="29376" y="1353"/>
                  <a:pt x="29389" y="1353"/>
                </a:cubicBezTo>
                <a:cubicBezTo>
                  <a:pt x="29425" y="1353"/>
                  <a:pt x="29469" y="1382"/>
                  <a:pt x="29499" y="1388"/>
                </a:cubicBezTo>
                <a:cubicBezTo>
                  <a:pt x="29552" y="1370"/>
                  <a:pt x="29596" y="1356"/>
                  <a:pt x="29637" y="1341"/>
                </a:cubicBezTo>
                <a:cubicBezTo>
                  <a:pt x="29653" y="1395"/>
                  <a:pt x="29662" y="1428"/>
                  <a:pt x="29671" y="1463"/>
                </a:cubicBezTo>
                <a:cubicBezTo>
                  <a:pt x="29692" y="1422"/>
                  <a:pt x="29709" y="1385"/>
                  <a:pt x="29730" y="1343"/>
                </a:cubicBezTo>
                <a:cubicBezTo>
                  <a:pt x="29748" y="1384"/>
                  <a:pt x="29765" y="1421"/>
                  <a:pt x="29781" y="1457"/>
                </a:cubicBezTo>
                <a:cubicBezTo>
                  <a:pt x="29830" y="1388"/>
                  <a:pt x="29911" y="1407"/>
                  <a:pt x="29930" y="1295"/>
                </a:cubicBezTo>
                <a:cubicBezTo>
                  <a:pt x="29974" y="1294"/>
                  <a:pt x="30007" y="1293"/>
                  <a:pt x="30046" y="1291"/>
                </a:cubicBezTo>
                <a:lnTo>
                  <a:pt x="30046" y="1291"/>
                </a:lnTo>
                <a:cubicBezTo>
                  <a:pt x="30039" y="1366"/>
                  <a:pt x="30032" y="1428"/>
                  <a:pt x="30020" y="1547"/>
                </a:cubicBezTo>
                <a:cubicBezTo>
                  <a:pt x="30070" y="1485"/>
                  <a:pt x="30092" y="1456"/>
                  <a:pt x="30108" y="1437"/>
                </a:cubicBezTo>
                <a:cubicBezTo>
                  <a:pt x="30093" y="1375"/>
                  <a:pt x="30083" y="1331"/>
                  <a:pt x="30071" y="1282"/>
                </a:cubicBezTo>
                <a:cubicBezTo>
                  <a:pt x="30095" y="1279"/>
                  <a:pt x="30104" y="1278"/>
                  <a:pt x="30114" y="1276"/>
                </a:cubicBezTo>
                <a:cubicBezTo>
                  <a:pt x="30130" y="1318"/>
                  <a:pt x="30146" y="1357"/>
                  <a:pt x="30174" y="1428"/>
                </a:cubicBezTo>
                <a:cubicBezTo>
                  <a:pt x="30190" y="1356"/>
                  <a:pt x="30199" y="1315"/>
                  <a:pt x="30208" y="1273"/>
                </a:cubicBezTo>
                <a:cubicBezTo>
                  <a:pt x="30223" y="1273"/>
                  <a:pt x="30238" y="1273"/>
                  <a:pt x="30251" y="1269"/>
                </a:cubicBezTo>
                <a:cubicBezTo>
                  <a:pt x="30255" y="1251"/>
                  <a:pt x="30261" y="1237"/>
                  <a:pt x="30267" y="1220"/>
                </a:cubicBezTo>
                <a:cubicBezTo>
                  <a:pt x="30270" y="1226"/>
                  <a:pt x="30274" y="1232"/>
                  <a:pt x="30279" y="1238"/>
                </a:cubicBezTo>
                <a:cubicBezTo>
                  <a:pt x="30271" y="1251"/>
                  <a:pt x="30264" y="1265"/>
                  <a:pt x="30257" y="1278"/>
                </a:cubicBezTo>
                <a:cubicBezTo>
                  <a:pt x="30254" y="1275"/>
                  <a:pt x="30252" y="1270"/>
                  <a:pt x="30251" y="1269"/>
                </a:cubicBezTo>
                <a:lnTo>
                  <a:pt x="30251" y="1269"/>
                </a:lnTo>
                <a:cubicBezTo>
                  <a:pt x="30258" y="1326"/>
                  <a:pt x="30263" y="1379"/>
                  <a:pt x="30271" y="1484"/>
                </a:cubicBezTo>
                <a:cubicBezTo>
                  <a:pt x="30290" y="1397"/>
                  <a:pt x="30298" y="1359"/>
                  <a:pt x="30307" y="1318"/>
                </a:cubicBezTo>
                <a:cubicBezTo>
                  <a:pt x="30342" y="1347"/>
                  <a:pt x="30368" y="1369"/>
                  <a:pt x="30398" y="1393"/>
                </a:cubicBezTo>
                <a:cubicBezTo>
                  <a:pt x="30407" y="1344"/>
                  <a:pt x="30413" y="1304"/>
                  <a:pt x="30421" y="1250"/>
                </a:cubicBezTo>
                <a:cubicBezTo>
                  <a:pt x="30452" y="1357"/>
                  <a:pt x="30479" y="1450"/>
                  <a:pt x="30508" y="1554"/>
                </a:cubicBezTo>
                <a:cubicBezTo>
                  <a:pt x="30519" y="1501"/>
                  <a:pt x="30534" y="1485"/>
                  <a:pt x="30551" y="1485"/>
                </a:cubicBezTo>
                <a:cubicBezTo>
                  <a:pt x="30576" y="1485"/>
                  <a:pt x="30605" y="1518"/>
                  <a:pt x="30630" y="1518"/>
                </a:cubicBezTo>
                <a:cubicBezTo>
                  <a:pt x="30634" y="1518"/>
                  <a:pt x="30638" y="1517"/>
                  <a:pt x="30642" y="1515"/>
                </a:cubicBezTo>
                <a:cubicBezTo>
                  <a:pt x="30695" y="1484"/>
                  <a:pt x="30755" y="1481"/>
                  <a:pt x="30813" y="1468"/>
                </a:cubicBezTo>
                <a:cubicBezTo>
                  <a:pt x="30813" y="1415"/>
                  <a:pt x="30813" y="1363"/>
                  <a:pt x="30814" y="1304"/>
                </a:cubicBezTo>
                <a:cubicBezTo>
                  <a:pt x="30836" y="1334"/>
                  <a:pt x="30853" y="1356"/>
                  <a:pt x="30861" y="1368"/>
                </a:cubicBezTo>
                <a:cubicBezTo>
                  <a:pt x="30908" y="1334"/>
                  <a:pt x="30947" y="1307"/>
                  <a:pt x="30980" y="1284"/>
                </a:cubicBezTo>
                <a:cubicBezTo>
                  <a:pt x="30983" y="1251"/>
                  <a:pt x="30986" y="1223"/>
                  <a:pt x="30992" y="1173"/>
                </a:cubicBezTo>
                <a:cubicBezTo>
                  <a:pt x="31008" y="1231"/>
                  <a:pt x="31017" y="1263"/>
                  <a:pt x="31031" y="1306"/>
                </a:cubicBezTo>
                <a:cubicBezTo>
                  <a:pt x="31066" y="1300"/>
                  <a:pt x="31103" y="1295"/>
                  <a:pt x="31129" y="1293"/>
                </a:cubicBezTo>
                <a:cubicBezTo>
                  <a:pt x="31135" y="1241"/>
                  <a:pt x="31139" y="1217"/>
                  <a:pt x="31148" y="1156"/>
                </a:cubicBezTo>
                <a:cubicBezTo>
                  <a:pt x="31164" y="1251"/>
                  <a:pt x="31173" y="1303"/>
                  <a:pt x="31182" y="1351"/>
                </a:cubicBezTo>
                <a:cubicBezTo>
                  <a:pt x="31198" y="1353"/>
                  <a:pt x="31207" y="1354"/>
                  <a:pt x="31219" y="1356"/>
                </a:cubicBezTo>
                <a:cubicBezTo>
                  <a:pt x="31228" y="1313"/>
                  <a:pt x="31236" y="1272"/>
                  <a:pt x="31256" y="1185"/>
                </a:cubicBezTo>
                <a:cubicBezTo>
                  <a:pt x="31288" y="1248"/>
                  <a:pt x="31307" y="1285"/>
                  <a:pt x="31329" y="1329"/>
                </a:cubicBezTo>
                <a:cubicBezTo>
                  <a:pt x="31303" y="1350"/>
                  <a:pt x="31285" y="1362"/>
                  <a:pt x="31263" y="1378"/>
                </a:cubicBezTo>
                <a:cubicBezTo>
                  <a:pt x="31292" y="1416"/>
                  <a:pt x="31316" y="1447"/>
                  <a:pt x="31338" y="1475"/>
                </a:cubicBezTo>
                <a:cubicBezTo>
                  <a:pt x="31363" y="1441"/>
                  <a:pt x="31381" y="1418"/>
                  <a:pt x="31385" y="1412"/>
                </a:cubicBezTo>
                <a:cubicBezTo>
                  <a:pt x="31419" y="1443"/>
                  <a:pt x="31441" y="1463"/>
                  <a:pt x="31454" y="1475"/>
                </a:cubicBezTo>
                <a:cubicBezTo>
                  <a:pt x="31448" y="1519"/>
                  <a:pt x="31445" y="1543"/>
                  <a:pt x="31442" y="1565"/>
                </a:cubicBezTo>
                <a:cubicBezTo>
                  <a:pt x="31529" y="1432"/>
                  <a:pt x="31645" y="1429"/>
                  <a:pt x="31731" y="1331"/>
                </a:cubicBezTo>
                <a:cubicBezTo>
                  <a:pt x="31758" y="1378"/>
                  <a:pt x="31781" y="1396"/>
                  <a:pt x="31802" y="1396"/>
                </a:cubicBezTo>
                <a:cubicBezTo>
                  <a:pt x="31828" y="1396"/>
                  <a:pt x="31851" y="1367"/>
                  <a:pt x="31872" y="1329"/>
                </a:cubicBezTo>
                <a:cubicBezTo>
                  <a:pt x="31903" y="1356"/>
                  <a:pt x="31932" y="1391"/>
                  <a:pt x="31960" y="1391"/>
                </a:cubicBezTo>
                <a:cubicBezTo>
                  <a:pt x="31976" y="1391"/>
                  <a:pt x="31992" y="1378"/>
                  <a:pt x="32007" y="1344"/>
                </a:cubicBezTo>
                <a:cubicBezTo>
                  <a:pt x="32013" y="1331"/>
                  <a:pt x="32022" y="1324"/>
                  <a:pt x="32030" y="1324"/>
                </a:cubicBezTo>
                <a:cubicBezTo>
                  <a:pt x="32043" y="1324"/>
                  <a:pt x="32057" y="1342"/>
                  <a:pt x="32062" y="1385"/>
                </a:cubicBezTo>
                <a:cubicBezTo>
                  <a:pt x="32096" y="1393"/>
                  <a:pt x="32127" y="1376"/>
                  <a:pt x="32163" y="1415"/>
                </a:cubicBezTo>
                <a:cubicBezTo>
                  <a:pt x="32167" y="1418"/>
                  <a:pt x="32172" y="1420"/>
                  <a:pt x="32176" y="1420"/>
                </a:cubicBezTo>
                <a:cubicBezTo>
                  <a:pt x="32200" y="1420"/>
                  <a:pt x="32233" y="1386"/>
                  <a:pt x="32251" y="1386"/>
                </a:cubicBezTo>
                <a:cubicBezTo>
                  <a:pt x="32255" y="1386"/>
                  <a:pt x="32258" y="1387"/>
                  <a:pt x="32260" y="1391"/>
                </a:cubicBezTo>
                <a:cubicBezTo>
                  <a:pt x="32272" y="1412"/>
                  <a:pt x="32281" y="1419"/>
                  <a:pt x="32289" y="1419"/>
                </a:cubicBezTo>
                <a:cubicBezTo>
                  <a:pt x="32306" y="1419"/>
                  <a:pt x="32313" y="1379"/>
                  <a:pt x="32328" y="1379"/>
                </a:cubicBezTo>
                <a:cubicBezTo>
                  <a:pt x="32329" y="1379"/>
                  <a:pt x="32329" y="1379"/>
                  <a:pt x="32330" y="1379"/>
                </a:cubicBezTo>
                <a:cubicBezTo>
                  <a:pt x="32355" y="1383"/>
                  <a:pt x="32388" y="1415"/>
                  <a:pt x="32410" y="1415"/>
                </a:cubicBezTo>
                <a:cubicBezTo>
                  <a:pt x="32415" y="1415"/>
                  <a:pt x="32419" y="1413"/>
                  <a:pt x="32422" y="1410"/>
                </a:cubicBezTo>
                <a:cubicBezTo>
                  <a:pt x="32460" y="1375"/>
                  <a:pt x="32500" y="1366"/>
                  <a:pt x="32541" y="1366"/>
                </a:cubicBezTo>
                <a:cubicBezTo>
                  <a:pt x="32577" y="1366"/>
                  <a:pt x="32614" y="1373"/>
                  <a:pt x="32650" y="1373"/>
                </a:cubicBezTo>
                <a:cubicBezTo>
                  <a:pt x="32667" y="1373"/>
                  <a:pt x="32683" y="1371"/>
                  <a:pt x="32699" y="1368"/>
                </a:cubicBezTo>
                <a:cubicBezTo>
                  <a:pt x="32700" y="1367"/>
                  <a:pt x="32700" y="1367"/>
                  <a:pt x="32701" y="1367"/>
                </a:cubicBezTo>
                <a:cubicBezTo>
                  <a:pt x="32717" y="1367"/>
                  <a:pt x="32735" y="1399"/>
                  <a:pt x="32753" y="1415"/>
                </a:cubicBezTo>
                <a:cubicBezTo>
                  <a:pt x="32767" y="1384"/>
                  <a:pt x="32781" y="1350"/>
                  <a:pt x="32796" y="1318"/>
                </a:cubicBezTo>
                <a:cubicBezTo>
                  <a:pt x="32826" y="1355"/>
                  <a:pt x="32857" y="1365"/>
                  <a:pt x="32887" y="1365"/>
                </a:cubicBezTo>
                <a:cubicBezTo>
                  <a:pt x="32919" y="1365"/>
                  <a:pt x="32951" y="1354"/>
                  <a:pt x="32983" y="1353"/>
                </a:cubicBezTo>
                <a:cubicBezTo>
                  <a:pt x="33033" y="1353"/>
                  <a:pt x="33083" y="1353"/>
                  <a:pt x="33134" y="1388"/>
                </a:cubicBezTo>
                <a:cubicBezTo>
                  <a:pt x="33136" y="1389"/>
                  <a:pt x="33138" y="1390"/>
                  <a:pt x="33140" y="1390"/>
                </a:cubicBezTo>
                <a:cubicBezTo>
                  <a:pt x="33145" y="1390"/>
                  <a:pt x="33151" y="1387"/>
                  <a:pt x="33156" y="1387"/>
                </a:cubicBezTo>
                <a:cubicBezTo>
                  <a:pt x="33155" y="1341"/>
                  <a:pt x="33154" y="1297"/>
                  <a:pt x="33154" y="1256"/>
                </a:cubicBezTo>
                <a:cubicBezTo>
                  <a:pt x="33183" y="1228"/>
                  <a:pt x="33211" y="1203"/>
                  <a:pt x="33242" y="1175"/>
                </a:cubicBezTo>
                <a:cubicBezTo>
                  <a:pt x="33264" y="1222"/>
                  <a:pt x="33283" y="1238"/>
                  <a:pt x="33302" y="1238"/>
                </a:cubicBezTo>
                <a:cubicBezTo>
                  <a:pt x="33340" y="1238"/>
                  <a:pt x="33375" y="1174"/>
                  <a:pt x="33419" y="1174"/>
                </a:cubicBezTo>
                <a:cubicBezTo>
                  <a:pt x="33425" y="1174"/>
                  <a:pt x="33431" y="1175"/>
                  <a:pt x="33437" y="1178"/>
                </a:cubicBezTo>
                <a:cubicBezTo>
                  <a:pt x="33452" y="1207"/>
                  <a:pt x="33474" y="1250"/>
                  <a:pt x="33507" y="1312"/>
                </a:cubicBezTo>
                <a:cubicBezTo>
                  <a:pt x="33523" y="1253"/>
                  <a:pt x="33536" y="1207"/>
                  <a:pt x="33537" y="1200"/>
                </a:cubicBezTo>
                <a:cubicBezTo>
                  <a:pt x="33576" y="1204"/>
                  <a:pt x="33605" y="1211"/>
                  <a:pt x="33630" y="1211"/>
                </a:cubicBezTo>
                <a:cubicBezTo>
                  <a:pt x="33637" y="1211"/>
                  <a:pt x="33645" y="1210"/>
                  <a:pt x="33652" y="1209"/>
                </a:cubicBezTo>
                <a:cubicBezTo>
                  <a:pt x="33662" y="1205"/>
                  <a:pt x="33665" y="1183"/>
                  <a:pt x="33679" y="1183"/>
                </a:cubicBezTo>
                <a:cubicBezTo>
                  <a:pt x="33683" y="1183"/>
                  <a:pt x="33689" y="1185"/>
                  <a:pt x="33696" y="1192"/>
                </a:cubicBezTo>
                <a:cubicBezTo>
                  <a:pt x="33700" y="1197"/>
                  <a:pt x="33705" y="1198"/>
                  <a:pt x="33710" y="1198"/>
                </a:cubicBezTo>
                <a:cubicBezTo>
                  <a:pt x="33726" y="1198"/>
                  <a:pt x="33748" y="1180"/>
                  <a:pt x="33763" y="1180"/>
                </a:cubicBezTo>
                <a:cubicBezTo>
                  <a:pt x="33768" y="1180"/>
                  <a:pt x="33772" y="1182"/>
                  <a:pt x="33776" y="1187"/>
                </a:cubicBezTo>
                <a:cubicBezTo>
                  <a:pt x="33797" y="1213"/>
                  <a:pt x="33816" y="1220"/>
                  <a:pt x="33834" y="1220"/>
                </a:cubicBezTo>
                <a:cubicBezTo>
                  <a:pt x="33854" y="1220"/>
                  <a:pt x="33872" y="1212"/>
                  <a:pt x="33891" y="1212"/>
                </a:cubicBezTo>
                <a:cubicBezTo>
                  <a:pt x="33892" y="1212"/>
                  <a:pt x="33893" y="1212"/>
                  <a:pt x="33894" y="1212"/>
                </a:cubicBezTo>
                <a:cubicBezTo>
                  <a:pt x="33913" y="1212"/>
                  <a:pt x="33932" y="1213"/>
                  <a:pt x="33951" y="1213"/>
                </a:cubicBezTo>
                <a:cubicBezTo>
                  <a:pt x="34028" y="1213"/>
                  <a:pt x="34105" y="1207"/>
                  <a:pt x="34182" y="1206"/>
                </a:cubicBezTo>
                <a:cubicBezTo>
                  <a:pt x="34191" y="1206"/>
                  <a:pt x="34201" y="1220"/>
                  <a:pt x="34210" y="1226"/>
                </a:cubicBezTo>
                <a:cubicBezTo>
                  <a:pt x="34216" y="1253"/>
                  <a:pt x="34220" y="1278"/>
                  <a:pt x="34228" y="1310"/>
                </a:cubicBezTo>
                <a:cubicBezTo>
                  <a:pt x="34247" y="1291"/>
                  <a:pt x="34264" y="1272"/>
                  <a:pt x="34283" y="1251"/>
                </a:cubicBezTo>
                <a:cubicBezTo>
                  <a:pt x="34314" y="1294"/>
                  <a:pt x="34342" y="1335"/>
                  <a:pt x="34382" y="1391"/>
                </a:cubicBezTo>
                <a:cubicBezTo>
                  <a:pt x="34410" y="1357"/>
                  <a:pt x="34436" y="1323"/>
                  <a:pt x="34463" y="1290"/>
                </a:cubicBezTo>
                <a:cubicBezTo>
                  <a:pt x="34445" y="1254"/>
                  <a:pt x="34436" y="1237"/>
                  <a:pt x="34413" y="1188"/>
                </a:cubicBezTo>
                <a:lnTo>
                  <a:pt x="34413" y="1188"/>
                </a:lnTo>
                <a:cubicBezTo>
                  <a:pt x="34488" y="1201"/>
                  <a:pt x="34544" y="1210"/>
                  <a:pt x="34609" y="1220"/>
                </a:cubicBezTo>
                <a:cubicBezTo>
                  <a:pt x="34623" y="1187"/>
                  <a:pt x="34648" y="1132"/>
                  <a:pt x="34670" y="1081"/>
                </a:cubicBezTo>
                <a:cubicBezTo>
                  <a:pt x="34781" y="1259"/>
                  <a:pt x="34910" y="1228"/>
                  <a:pt x="35029" y="1300"/>
                </a:cubicBezTo>
                <a:cubicBezTo>
                  <a:pt x="35035" y="1248"/>
                  <a:pt x="35038" y="1216"/>
                  <a:pt x="35043" y="1176"/>
                </a:cubicBezTo>
                <a:cubicBezTo>
                  <a:pt x="35093" y="1232"/>
                  <a:pt x="35141" y="1284"/>
                  <a:pt x="35185" y="1332"/>
                </a:cubicBezTo>
                <a:cubicBezTo>
                  <a:pt x="35271" y="1329"/>
                  <a:pt x="35354" y="1326"/>
                  <a:pt x="35446" y="1323"/>
                </a:cubicBezTo>
                <a:cubicBezTo>
                  <a:pt x="35428" y="1291"/>
                  <a:pt x="35416" y="1272"/>
                  <a:pt x="35397" y="1238"/>
                </a:cubicBezTo>
                <a:cubicBezTo>
                  <a:pt x="35462" y="1178"/>
                  <a:pt x="35527" y="1120"/>
                  <a:pt x="35591" y="1060"/>
                </a:cubicBezTo>
                <a:cubicBezTo>
                  <a:pt x="35602" y="1072"/>
                  <a:pt x="35618" y="1092"/>
                  <a:pt x="35631" y="1109"/>
                </a:cubicBezTo>
                <a:cubicBezTo>
                  <a:pt x="35660" y="1081"/>
                  <a:pt x="35683" y="1059"/>
                  <a:pt x="35708" y="1034"/>
                </a:cubicBezTo>
                <a:cubicBezTo>
                  <a:pt x="35722" y="1082"/>
                  <a:pt x="35731" y="1114"/>
                  <a:pt x="35744" y="1159"/>
                </a:cubicBezTo>
                <a:cubicBezTo>
                  <a:pt x="35759" y="1153"/>
                  <a:pt x="35775" y="1145"/>
                  <a:pt x="35799" y="1137"/>
                </a:cubicBezTo>
                <a:cubicBezTo>
                  <a:pt x="35781" y="1079"/>
                  <a:pt x="35768" y="1037"/>
                  <a:pt x="35744" y="961"/>
                </a:cubicBezTo>
                <a:lnTo>
                  <a:pt x="35744" y="961"/>
                </a:lnTo>
                <a:cubicBezTo>
                  <a:pt x="35812" y="1016"/>
                  <a:pt x="35862" y="1056"/>
                  <a:pt x="35915" y="1098"/>
                </a:cubicBezTo>
                <a:cubicBezTo>
                  <a:pt x="35927" y="1081"/>
                  <a:pt x="35940" y="1062"/>
                  <a:pt x="35950" y="1048"/>
                </a:cubicBezTo>
                <a:cubicBezTo>
                  <a:pt x="35978" y="1073"/>
                  <a:pt x="36006" y="1097"/>
                  <a:pt x="36033" y="1119"/>
                </a:cubicBezTo>
                <a:cubicBezTo>
                  <a:pt x="36024" y="1140"/>
                  <a:pt x="36017" y="1159"/>
                  <a:pt x="36006" y="1185"/>
                </a:cubicBezTo>
                <a:cubicBezTo>
                  <a:pt x="36019" y="1196"/>
                  <a:pt x="36029" y="1200"/>
                  <a:pt x="36038" y="1200"/>
                </a:cubicBezTo>
                <a:cubicBezTo>
                  <a:pt x="36076" y="1200"/>
                  <a:pt x="36084" y="1113"/>
                  <a:pt x="36120" y="1079"/>
                </a:cubicBezTo>
                <a:cubicBezTo>
                  <a:pt x="36156" y="1094"/>
                  <a:pt x="36205" y="1112"/>
                  <a:pt x="36259" y="1132"/>
                </a:cubicBezTo>
                <a:cubicBezTo>
                  <a:pt x="36282" y="1107"/>
                  <a:pt x="36307" y="1073"/>
                  <a:pt x="36335" y="1073"/>
                </a:cubicBezTo>
                <a:cubicBezTo>
                  <a:pt x="36355" y="1073"/>
                  <a:pt x="36376" y="1089"/>
                  <a:pt x="36401" y="1135"/>
                </a:cubicBezTo>
                <a:cubicBezTo>
                  <a:pt x="36432" y="1154"/>
                  <a:pt x="36465" y="1185"/>
                  <a:pt x="36496" y="1185"/>
                </a:cubicBezTo>
                <a:cubicBezTo>
                  <a:pt x="36496" y="1185"/>
                  <a:pt x="36497" y="1185"/>
                  <a:pt x="36498" y="1185"/>
                </a:cubicBezTo>
                <a:cubicBezTo>
                  <a:pt x="36534" y="1184"/>
                  <a:pt x="36567" y="1150"/>
                  <a:pt x="36599" y="1131"/>
                </a:cubicBezTo>
                <a:cubicBezTo>
                  <a:pt x="36621" y="1167"/>
                  <a:pt x="36642" y="1200"/>
                  <a:pt x="36655" y="1220"/>
                </a:cubicBezTo>
                <a:cubicBezTo>
                  <a:pt x="36693" y="1204"/>
                  <a:pt x="36727" y="1190"/>
                  <a:pt x="36751" y="1181"/>
                </a:cubicBezTo>
                <a:cubicBezTo>
                  <a:pt x="36782" y="1251"/>
                  <a:pt x="36804" y="1303"/>
                  <a:pt x="36824" y="1348"/>
                </a:cubicBezTo>
                <a:cubicBezTo>
                  <a:pt x="36839" y="1348"/>
                  <a:pt x="36853" y="1348"/>
                  <a:pt x="36867" y="1348"/>
                </a:cubicBezTo>
                <a:cubicBezTo>
                  <a:pt x="36896" y="1348"/>
                  <a:pt x="36925" y="1348"/>
                  <a:pt x="36953" y="1348"/>
                </a:cubicBezTo>
                <a:cubicBezTo>
                  <a:pt x="37003" y="1348"/>
                  <a:pt x="37053" y="1346"/>
                  <a:pt x="37101" y="1335"/>
                </a:cubicBezTo>
                <a:cubicBezTo>
                  <a:pt x="37148" y="1324"/>
                  <a:pt x="37189" y="1274"/>
                  <a:pt x="37242" y="1274"/>
                </a:cubicBezTo>
                <a:cubicBezTo>
                  <a:pt x="37245" y="1274"/>
                  <a:pt x="37248" y="1275"/>
                  <a:pt x="37251" y="1275"/>
                </a:cubicBezTo>
                <a:cubicBezTo>
                  <a:pt x="37251" y="1275"/>
                  <a:pt x="37251" y="1275"/>
                  <a:pt x="37252" y="1275"/>
                </a:cubicBezTo>
                <a:cubicBezTo>
                  <a:pt x="37269" y="1275"/>
                  <a:pt x="37285" y="1232"/>
                  <a:pt x="37304" y="1207"/>
                </a:cubicBezTo>
                <a:cubicBezTo>
                  <a:pt x="37322" y="1257"/>
                  <a:pt x="37335" y="1294"/>
                  <a:pt x="37351" y="1341"/>
                </a:cubicBezTo>
                <a:cubicBezTo>
                  <a:pt x="37355" y="1295"/>
                  <a:pt x="37360" y="1263"/>
                  <a:pt x="37363" y="1229"/>
                </a:cubicBezTo>
                <a:cubicBezTo>
                  <a:pt x="37426" y="1278"/>
                  <a:pt x="37487" y="1302"/>
                  <a:pt x="37547" y="1302"/>
                </a:cubicBezTo>
                <a:cubicBezTo>
                  <a:pt x="37612" y="1302"/>
                  <a:pt x="37676" y="1273"/>
                  <a:pt x="37738" y="1213"/>
                </a:cubicBezTo>
                <a:cubicBezTo>
                  <a:pt x="37774" y="1243"/>
                  <a:pt x="37827" y="1258"/>
                  <a:pt x="37895" y="1258"/>
                </a:cubicBezTo>
                <a:cubicBezTo>
                  <a:pt x="37902" y="1258"/>
                  <a:pt x="37908" y="1257"/>
                  <a:pt x="37914" y="1257"/>
                </a:cubicBezTo>
                <a:cubicBezTo>
                  <a:pt x="37935" y="1192"/>
                  <a:pt x="37954" y="1131"/>
                  <a:pt x="37984" y="1038"/>
                </a:cubicBezTo>
                <a:cubicBezTo>
                  <a:pt x="38007" y="1113"/>
                  <a:pt x="38019" y="1150"/>
                  <a:pt x="38031" y="1187"/>
                </a:cubicBezTo>
                <a:cubicBezTo>
                  <a:pt x="38046" y="1187"/>
                  <a:pt x="38065" y="1203"/>
                  <a:pt x="38081" y="1203"/>
                </a:cubicBezTo>
                <a:cubicBezTo>
                  <a:pt x="38095" y="1203"/>
                  <a:pt x="38106" y="1190"/>
                  <a:pt x="38107" y="1141"/>
                </a:cubicBezTo>
                <a:cubicBezTo>
                  <a:pt x="38095" y="1132"/>
                  <a:pt x="38087" y="1119"/>
                  <a:pt x="38078" y="1106"/>
                </a:cubicBezTo>
                <a:cubicBezTo>
                  <a:pt x="38079" y="1100"/>
                  <a:pt x="38082" y="1094"/>
                  <a:pt x="38085" y="1088"/>
                </a:cubicBezTo>
                <a:cubicBezTo>
                  <a:pt x="38094" y="1103"/>
                  <a:pt x="38103" y="1117"/>
                  <a:pt x="38110" y="1132"/>
                </a:cubicBezTo>
                <a:cubicBezTo>
                  <a:pt x="38109" y="1137"/>
                  <a:pt x="38107" y="1141"/>
                  <a:pt x="38107" y="1141"/>
                </a:cubicBezTo>
                <a:cubicBezTo>
                  <a:pt x="38134" y="1121"/>
                  <a:pt x="38156" y="1074"/>
                  <a:pt x="38184" y="1074"/>
                </a:cubicBezTo>
                <a:cubicBezTo>
                  <a:pt x="38195" y="1074"/>
                  <a:pt x="38207" y="1080"/>
                  <a:pt x="38220" y="1098"/>
                </a:cubicBezTo>
                <a:cubicBezTo>
                  <a:pt x="38229" y="1131"/>
                  <a:pt x="38238" y="1160"/>
                  <a:pt x="38242" y="1179"/>
                </a:cubicBezTo>
                <a:cubicBezTo>
                  <a:pt x="38288" y="1142"/>
                  <a:pt x="38332" y="1123"/>
                  <a:pt x="38376" y="1123"/>
                </a:cubicBezTo>
                <a:cubicBezTo>
                  <a:pt x="38430" y="1123"/>
                  <a:pt x="38483" y="1151"/>
                  <a:pt x="38537" y="1206"/>
                </a:cubicBezTo>
                <a:cubicBezTo>
                  <a:pt x="38544" y="1240"/>
                  <a:pt x="38550" y="1265"/>
                  <a:pt x="38556" y="1291"/>
                </a:cubicBezTo>
                <a:cubicBezTo>
                  <a:pt x="38593" y="1257"/>
                  <a:pt x="38603" y="1170"/>
                  <a:pt x="38655" y="1170"/>
                </a:cubicBezTo>
                <a:cubicBezTo>
                  <a:pt x="38656" y="1170"/>
                  <a:pt x="38658" y="1170"/>
                  <a:pt x="38659" y="1170"/>
                </a:cubicBezTo>
                <a:cubicBezTo>
                  <a:pt x="38685" y="1172"/>
                  <a:pt x="38714" y="1219"/>
                  <a:pt x="38739" y="1219"/>
                </a:cubicBezTo>
                <a:cubicBezTo>
                  <a:pt x="38750" y="1219"/>
                  <a:pt x="38760" y="1211"/>
                  <a:pt x="38768" y="1188"/>
                </a:cubicBezTo>
                <a:cubicBezTo>
                  <a:pt x="38791" y="1237"/>
                  <a:pt x="38815" y="1288"/>
                  <a:pt x="38844" y="1351"/>
                </a:cubicBezTo>
                <a:cubicBezTo>
                  <a:pt x="38850" y="1297"/>
                  <a:pt x="38855" y="1263"/>
                  <a:pt x="38859" y="1225"/>
                </a:cubicBezTo>
                <a:cubicBezTo>
                  <a:pt x="38885" y="1266"/>
                  <a:pt x="38910" y="1303"/>
                  <a:pt x="38934" y="1338"/>
                </a:cubicBezTo>
                <a:cubicBezTo>
                  <a:pt x="38967" y="1337"/>
                  <a:pt x="39000" y="1331"/>
                  <a:pt x="39033" y="1331"/>
                </a:cubicBezTo>
                <a:cubicBezTo>
                  <a:pt x="39050" y="1331"/>
                  <a:pt x="39068" y="1332"/>
                  <a:pt x="39086" y="1338"/>
                </a:cubicBezTo>
                <a:cubicBezTo>
                  <a:pt x="39131" y="1351"/>
                  <a:pt x="39185" y="1422"/>
                  <a:pt x="39222" y="1422"/>
                </a:cubicBezTo>
                <a:cubicBezTo>
                  <a:pt x="39227" y="1422"/>
                  <a:pt x="39231" y="1421"/>
                  <a:pt x="39236" y="1418"/>
                </a:cubicBezTo>
                <a:cubicBezTo>
                  <a:pt x="39250" y="1408"/>
                  <a:pt x="39263" y="1404"/>
                  <a:pt x="39275" y="1404"/>
                </a:cubicBezTo>
                <a:cubicBezTo>
                  <a:pt x="39306" y="1404"/>
                  <a:pt x="39333" y="1427"/>
                  <a:pt x="39361" y="1441"/>
                </a:cubicBezTo>
                <a:cubicBezTo>
                  <a:pt x="39375" y="1421"/>
                  <a:pt x="39387" y="1403"/>
                  <a:pt x="39399" y="1388"/>
                </a:cubicBezTo>
                <a:cubicBezTo>
                  <a:pt x="39412" y="1409"/>
                  <a:pt x="39421" y="1422"/>
                  <a:pt x="39440" y="1454"/>
                </a:cubicBezTo>
                <a:cubicBezTo>
                  <a:pt x="39464" y="1393"/>
                  <a:pt x="39487" y="1332"/>
                  <a:pt x="39520" y="1250"/>
                </a:cubicBezTo>
                <a:cubicBezTo>
                  <a:pt x="39525" y="1307"/>
                  <a:pt x="39528" y="1341"/>
                  <a:pt x="39531" y="1376"/>
                </a:cubicBezTo>
                <a:cubicBezTo>
                  <a:pt x="39549" y="1376"/>
                  <a:pt x="39568" y="1375"/>
                  <a:pt x="39586" y="1375"/>
                </a:cubicBezTo>
                <a:cubicBezTo>
                  <a:pt x="39586" y="1304"/>
                  <a:pt x="39584" y="1256"/>
                  <a:pt x="39584" y="1145"/>
                </a:cubicBezTo>
                <a:lnTo>
                  <a:pt x="39584" y="1145"/>
                </a:lnTo>
                <a:cubicBezTo>
                  <a:pt x="39642" y="1235"/>
                  <a:pt x="39675" y="1290"/>
                  <a:pt x="39706" y="1338"/>
                </a:cubicBezTo>
                <a:cubicBezTo>
                  <a:pt x="39708" y="1325"/>
                  <a:pt x="39711" y="1291"/>
                  <a:pt x="39712" y="1279"/>
                </a:cubicBezTo>
                <a:cubicBezTo>
                  <a:pt x="39770" y="1248"/>
                  <a:pt x="39818" y="1223"/>
                  <a:pt x="39868" y="1197"/>
                </a:cubicBezTo>
                <a:cubicBezTo>
                  <a:pt x="39880" y="1232"/>
                  <a:pt x="39892" y="1270"/>
                  <a:pt x="39906" y="1312"/>
                </a:cubicBezTo>
                <a:cubicBezTo>
                  <a:pt x="39915" y="1267"/>
                  <a:pt x="39921" y="1229"/>
                  <a:pt x="39930" y="1184"/>
                </a:cubicBezTo>
                <a:cubicBezTo>
                  <a:pt x="39955" y="1204"/>
                  <a:pt x="39976" y="1222"/>
                  <a:pt x="39996" y="1238"/>
                </a:cubicBezTo>
                <a:cubicBezTo>
                  <a:pt x="40005" y="1223"/>
                  <a:pt x="40014" y="1209"/>
                  <a:pt x="40023" y="1192"/>
                </a:cubicBezTo>
                <a:cubicBezTo>
                  <a:pt x="40036" y="1238"/>
                  <a:pt x="40045" y="1270"/>
                  <a:pt x="40048" y="1284"/>
                </a:cubicBezTo>
                <a:cubicBezTo>
                  <a:pt x="40099" y="1312"/>
                  <a:pt x="40142" y="1334"/>
                  <a:pt x="40187" y="1359"/>
                </a:cubicBezTo>
                <a:cubicBezTo>
                  <a:pt x="40192" y="1325"/>
                  <a:pt x="40195" y="1291"/>
                  <a:pt x="40198" y="1263"/>
                </a:cubicBezTo>
                <a:cubicBezTo>
                  <a:pt x="40310" y="1219"/>
                  <a:pt x="40420" y="1175"/>
                  <a:pt x="40536" y="1129"/>
                </a:cubicBezTo>
                <a:cubicBezTo>
                  <a:pt x="40541" y="1137"/>
                  <a:pt x="40554" y="1156"/>
                  <a:pt x="40573" y="1185"/>
                </a:cubicBezTo>
                <a:cubicBezTo>
                  <a:pt x="40598" y="1149"/>
                  <a:pt x="40625" y="1110"/>
                  <a:pt x="40656" y="1110"/>
                </a:cubicBezTo>
                <a:cubicBezTo>
                  <a:pt x="40675" y="1110"/>
                  <a:pt x="40695" y="1124"/>
                  <a:pt x="40717" y="1162"/>
                </a:cubicBezTo>
                <a:cubicBezTo>
                  <a:pt x="40730" y="1144"/>
                  <a:pt x="40739" y="1120"/>
                  <a:pt x="40751" y="1114"/>
                </a:cubicBezTo>
                <a:cubicBezTo>
                  <a:pt x="40760" y="1110"/>
                  <a:pt x="40769" y="1109"/>
                  <a:pt x="40779" y="1109"/>
                </a:cubicBezTo>
                <a:cubicBezTo>
                  <a:pt x="40788" y="1109"/>
                  <a:pt x="40797" y="1110"/>
                  <a:pt x="40804" y="1110"/>
                </a:cubicBezTo>
                <a:cubicBezTo>
                  <a:pt x="40830" y="1153"/>
                  <a:pt x="40851" y="1187"/>
                  <a:pt x="40872" y="1217"/>
                </a:cubicBezTo>
                <a:cubicBezTo>
                  <a:pt x="40914" y="1154"/>
                  <a:pt x="40957" y="1103"/>
                  <a:pt x="41019" y="1101"/>
                </a:cubicBezTo>
                <a:cubicBezTo>
                  <a:pt x="41091" y="1100"/>
                  <a:pt x="41152" y="1032"/>
                  <a:pt x="41228" y="1032"/>
                </a:cubicBezTo>
                <a:cubicBezTo>
                  <a:pt x="41234" y="1032"/>
                  <a:pt x="41239" y="1033"/>
                  <a:pt x="41245" y="1034"/>
                </a:cubicBezTo>
                <a:cubicBezTo>
                  <a:pt x="41248" y="1034"/>
                  <a:pt x="41252" y="1034"/>
                  <a:pt x="41255" y="1034"/>
                </a:cubicBezTo>
                <a:cubicBezTo>
                  <a:pt x="41300" y="1034"/>
                  <a:pt x="41353" y="997"/>
                  <a:pt x="41384" y="944"/>
                </a:cubicBezTo>
                <a:cubicBezTo>
                  <a:pt x="41459" y="807"/>
                  <a:pt x="41562" y="767"/>
                  <a:pt x="41645" y="685"/>
                </a:cubicBezTo>
                <a:cubicBezTo>
                  <a:pt x="41668" y="710"/>
                  <a:pt x="41678" y="725"/>
                  <a:pt x="41694" y="744"/>
                </a:cubicBezTo>
                <a:cubicBezTo>
                  <a:pt x="41728" y="663"/>
                  <a:pt x="41759" y="586"/>
                  <a:pt x="41771" y="555"/>
                </a:cubicBezTo>
                <a:cubicBezTo>
                  <a:pt x="41838" y="497"/>
                  <a:pt x="41891" y="480"/>
                  <a:pt x="41915" y="420"/>
                </a:cubicBezTo>
                <a:cubicBezTo>
                  <a:pt x="41946" y="344"/>
                  <a:pt x="41997" y="354"/>
                  <a:pt x="42035" y="310"/>
                </a:cubicBezTo>
                <a:cubicBezTo>
                  <a:pt x="42025" y="273"/>
                  <a:pt x="42019" y="249"/>
                  <a:pt x="42009" y="211"/>
                </a:cubicBezTo>
                <a:cubicBezTo>
                  <a:pt x="41979" y="241"/>
                  <a:pt x="41951" y="267"/>
                  <a:pt x="41928" y="289"/>
                </a:cubicBezTo>
                <a:cubicBezTo>
                  <a:pt x="41909" y="264"/>
                  <a:pt x="41897" y="246"/>
                  <a:pt x="41891" y="238"/>
                </a:cubicBezTo>
                <a:cubicBezTo>
                  <a:pt x="41869" y="258"/>
                  <a:pt x="41850" y="276"/>
                  <a:pt x="41831" y="294"/>
                </a:cubicBezTo>
                <a:cubicBezTo>
                  <a:pt x="41813" y="242"/>
                  <a:pt x="41801" y="204"/>
                  <a:pt x="41793" y="174"/>
                </a:cubicBezTo>
                <a:cubicBezTo>
                  <a:pt x="41748" y="198"/>
                  <a:pt x="41715" y="229"/>
                  <a:pt x="41678" y="232"/>
                </a:cubicBezTo>
                <a:cubicBezTo>
                  <a:pt x="41364" y="264"/>
                  <a:pt x="41051" y="291"/>
                  <a:pt x="40739" y="323"/>
                </a:cubicBezTo>
                <a:cubicBezTo>
                  <a:pt x="40702" y="326"/>
                  <a:pt x="40667" y="354"/>
                  <a:pt x="40627" y="373"/>
                </a:cubicBezTo>
                <a:cubicBezTo>
                  <a:pt x="40590" y="334"/>
                  <a:pt x="40553" y="320"/>
                  <a:pt x="40515" y="320"/>
                </a:cubicBezTo>
                <a:cubicBezTo>
                  <a:pt x="40474" y="320"/>
                  <a:pt x="40432" y="337"/>
                  <a:pt x="40390" y="355"/>
                </a:cubicBezTo>
                <a:cubicBezTo>
                  <a:pt x="40372" y="363"/>
                  <a:pt x="40344" y="389"/>
                  <a:pt x="40332" y="389"/>
                </a:cubicBezTo>
                <a:cubicBezTo>
                  <a:pt x="40330" y="389"/>
                  <a:pt x="40328" y="388"/>
                  <a:pt x="40327" y="386"/>
                </a:cubicBezTo>
                <a:cubicBezTo>
                  <a:pt x="40312" y="353"/>
                  <a:pt x="40297" y="343"/>
                  <a:pt x="40283" y="343"/>
                </a:cubicBezTo>
                <a:cubicBezTo>
                  <a:pt x="40261" y="343"/>
                  <a:pt x="40239" y="368"/>
                  <a:pt x="40217" y="368"/>
                </a:cubicBezTo>
                <a:cubicBezTo>
                  <a:pt x="40212" y="368"/>
                  <a:pt x="40207" y="367"/>
                  <a:pt x="40202" y="364"/>
                </a:cubicBezTo>
                <a:cubicBezTo>
                  <a:pt x="40200" y="363"/>
                  <a:pt x="40198" y="363"/>
                  <a:pt x="40196" y="363"/>
                </a:cubicBezTo>
                <a:cubicBezTo>
                  <a:pt x="40178" y="363"/>
                  <a:pt x="40152" y="395"/>
                  <a:pt x="40140" y="395"/>
                </a:cubicBezTo>
                <a:cubicBezTo>
                  <a:pt x="40138" y="395"/>
                  <a:pt x="40136" y="394"/>
                  <a:pt x="40135" y="392"/>
                </a:cubicBezTo>
                <a:cubicBezTo>
                  <a:pt x="40105" y="344"/>
                  <a:pt x="40074" y="329"/>
                  <a:pt x="40045" y="329"/>
                </a:cubicBezTo>
                <a:cubicBezTo>
                  <a:pt x="40020" y="329"/>
                  <a:pt x="39996" y="341"/>
                  <a:pt x="39976" y="352"/>
                </a:cubicBezTo>
                <a:cubicBezTo>
                  <a:pt x="39961" y="361"/>
                  <a:pt x="39946" y="364"/>
                  <a:pt x="39931" y="364"/>
                </a:cubicBezTo>
                <a:cubicBezTo>
                  <a:pt x="39894" y="364"/>
                  <a:pt x="39857" y="344"/>
                  <a:pt x="39821" y="344"/>
                </a:cubicBezTo>
                <a:cubicBezTo>
                  <a:pt x="39814" y="344"/>
                  <a:pt x="39807" y="345"/>
                  <a:pt x="39801" y="347"/>
                </a:cubicBezTo>
                <a:cubicBezTo>
                  <a:pt x="39800" y="347"/>
                  <a:pt x="39799" y="347"/>
                  <a:pt x="39799" y="347"/>
                </a:cubicBezTo>
                <a:cubicBezTo>
                  <a:pt x="39781" y="347"/>
                  <a:pt x="39759" y="292"/>
                  <a:pt x="39740" y="292"/>
                </a:cubicBezTo>
                <a:cubicBezTo>
                  <a:pt x="39734" y="292"/>
                  <a:pt x="39729" y="298"/>
                  <a:pt x="39724" y="313"/>
                </a:cubicBezTo>
                <a:cubicBezTo>
                  <a:pt x="39716" y="334"/>
                  <a:pt x="39709" y="342"/>
                  <a:pt x="39702" y="342"/>
                </a:cubicBezTo>
                <a:cubicBezTo>
                  <a:pt x="39683" y="342"/>
                  <a:pt x="39666" y="287"/>
                  <a:pt x="39648" y="287"/>
                </a:cubicBezTo>
                <a:cubicBezTo>
                  <a:pt x="39644" y="287"/>
                  <a:pt x="39640" y="290"/>
                  <a:pt x="39636" y="296"/>
                </a:cubicBezTo>
                <a:cubicBezTo>
                  <a:pt x="39617" y="327"/>
                  <a:pt x="39587" y="338"/>
                  <a:pt x="39572" y="349"/>
                </a:cubicBezTo>
                <a:cubicBezTo>
                  <a:pt x="39498" y="326"/>
                  <a:pt x="39426" y="255"/>
                  <a:pt x="39362" y="255"/>
                </a:cubicBezTo>
                <a:cubicBezTo>
                  <a:pt x="39335" y="255"/>
                  <a:pt x="39310" y="267"/>
                  <a:pt x="39286" y="299"/>
                </a:cubicBezTo>
                <a:cubicBezTo>
                  <a:pt x="39249" y="283"/>
                  <a:pt x="39221" y="270"/>
                  <a:pt x="39193" y="257"/>
                </a:cubicBezTo>
                <a:cubicBezTo>
                  <a:pt x="39161" y="241"/>
                  <a:pt x="39127" y="224"/>
                  <a:pt x="39106" y="214"/>
                </a:cubicBezTo>
                <a:cubicBezTo>
                  <a:pt x="39056" y="233"/>
                  <a:pt x="39016" y="252"/>
                  <a:pt x="38975" y="263"/>
                </a:cubicBezTo>
                <a:cubicBezTo>
                  <a:pt x="38953" y="268"/>
                  <a:pt x="38930" y="270"/>
                  <a:pt x="38907" y="270"/>
                </a:cubicBezTo>
                <a:cubicBezTo>
                  <a:pt x="38811" y="270"/>
                  <a:pt x="38714" y="231"/>
                  <a:pt x="38618" y="221"/>
                </a:cubicBezTo>
                <a:cubicBezTo>
                  <a:pt x="38585" y="218"/>
                  <a:pt x="38552" y="217"/>
                  <a:pt x="38520" y="217"/>
                </a:cubicBezTo>
                <a:cubicBezTo>
                  <a:pt x="38426" y="217"/>
                  <a:pt x="38332" y="227"/>
                  <a:pt x="38238" y="230"/>
                </a:cubicBezTo>
                <a:cubicBezTo>
                  <a:pt x="38195" y="231"/>
                  <a:pt x="38152" y="236"/>
                  <a:pt x="38109" y="236"/>
                </a:cubicBezTo>
                <a:cubicBezTo>
                  <a:pt x="38091" y="236"/>
                  <a:pt x="38073" y="235"/>
                  <a:pt x="38056" y="233"/>
                </a:cubicBezTo>
                <a:cubicBezTo>
                  <a:pt x="38023" y="230"/>
                  <a:pt x="37991" y="201"/>
                  <a:pt x="37969" y="189"/>
                </a:cubicBezTo>
                <a:cubicBezTo>
                  <a:pt x="37940" y="206"/>
                  <a:pt x="37914" y="240"/>
                  <a:pt x="37895" y="240"/>
                </a:cubicBezTo>
                <a:cubicBezTo>
                  <a:pt x="37891" y="240"/>
                  <a:pt x="37888" y="239"/>
                  <a:pt x="37885" y="236"/>
                </a:cubicBezTo>
                <a:cubicBezTo>
                  <a:pt x="37839" y="197"/>
                  <a:pt x="37796" y="187"/>
                  <a:pt x="37753" y="187"/>
                </a:cubicBezTo>
                <a:cubicBezTo>
                  <a:pt x="37714" y="187"/>
                  <a:pt x="37677" y="195"/>
                  <a:pt x="37639" y="195"/>
                </a:cubicBezTo>
                <a:cubicBezTo>
                  <a:pt x="37627" y="195"/>
                  <a:pt x="37615" y="194"/>
                  <a:pt x="37603" y="192"/>
                </a:cubicBezTo>
                <a:cubicBezTo>
                  <a:pt x="37545" y="183"/>
                  <a:pt x="37486" y="168"/>
                  <a:pt x="37423" y="154"/>
                </a:cubicBezTo>
                <a:cubicBezTo>
                  <a:pt x="37416" y="167"/>
                  <a:pt x="37402" y="188"/>
                  <a:pt x="37392" y="205"/>
                </a:cubicBezTo>
                <a:cubicBezTo>
                  <a:pt x="37358" y="182"/>
                  <a:pt x="37330" y="146"/>
                  <a:pt x="37301" y="146"/>
                </a:cubicBezTo>
                <a:cubicBezTo>
                  <a:pt x="37289" y="146"/>
                  <a:pt x="37276" y="152"/>
                  <a:pt x="37263" y="168"/>
                </a:cubicBezTo>
                <a:cubicBezTo>
                  <a:pt x="37244" y="191"/>
                  <a:pt x="37218" y="202"/>
                  <a:pt x="37192" y="202"/>
                </a:cubicBezTo>
                <a:cubicBezTo>
                  <a:pt x="37179" y="202"/>
                  <a:pt x="37166" y="199"/>
                  <a:pt x="37154" y="193"/>
                </a:cubicBezTo>
                <a:cubicBezTo>
                  <a:pt x="37053" y="145"/>
                  <a:pt x="36953" y="103"/>
                  <a:pt x="36852" y="103"/>
                </a:cubicBezTo>
                <a:cubicBezTo>
                  <a:pt x="36846" y="103"/>
                  <a:pt x="36840" y="103"/>
                  <a:pt x="36833" y="104"/>
                </a:cubicBezTo>
                <a:cubicBezTo>
                  <a:pt x="36753" y="108"/>
                  <a:pt x="36673" y="115"/>
                  <a:pt x="36593" y="115"/>
                </a:cubicBezTo>
                <a:cubicBezTo>
                  <a:pt x="36567" y="115"/>
                  <a:pt x="36540" y="114"/>
                  <a:pt x="36514" y="113"/>
                </a:cubicBezTo>
                <a:cubicBezTo>
                  <a:pt x="36503" y="112"/>
                  <a:pt x="36492" y="111"/>
                  <a:pt x="36481" y="111"/>
                </a:cubicBezTo>
                <a:cubicBezTo>
                  <a:pt x="36434" y="111"/>
                  <a:pt x="36387" y="118"/>
                  <a:pt x="36340" y="118"/>
                </a:cubicBezTo>
                <a:cubicBezTo>
                  <a:pt x="36299" y="118"/>
                  <a:pt x="36258" y="113"/>
                  <a:pt x="36215" y="96"/>
                </a:cubicBezTo>
                <a:cubicBezTo>
                  <a:pt x="36169" y="79"/>
                  <a:pt x="36122" y="75"/>
                  <a:pt x="36075" y="75"/>
                </a:cubicBezTo>
                <a:cubicBezTo>
                  <a:pt x="36037" y="75"/>
                  <a:pt x="35998" y="77"/>
                  <a:pt x="35960" y="77"/>
                </a:cubicBezTo>
                <a:cubicBezTo>
                  <a:pt x="35940" y="77"/>
                  <a:pt x="35919" y="77"/>
                  <a:pt x="35899" y="74"/>
                </a:cubicBezTo>
                <a:cubicBezTo>
                  <a:pt x="35868" y="71"/>
                  <a:pt x="35834" y="39"/>
                  <a:pt x="35808" y="23"/>
                </a:cubicBezTo>
                <a:cubicBezTo>
                  <a:pt x="35788" y="51"/>
                  <a:pt x="35775" y="71"/>
                  <a:pt x="35765" y="88"/>
                </a:cubicBezTo>
                <a:cubicBezTo>
                  <a:pt x="35732" y="63"/>
                  <a:pt x="35704" y="26"/>
                  <a:pt x="35676" y="26"/>
                </a:cubicBezTo>
                <a:cubicBezTo>
                  <a:pt x="35663" y="26"/>
                  <a:pt x="35649" y="34"/>
                  <a:pt x="35635" y="55"/>
                </a:cubicBezTo>
                <a:cubicBezTo>
                  <a:pt x="35616" y="84"/>
                  <a:pt x="35593" y="96"/>
                  <a:pt x="35568" y="96"/>
                </a:cubicBezTo>
                <a:cubicBezTo>
                  <a:pt x="35541" y="96"/>
                  <a:pt x="35512" y="82"/>
                  <a:pt x="35482" y="63"/>
                </a:cubicBezTo>
                <a:cubicBezTo>
                  <a:pt x="35454" y="43"/>
                  <a:pt x="35425" y="27"/>
                  <a:pt x="35397" y="27"/>
                </a:cubicBezTo>
                <a:cubicBezTo>
                  <a:pt x="35369" y="27"/>
                  <a:pt x="35343" y="44"/>
                  <a:pt x="35322" y="91"/>
                </a:cubicBezTo>
                <a:cubicBezTo>
                  <a:pt x="35304" y="74"/>
                  <a:pt x="35285" y="45"/>
                  <a:pt x="35269" y="43"/>
                </a:cubicBezTo>
                <a:cubicBezTo>
                  <a:pt x="35266" y="43"/>
                  <a:pt x="35264" y="43"/>
                  <a:pt x="35261" y="43"/>
                </a:cubicBezTo>
                <a:cubicBezTo>
                  <a:pt x="35230" y="43"/>
                  <a:pt x="35196" y="56"/>
                  <a:pt x="35166" y="56"/>
                </a:cubicBezTo>
                <a:cubicBezTo>
                  <a:pt x="35149" y="56"/>
                  <a:pt x="35133" y="52"/>
                  <a:pt x="35119" y="38"/>
                </a:cubicBezTo>
                <a:cubicBezTo>
                  <a:pt x="35103" y="22"/>
                  <a:pt x="35090" y="16"/>
                  <a:pt x="35078" y="16"/>
                </a:cubicBezTo>
                <a:cubicBezTo>
                  <a:pt x="35047" y="16"/>
                  <a:pt x="35025" y="54"/>
                  <a:pt x="34996" y="54"/>
                </a:cubicBezTo>
                <a:cubicBezTo>
                  <a:pt x="34994" y="54"/>
                  <a:pt x="34992" y="54"/>
                  <a:pt x="34990" y="54"/>
                </a:cubicBezTo>
                <a:cubicBezTo>
                  <a:pt x="34974" y="50"/>
                  <a:pt x="34959" y="49"/>
                  <a:pt x="34943" y="49"/>
                </a:cubicBezTo>
                <a:cubicBezTo>
                  <a:pt x="34908" y="49"/>
                  <a:pt x="34873" y="55"/>
                  <a:pt x="34837" y="55"/>
                </a:cubicBezTo>
                <a:cubicBezTo>
                  <a:pt x="34827" y="55"/>
                  <a:pt x="34817" y="55"/>
                  <a:pt x="34807" y="54"/>
                </a:cubicBezTo>
                <a:cubicBezTo>
                  <a:pt x="34803" y="53"/>
                  <a:pt x="34798" y="53"/>
                  <a:pt x="34794" y="53"/>
                </a:cubicBezTo>
                <a:cubicBezTo>
                  <a:pt x="34763" y="53"/>
                  <a:pt x="34732" y="66"/>
                  <a:pt x="34701" y="66"/>
                </a:cubicBezTo>
                <a:cubicBezTo>
                  <a:pt x="34673" y="66"/>
                  <a:pt x="34644" y="55"/>
                  <a:pt x="34616" y="14"/>
                </a:cubicBezTo>
                <a:cubicBezTo>
                  <a:pt x="34601" y="50"/>
                  <a:pt x="34584" y="62"/>
                  <a:pt x="34567" y="62"/>
                </a:cubicBezTo>
                <a:cubicBezTo>
                  <a:pt x="34533" y="62"/>
                  <a:pt x="34495" y="15"/>
                  <a:pt x="34460" y="13"/>
                </a:cubicBezTo>
                <a:cubicBezTo>
                  <a:pt x="34443" y="11"/>
                  <a:pt x="34425" y="6"/>
                  <a:pt x="34407" y="6"/>
                </a:cubicBezTo>
                <a:cubicBezTo>
                  <a:pt x="34381" y="6"/>
                  <a:pt x="34357" y="17"/>
                  <a:pt x="34341" y="68"/>
                </a:cubicBezTo>
                <a:cubicBezTo>
                  <a:pt x="34338" y="63"/>
                  <a:pt x="34333" y="55"/>
                  <a:pt x="34329" y="49"/>
                </a:cubicBezTo>
                <a:cubicBezTo>
                  <a:pt x="34320" y="38"/>
                  <a:pt x="34312" y="17"/>
                  <a:pt x="34305" y="17"/>
                </a:cubicBezTo>
                <a:cubicBezTo>
                  <a:pt x="34304" y="17"/>
                  <a:pt x="34304" y="17"/>
                  <a:pt x="34304" y="17"/>
                </a:cubicBezTo>
                <a:cubicBezTo>
                  <a:pt x="34151" y="18"/>
                  <a:pt x="33999" y="24"/>
                  <a:pt x="33848" y="30"/>
                </a:cubicBezTo>
                <a:cubicBezTo>
                  <a:pt x="33846" y="30"/>
                  <a:pt x="33844" y="30"/>
                  <a:pt x="33842" y="30"/>
                </a:cubicBezTo>
                <a:cubicBezTo>
                  <a:pt x="33831" y="30"/>
                  <a:pt x="33819" y="29"/>
                  <a:pt x="33808" y="29"/>
                </a:cubicBezTo>
                <a:cubicBezTo>
                  <a:pt x="33777" y="29"/>
                  <a:pt x="33747" y="36"/>
                  <a:pt x="33727" y="89"/>
                </a:cubicBezTo>
                <a:cubicBezTo>
                  <a:pt x="33727" y="91"/>
                  <a:pt x="33725" y="91"/>
                  <a:pt x="33723" y="91"/>
                </a:cubicBezTo>
                <a:cubicBezTo>
                  <a:pt x="33720" y="91"/>
                  <a:pt x="33716" y="91"/>
                  <a:pt x="33713" y="91"/>
                </a:cubicBezTo>
                <a:cubicBezTo>
                  <a:pt x="33679" y="61"/>
                  <a:pt x="33646" y="39"/>
                  <a:pt x="33614" y="38"/>
                </a:cubicBezTo>
                <a:cubicBezTo>
                  <a:pt x="33605" y="37"/>
                  <a:pt x="33596" y="37"/>
                  <a:pt x="33586" y="37"/>
                </a:cubicBezTo>
                <a:cubicBezTo>
                  <a:pt x="33528" y="37"/>
                  <a:pt x="33469" y="43"/>
                  <a:pt x="33410" y="43"/>
                </a:cubicBezTo>
                <a:cubicBezTo>
                  <a:pt x="33397" y="43"/>
                  <a:pt x="33384" y="43"/>
                  <a:pt x="33371" y="42"/>
                </a:cubicBezTo>
                <a:cubicBezTo>
                  <a:pt x="33329" y="39"/>
                  <a:pt x="33286" y="15"/>
                  <a:pt x="3323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0" name="Google Shape;310;p29"/>
          <p:cNvGrpSpPr/>
          <p:nvPr/>
        </p:nvGrpSpPr>
        <p:grpSpPr>
          <a:xfrm>
            <a:off x="176663" y="4413527"/>
            <a:ext cx="706675" cy="589825"/>
            <a:chOff x="770025" y="3995925"/>
            <a:chExt cx="706675" cy="589825"/>
          </a:xfrm>
        </p:grpSpPr>
        <p:sp>
          <p:nvSpPr>
            <p:cNvPr id="311" name="Google Shape;311;p29"/>
            <p:cNvSpPr/>
            <p:nvPr/>
          </p:nvSpPr>
          <p:spPr>
            <a:xfrm>
              <a:off x="771775" y="3995925"/>
              <a:ext cx="702450" cy="589825"/>
            </a:xfrm>
            <a:custGeom>
              <a:avLst/>
              <a:gdLst/>
              <a:ahLst/>
              <a:cxnLst/>
              <a:rect l="l" t="t" r="r" b="b"/>
              <a:pathLst>
                <a:path w="28098" h="23593" extrusionOk="0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2" name="Google Shape;312;p29"/>
            <p:cNvSpPr/>
            <p:nvPr/>
          </p:nvSpPr>
          <p:spPr>
            <a:xfrm>
              <a:off x="1173850" y="4327725"/>
              <a:ext cx="4475" cy="6150"/>
            </a:xfrm>
            <a:custGeom>
              <a:avLst/>
              <a:gdLst/>
              <a:ahLst/>
              <a:cxnLst/>
              <a:rect l="l" t="t" r="r" b="b"/>
              <a:pathLst>
                <a:path w="179" h="246" extrusionOk="0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1464500" y="4486575"/>
              <a:ext cx="5275" cy="3875"/>
            </a:xfrm>
            <a:custGeom>
              <a:avLst/>
              <a:gdLst/>
              <a:ahLst/>
              <a:cxnLst/>
              <a:rect l="l" t="t" r="r" b="b"/>
              <a:pathLst>
                <a:path w="211" h="155" extrusionOk="0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1466150" y="4502575"/>
              <a:ext cx="6100" cy="1750"/>
            </a:xfrm>
            <a:custGeom>
              <a:avLst/>
              <a:gdLst/>
              <a:ahLst/>
              <a:cxnLst/>
              <a:rect l="l" t="t" r="r" b="b"/>
              <a:pathLst>
                <a:path w="244" h="70" extrusionOk="0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1372800" y="4541500"/>
              <a:ext cx="2875" cy="1675"/>
            </a:xfrm>
            <a:custGeom>
              <a:avLst/>
              <a:gdLst/>
              <a:ahLst/>
              <a:cxnLst/>
              <a:rect l="l" t="t" r="r" b="b"/>
              <a:pathLst>
                <a:path w="115" h="67" extrusionOk="0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6" name="Google Shape;316;p29"/>
            <p:cNvSpPr/>
            <p:nvPr/>
          </p:nvSpPr>
          <p:spPr>
            <a:xfrm>
              <a:off x="850650" y="4553475"/>
              <a:ext cx="3025" cy="1175"/>
            </a:xfrm>
            <a:custGeom>
              <a:avLst/>
              <a:gdLst/>
              <a:ahLst/>
              <a:cxnLst/>
              <a:rect l="l" t="t" r="r" b="b"/>
              <a:pathLst>
                <a:path w="121" h="47" extrusionOk="0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1451225" y="4514275"/>
              <a:ext cx="1075" cy="1975"/>
            </a:xfrm>
            <a:custGeom>
              <a:avLst/>
              <a:gdLst/>
              <a:ahLst/>
              <a:cxnLst/>
              <a:rect l="l" t="t" r="r" b="b"/>
              <a:pathLst>
                <a:path w="43" h="79" extrusionOk="0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8" name="Google Shape;318;p29"/>
            <p:cNvSpPr/>
            <p:nvPr/>
          </p:nvSpPr>
          <p:spPr>
            <a:xfrm>
              <a:off x="929375" y="4523375"/>
              <a:ext cx="2850" cy="1975"/>
            </a:xfrm>
            <a:custGeom>
              <a:avLst/>
              <a:gdLst/>
              <a:ahLst/>
              <a:cxnLst/>
              <a:rect l="l" t="t" r="r" b="b"/>
              <a:pathLst>
                <a:path w="114" h="79" extrusionOk="0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9" name="Google Shape;319;p29"/>
            <p:cNvSpPr/>
            <p:nvPr/>
          </p:nvSpPr>
          <p:spPr>
            <a:xfrm>
              <a:off x="1234500" y="4158125"/>
              <a:ext cx="1875" cy="2075"/>
            </a:xfrm>
            <a:custGeom>
              <a:avLst/>
              <a:gdLst/>
              <a:ahLst/>
              <a:cxnLst/>
              <a:rect l="l" t="t" r="r" b="b"/>
              <a:pathLst>
                <a:path w="75" h="83" extrusionOk="0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1042150" y="4513025"/>
              <a:ext cx="2925" cy="2525"/>
            </a:xfrm>
            <a:custGeom>
              <a:avLst/>
              <a:gdLst/>
              <a:ahLst/>
              <a:cxnLst/>
              <a:rect l="l" t="t" r="r" b="b"/>
              <a:pathLst>
                <a:path w="117" h="101" extrusionOk="0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1" name="Google Shape;321;p29"/>
            <p:cNvSpPr/>
            <p:nvPr/>
          </p:nvSpPr>
          <p:spPr>
            <a:xfrm>
              <a:off x="1009625" y="39965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928275" y="4194425"/>
              <a:ext cx="975" cy="3075"/>
            </a:xfrm>
            <a:custGeom>
              <a:avLst/>
              <a:gdLst/>
              <a:ahLst/>
              <a:cxnLst/>
              <a:rect l="l" t="t" r="r" b="b"/>
              <a:pathLst>
                <a:path w="39" h="123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1132625" y="4532800"/>
              <a:ext cx="3600" cy="2225"/>
            </a:xfrm>
            <a:custGeom>
              <a:avLst/>
              <a:gdLst/>
              <a:ahLst/>
              <a:cxnLst/>
              <a:rect l="l" t="t" r="r" b="b"/>
              <a:pathLst>
                <a:path w="144" h="89" extrusionOk="0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4" name="Google Shape;324;p29"/>
            <p:cNvSpPr/>
            <p:nvPr/>
          </p:nvSpPr>
          <p:spPr>
            <a:xfrm>
              <a:off x="770025" y="4569400"/>
              <a:ext cx="1650" cy="475"/>
            </a:xfrm>
            <a:custGeom>
              <a:avLst/>
              <a:gdLst/>
              <a:ahLst/>
              <a:cxnLst/>
              <a:rect l="l" t="t" r="r" b="b"/>
              <a:pathLst>
                <a:path w="66" h="19" extrusionOk="0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5" name="Google Shape;325;p29"/>
            <p:cNvSpPr/>
            <p:nvPr/>
          </p:nvSpPr>
          <p:spPr>
            <a:xfrm>
              <a:off x="780075" y="4565875"/>
              <a:ext cx="1600" cy="450"/>
            </a:xfrm>
            <a:custGeom>
              <a:avLst/>
              <a:gdLst/>
              <a:ahLst/>
              <a:cxnLst/>
              <a:rect l="l" t="t" r="r" b="b"/>
              <a:pathLst>
                <a:path w="64" h="18" extrusionOk="0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6" name="Google Shape;326;p29"/>
            <p:cNvSpPr/>
            <p:nvPr/>
          </p:nvSpPr>
          <p:spPr>
            <a:xfrm>
              <a:off x="805275" y="4582750"/>
              <a:ext cx="1725" cy="950"/>
            </a:xfrm>
            <a:custGeom>
              <a:avLst/>
              <a:gdLst/>
              <a:ahLst/>
              <a:cxnLst/>
              <a:rect l="l" t="t" r="r" b="b"/>
              <a:pathLst>
                <a:path w="69" h="38" extrusionOk="0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859750" y="4549675"/>
              <a:ext cx="600" cy="1000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898650" y="4538975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914400" y="4530225"/>
              <a:ext cx="1575" cy="625"/>
            </a:xfrm>
            <a:custGeom>
              <a:avLst/>
              <a:gdLst/>
              <a:ahLst/>
              <a:cxnLst/>
              <a:rect l="l" t="t" r="r" b="b"/>
              <a:pathLst>
                <a:path w="63" h="25" extrusionOk="0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945875" y="4562350"/>
              <a:ext cx="1650" cy="975"/>
            </a:xfrm>
            <a:custGeom>
              <a:avLst/>
              <a:gdLst/>
              <a:ahLst/>
              <a:cxnLst/>
              <a:rect l="l" t="t" r="r" b="b"/>
              <a:pathLst>
                <a:path w="66" h="39" extrusionOk="0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991450" y="4488225"/>
              <a:ext cx="1500" cy="550"/>
            </a:xfrm>
            <a:custGeom>
              <a:avLst/>
              <a:gdLst/>
              <a:ahLst/>
              <a:cxnLst/>
              <a:rect l="l" t="t" r="r" b="b"/>
              <a:pathLst>
                <a:path w="60" h="22" extrusionOk="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2" name="Google Shape;332;p29"/>
            <p:cNvSpPr/>
            <p:nvPr/>
          </p:nvSpPr>
          <p:spPr>
            <a:xfrm>
              <a:off x="1061200" y="4486600"/>
              <a:ext cx="1525" cy="800"/>
            </a:xfrm>
            <a:custGeom>
              <a:avLst/>
              <a:gdLst/>
              <a:ahLst/>
              <a:cxnLst/>
              <a:rect l="l" t="t" r="r" b="b"/>
              <a:pathLst>
                <a:path w="61" h="32" extrusionOk="0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3" name="Google Shape;333;p29"/>
            <p:cNvSpPr/>
            <p:nvPr/>
          </p:nvSpPr>
          <p:spPr>
            <a:xfrm>
              <a:off x="915700" y="4530550"/>
              <a:ext cx="1550" cy="625"/>
            </a:xfrm>
            <a:custGeom>
              <a:avLst/>
              <a:gdLst/>
              <a:ahLst/>
              <a:cxnLst/>
              <a:rect l="l" t="t" r="r" b="b"/>
              <a:pathLst>
                <a:path w="62" h="25" extrusionOk="0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4" name="Google Shape;334;p29"/>
            <p:cNvSpPr/>
            <p:nvPr/>
          </p:nvSpPr>
          <p:spPr>
            <a:xfrm>
              <a:off x="1118375" y="4421125"/>
              <a:ext cx="1025" cy="1400"/>
            </a:xfrm>
            <a:custGeom>
              <a:avLst/>
              <a:gdLst/>
              <a:ahLst/>
              <a:cxnLst/>
              <a:rect l="l" t="t" r="r" b="b"/>
              <a:pathLst>
                <a:path w="41" h="56" extrusionOk="0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1189550" y="4304175"/>
              <a:ext cx="1075" cy="1650"/>
            </a:xfrm>
            <a:custGeom>
              <a:avLst/>
              <a:gdLst/>
              <a:ahLst/>
              <a:cxnLst/>
              <a:rect l="l" t="t" r="r" b="b"/>
              <a:pathLst>
                <a:path w="43" h="66" extrusionOk="0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936825" y="4091775"/>
              <a:ext cx="1025" cy="750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930475" y="41298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928200" y="4145675"/>
              <a:ext cx="450" cy="1575"/>
            </a:xfrm>
            <a:custGeom>
              <a:avLst/>
              <a:gdLst/>
              <a:ahLst/>
              <a:cxnLst/>
              <a:rect l="l" t="t" r="r" b="b"/>
              <a:pathLst>
                <a:path w="18" h="63" extrusionOk="0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928275" y="4150475"/>
              <a:ext cx="975" cy="1500"/>
            </a:xfrm>
            <a:custGeom>
              <a:avLst/>
              <a:gdLst/>
              <a:ahLst/>
              <a:cxnLst/>
              <a:rect l="l" t="t" r="r" b="b"/>
              <a:pathLst>
                <a:path w="39" h="60" extrusionOk="0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934950" y="4340625"/>
              <a:ext cx="950" cy="1650"/>
            </a:xfrm>
            <a:custGeom>
              <a:avLst/>
              <a:gdLst/>
              <a:ahLst/>
              <a:cxnLst/>
              <a:rect l="l" t="t" r="r" b="b"/>
              <a:pathLst>
                <a:path w="38" h="66" extrusionOk="0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1" name="Google Shape;341;p29"/>
            <p:cNvSpPr/>
            <p:nvPr/>
          </p:nvSpPr>
          <p:spPr>
            <a:xfrm>
              <a:off x="997225" y="4434500"/>
              <a:ext cx="1325" cy="1450"/>
            </a:xfrm>
            <a:custGeom>
              <a:avLst/>
              <a:gdLst/>
              <a:ahLst/>
              <a:cxnLst/>
              <a:rect l="l" t="t" r="r" b="b"/>
              <a:pathLst>
                <a:path w="53" h="58" extrusionOk="0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1117825" y="4521225"/>
              <a:ext cx="1350" cy="1150"/>
            </a:xfrm>
            <a:custGeom>
              <a:avLst/>
              <a:gdLst/>
              <a:ahLst/>
              <a:cxnLst/>
              <a:rect l="l" t="t" r="r" b="b"/>
              <a:pathLst>
                <a:path w="54" h="46" extrusionOk="0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1131625" y="4531325"/>
              <a:ext cx="1425" cy="1125"/>
            </a:xfrm>
            <a:custGeom>
              <a:avLst/>
              <a:gdLst/>
              <a:ahLst/>
              <a:cxnLst/>
              <a:rect l="l" t="t" r="r" b="b"/>
              <a:pathLst>
                <a:path w="57" h="45" extrusionOk="0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4" name="Google Shape;344;p29"/>
            <p:cNvSpPr/>
            <p:nvPr/>
          </p:nvSpPr>
          <p:spPr>
            <a:xfrm>
              <a:off x="1172975" y="454550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5" name="Google Shape;345;p29"/>
            <p:cNvSpPr/>
            <p:nvPr/>
          </p:nvSpPr>
          <p:spPr>
            <a:xfrm>
              <a:off x="1263450" y="4558000"/>
              <a:ext cx="1725" cy="400"/>
            </a:xfrm>
            <a:custGeom>
              <a:avLst/>
              <a:gdLst/>
              <a:ahLst/>
              <a:cxnLst/>
              <a:rect l="l" t="t" r="r" b="b"/>
              <a:pathLst>
                <a:path w="69" h="16" extrusionOk="0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1304025" y="4554350"/>
              <a:ext cx="600" cy="925"/>
            </a:xfrm>
            <a:custGeom>
              <a:avLst/>
              <a:gdLst/>
              <a:ahLst/>
              <a:cxnLst/>
              <a:rect l="l" t="t" r="r" b="b"/>
              <a:pathLst>
                <a:path w="24" h="37" extrusionOk="0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1236075" y="4160400"/>
              <a:ext cx="725" cy="1825"/>
            </a:xfrm>
            <a:custGeom>
              <a:avLst/>
              <a:gdLst/>
              <a:ahLst/>
              <a:cxnLst/>
              <a:rect l="l" t="t" r="r" b="b"/>
              <a:pathLst>
                <a:path w="29" h="73" extrusionOk="0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1375050" y="4543150"/>
              <a:ext cx="1700" cy="700"/>
            </a:xfrm>
            <a:custGeom>
              <a:avLst/>
              <a:gdLst/>
              <a:ahLst/>
              <a:cxnLst/>
              <a:rect l="l" t="t" r="r" b="b"/>
              <a:pathLst>
                <a:path w="68" h="28" extrusionOk="0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1376550" y="4543725"/>
              <a:ext cx="1725" cy="825"/>
            </a:xfrm>
            <a:custGeom>
              <a:avLst/>
              <a:gdLst/>
              <a:ahLst/>
              <a:cxnLst/>
              <a:rect l="l" t="t" r="r" b="b"/>
              <a:pathLst>
                <a:path w="69" h="33" extrusionOk="0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1386250" y="4540825"/>
              <a:ext cx="1700" cy="575"/>
            </a:xfrm>
            <a:custGeom>
              <a:avLst/>
              <a:gdLst/>
              <a:ahLst/>
              <a:cxnLst/>
              <a:rect l="l" t="t" r="r" b="b"/>
              <a:pathLst>
                <a:path w="68" h="23" extrusionOk="0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1392600" y="4538825"/>
              <a:ext cx="1625" cy="575"/>
            </a:xfrm>
            <a:custGeom>
              <a:avLst/>
              <a:gdLst/>
              <a:ahLst/>
              <a:cxnLst/>
              <a:rect l="l" t="t" r="r" b="b"/>
              <a:pathLst>
                <a:path w="65" h="23" extrusionOk="0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1428825" y="45252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1066925" y="4102800"/>
              <a:ext cx="1025" cy="1650"/>
            </a:xfrm>
            <a:custGeom>
              <a:avLst/>
              <a:gdLst/>
              <a:ahLst/>
              <a:cxnLst/>
              <a:rect l="l" t="t" r="r" b="b"/>
              <a:pathLst>
                <a:path w="41" h="66" extrusionOk="0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1461450" y="4510100"/>
              <a:ext cx="1600" cy="700"/>
            </a:xfrm>
            <a:custGeom>
              <a:avLst/>
              <a:gdLst/>
              <a:ahLst/>
              <a:cxnLst/>
              <a:rect l="l" t="t" r="r" b="b"/>
              <a:pathLst>
                <a:path w="64" h="28" extrusionOk="0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1460975" y="449020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1473625" y="4503500"/>
              <a:ext cx="725" cy="1000"/>
            </a:xfrm>
            <a:custGeom>
              <a:avLst/>
              <a:gdLst/>
              <a:ahLst/>
              <a:cxnLst/>
              <a:rect l="l" t="t" r="r" b="b"/>
              <a:pathLst>
                <a:path w="29" h="40" extrusionOk="0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1476000" y="4499300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358" name="Google Shape;358;p29"/>
          <p:cNvSpPr/>
          <p:nvPr/>
        </p:nvSpPr>
        <p:spPr>
          <a:xfrm>
            <a:off x="39609" y="45323"/>
            <a:ext cx="589791" cy="589801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9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ключевых аспектов проекта и стратегии выхода на рынок</a:t>
            </a:r>
            <a:endParaRPr dirty="0"/>
          </a:p>
        </p:txBody>
      </p:sp>
      <p:sp>
        <p:nvSpPr>
          <p:cNvPr id="215" name="Google Shape;215;p27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Описание бизнес-модели</a:t>
            </a:r>
            <a:endParaRPr sz="2800" dirty="0"/>
          </a:p>
        </p:txBody>
      </p:sp>
      <p:graphicFrame>
        <p:nvGraphicFramePr>
          <p:cNvPr id="216" name="Google Shape;216;p27"/>
          <p:cNvGraphicFramePr/>
          <p:nvPr>
            <p:extLst>
              <p:ext uri="{D42A27DB-BD31-4B8C-83A1-F6EECF244321}">
                <p14:modId xmlns:p14="http://schemas.microsoft.com/office/powerpoint/2010/main" val="3194872940"/>
              </p:ext>
            </p:extLst>
          </p:nvPr>
        </p:nvGraphicFramePr>
        <p:xfrm>
          <a:off x="772400" y="1614825"/>
          <a:ext cx="7570650" cy="2169150"/>
        </p:xfrm>
        <a:graphic>
          <a:graphicData uri="http://schemas.openxmlformats.org/drawingml/2006/table">
            <a:tbl>
              <a:tblPr>
                <a:noFill/>
                <a:tableStyleId>{24B44E0B-4A16-49C7-A9A6-6835FFB8015F}</a:tableStyleId>
              </a:tblPr>
              <a:tblGrid>
                <a:gridCol w="257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Ключевые потребители: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Индивидуальные потребители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Объём рынка: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Высокий потенциал благодаря растущей популярности  устройств для сна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(Долгосрочные контракты с производителями)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Основной спрос ожидается среди жителей городов и людей с проблемным сном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Маркетинговая стратегия: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Возможность выбора сценариев, комплексность, анализ сна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(Инвестиции от фондов и гранты)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Каналы продвижения: маркетплейсы, официальный сайт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География: Евразия</a:t>
                      </a:r>
                      <a:endParaRPr sz="1100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Прибыль: продажа системы, подписка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7" name="Google Shape;217;p27"/>
          <p:cNvSpPr txBox="1"/>
          <p:nvPr/>
        </p:nvSpPr>
        <p:spPr>
          <a:xfrm>
            <a:off x="713225" y="3783901"/>
            <a:ext cx="7629825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Проект предлагает уникальные решения для анализа и выбора сценариев, улучшая сон. </a:t>
            </a:r>
            <a:endParaRPr sz="11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9" name="Google Shape;219;p27"/>
          <p:cNvSpPr/>
          <p:nvPr/>
        </p:nvSpPr>
        <p:spPr>
          <a:xfrm rot="10800000">
            <a:off x="7452201" y="-4"/>
            <a:ext cx="971799" cy="478529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7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7"/>
          <p:cNvSpPr/>
          <p:nvPr/>
        </p:nvSpPr>
        <p:spPr>
          <a:xfrm>
            <a:off x="65751" y="3422449"/>
            <a:ext cx="361446" cy="361452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0"/>
          <p:cNvGrpSpPr/>
          <p:nvPr/>
        </p:nvGrpSpPr>
        <p:grpSpPr>
          <a:xfrm>
            <a:off x="79051" y="831977"/>
            <a:ext cx="922232" cy="914060"/>
            <a:chOff x="916275" y="2357800"/>
            <a:chExt cx="798400" cy="791325"/>
          </a:xfrm>
        </p:grpSpPr>
        <p:sp>
          <p:nvSpPr>
            <p:cNvPr id="366" name="Google Shape;366;p30"/>
            <p:cNvSpPr/>
            <p:nvPr/>
          </p:nvSpPr>
          <p:spPr>
            <a:xfrm>
              <a:off x="952100" y="2369375"/>
              <a:ext cx="734825" cy="734825"/>
            </a:xfrm>
            <a:custGeom>
              <a:avLst/>
              <a:gdLst/>
              <a:ahLst/>
              <a:cxnLst/>
              <a:rect l="l" t="t" r="r" b="b"/>
              <a:pathLst>
                <a:path w="29393" h="29393" extrusionOk="0">
                  <a:moveTo>
                    <a:pt x="14697" y="0"/>
                  </a:moveTo>
                  <a:cubicBezTo>
                    <a:pt x="10799" y="0"/>
                    <a:pt x="7061" y="1550"/>
                    <a:pt x="4305" y="4305"/>
                  </a:cubicBezTo>
                  <a:cubicBezTo>
                    <a:pt x="1548" y="7061"/>
                    <a:pt x="1" y="10799"/>
                    <a:pt x="1" y="14697"/>
                  </a:cubicBezTo>
                  <a:cubicBezTo>
                    <a:pt x="1" y="18594"/>
                    <a:pt x="1548" y="22332"/>
                    <a:pt x="4305" y="25088"/>
                  </a:cubicBezTo>
                  <a:cubicBezTo>
                    <a:pt x="7061" y="27844"/>
                    <a:pt x="10799" y="29393"/>
                    <a:pt x="14697" y="29393"/>
                  </a:cubicBezTo>
                  <a:cubicBezTo>
                    <a:pt x="18594" y="29393"/>
                    <a:pt x="22332" y="27844"/>
                    <a:pt x="25088" y="25088"/>
                  </a:cubicBezTo>
                  <a:cubicBezTo>
                    <a:pt x="27844" y="22332"/>
                    <a:pt x="29393" y="18594"/>
                    <a:pt x="29393" y="14697"/>
                  </a:cubicBezTo>
                  <a:cubicBezTo>
                    <a:pt x="29393" y="10799"/>
                    <a:pt x="27844" y="7061"/>
                    <a:pt x="25088" y="4305"/>
                  </a:cubicBezTo>
                  <a:cubicBezTo>
                    <a:pt x="22332" y="1550"/>
                    <a:pt x="18594" y="0"/>
                    <a:pt x="146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0"/>
            <p:cNvSpPr/>
            <p:nvPr/>
          </p:nvSpPr>
          <p:spPr>
            <a:xfrm>
              <a:off x="916275" y="2357800"/>
              <a:ext cx="798400" cy="791325"/>
            </a:xfrm>
            <a:custGeom>
              <a:avLst/>
              <a:gdLst/>
              <a:ahLst/>
              <a:cxnLst/>
              <a:rect l="l" t="t" r="r" b="b"/>
              <a:pathLst>
                <a:path w="31936" h="31653" extrusionOk="0">
                  <a:moveTo>
                    <a:pt x="13686" y="1298"/>
                  </a:moveTo>
                  <a:lnTo>
                    <a:pt x="13689" y="1317"/>
                  </a:lnTo>
                  <a:lnTo>
                    <a:pt x="13626" y="1324"/>
                  </a:lnTo>
                  <a:lnTo>
                    <a:pt x="13623" y="1305"/>
                  </a:lnTo>
                  <a:lnTo>
                    <a:pt x="13686" y="1298"/>
                  </a:lnTo>
                  <a:close/>
                  <a:moveTo>
                    <a:pt x="14307" y="1323"/>
                  </a:moveTo>
                  <a:lnTo>
                    <a:pt x="14311" y="1380"/>
                  </a:lnTo>
                  <a:lnTo>
                    <a:pt x="14291" y="1383"/>
                  </a:lnTo>
                  <a:lnTo>
                    <a:pt x="14286" y="1326"/>
                  </a:lnTo>
                  <a:lnTo>
                    <a:pt x="14307" y="1323"/>
                  </a:lnTo>
                  <a:close/>
                  <a:moveTo>
                    <a:pt x="14555" y="1120"/>
                  </a:moveTo>
                  <a:cubicBezTo>
                    <a:pt x="14561" y="1155"/>
                    <a:pt x="14567" y="1186"/>
                    <a:pt x="14575" y="1227"/>
                  </a:cubicBezTo>
                  <a:cubicBezTo>
                    <a:pt x="14525" y="1236"/>
                    <a:pt x="14486" y="1243"/>
                    <a:pt x="14447" y="1251"/>
                  </a:cubicBezTo>
                  <a:cubicBezTo>
                    <a:pt x="14440" y="1261"/>
                    <a:pt x="14435" y="1269"/>
                    <a:pt x="14431" y="1275"/>
                  </a:cubicBezTo>
                  <a:lnTo>
                    <a:pt x="14431" y="1275"/>
                  </a:lnTo>
                  <a:cubicBezTo>
                    <a:pt x="14430" y="1273"/>
                    <a:pt x="14428" y="1270"/>
                    <a:pt x="14427" y="1267"/>
                  </a:cubicBezTo>
                  <a:lnTo>
                    <a:pt x="14427" y="1267"/>
                  </a:lnTo>
                  <a:cubicBezTo>
                    <a:pt x="14425" y="1274"/>
                    <a:pt x="14423" y="1281"/>
                    <a:pt x="14421" y="1289"/>
                  </a:cubicBezTo>
                  <a:lnTo>
                    <a:pt x="14421" y="1289"/>
                  </a:lnTo>
                  <a:cubicBezTo>
                    <a:pt x="14423" y="1286"/>
                    <a:pt x="14427" y="1282"/>
                    <a:pt x="14431" y="1275"/>
                  </a:cubicBezTo>
                  <a:lnTo>
                    <a:pt x="14431" y="1275"/>
                  </a:lnTo>
                  <a:cubicBezTo>
                    <a:pt x="14440" y="1293"/>
                    <a:pt x="14448" y="1310"/>
                    <a:pt x="14452" y="1329"/>
                  </a:cubicBezTo>
                  <a:cubicBezTo>
                    <a:pt x="14454" y="1337"/>
                    <a:pt x="14432" y="1351"/>
                    <a:pt x="14388" y="1396"/>
                  </a:cubicBezTo>
                  <a:cubicBezTo>
                    <a:pt x="14402" y="1353"/>
                    <a:pt x="14413" y="1318"/>
                    <a:pt x="14421" y="1289"/>
                  </a:cubicBezTo>
                  <a:lnTo>
                    <a:pt x="14421" y="1289"/>
                  </a:lnTo>
                  <a:cubicBezTo>
                    <a:pt x="14418" y="1292"/>
                    <a:pt x="14416" y="1293"/>
                    <a:pt x="14415" y="1293"/>
                  </a:cubicBezTo>
                  <a:cubicBezTo>
                    <a:pt x="14410" y="1293"/>
                    <a:pt x="14414" y="1272"/>
                    <a:pt x="14419" y="1252"/>
                  </a:cubicBezTo>
                  <a:cubicBezTo>
                    <a:pt x="14421" y="1257"/>
                    <a:pt x="14424" y="1262"/>
                    <a:pt x="14427" y="1267"/>
                  </a:cubicBezTo>
                  <a:lnTo>
                    <a:pt x="14427" y="1267"/>
                  </a:lnTo>
                  <a:cubicBezTo>
                    <a:pt x="14447" y="1192"/>
                    <a:pt x="14448" y="1167"/>
                    <a:pt x="14448" y="1140"/>
                  </a:cubicBezTo>
                  <a:cubicBezTo>
                    <a:pt x="14486" y="1133"/>
                    <a:pt x="14513" y="1128"/>
                    <a:pt x="14555" y="1120"/>
                  </a:cubicBezTo>
                  <a:close/>
                  <a:moveTo>
                    <a:pt x="17402" y="1308"/>
                  </a:moveTo>
                  <a:cubicBezTo>
                    <a:pt x="17405" y="1346"/>
                    <a:pt x="17407" y="1373"/>
                    <a:pt x="17408" y="1398"/>
                  </a:cubicBezTo>
                  <a:lnTo>
                    <a:pt x="17363" y="1433"/>
                  </a:lnTo>
                  <a:cubicBezTo>
                    <a:pt x="17332" y="1404"/>
                    <a:pt x="17301" y="1376"/>
                    <a:pt x="17242" y="1321"/>
                  </a:cubicBezTo>
                  <a:cubicBezTo>
                    <a:pt x="17321" y="1315"/>
                    <a:pt x="17358" y="1312"/>
                    <a:pt x="17402" y="1308"/>
                  </a:cubicBezTo>
                  <a:close/>
                  <a:moveTo>
                    <a:pt x="14064" y="1408"/>
                  </a:moveTo>
                  <a:lnTo>
                    <a:pt x="14076" y="1457"/>
                  </a:lnTo>
                  <a:lnTo>
                    <a:pt x="13973" y="1468"/>
                  </a:lnTo>
                  <a:lnTo>
                    <a:pt x="13966" y="1442"/>
                  </a:lnTo>
                  <a:lnTo>
                    <a:pt x="14064" y="1408"/>
                  </a:lnTo>
                  <a:close/>
                  <a:moveTo>
                    <a:pt x="9038" y="1543"/>
                  </a:moveTo>
                  <a:lnTo>
                    <a:pt x="9062" y="1596"/>
                  </a:lnTo>
                  <a:lnTo>
                    <a:pt x="9040" y="1605"/>
                  </a:lnTo>
                  <a:lnTo>
                    <a:pt x="9016" y="1552"/>
                  </a:lnTo>
                  <a:lnTo>
                    <a:pt x="9038" y="1543"/>
                  </a:lnTo>
                  <a:close/>
                  <a:moveTo>
                    <a:pt x="10090" y="2275"/>
                  </a:moveTo>
                  <a:lnTo>
                    <a:pt x="10112" y="2328"/>
                  </a:lnTo>
                  <a:lnTo>
                    <a:pt x="10092" y="2336"/>
                  </a:lnTo>
                  <a:lnTo>
                    <a:pt x="10070" y="2283"/>
                  </a:lnTo>
                  <a:lnTo>
                    <a:pt x="10090" y="2275"/>
                  </a:lnTo>
                  <a:close/>
                  <a:moveTo>
                    <a:pt x="9408" y="2594"/>
                  </a:moveTo>
                  <a:lnTo>
                    <a:pt x="9416" y="2611"/>
                  </a:lnTo>
                  <a:lnTo>
                    <a:pt x="9356" y="2636"/>
                  </a:lnTo>
                  <a:lnTo>
                    <a:pt x="9349" y="2620"/>
                  </a:lnTo>
                  <a:lnTo>
                    <a:pt x="9408" y="2594"/>
                  </a:lnTo>
                  <a:close/>
                  <a:moveTo>
                    <a:pt x="22225" y="2748"/>
                  </a:moveTo>
                  <a:lnTo>
                    <a:pt x="22243" y="2759"/>
                  </a:lnTo>
                  <a:lnTo>
                    <a:pt x="22215" y="2809"/>
                  </a:lnTo>
                  <a:lnTo>
                    <a:pt x="22197" y="2800"/>
                  </a:lnTo>
                  <a:lnTo>
                    <a:pt x="22225" y="2748"/>
                  </a:lnTo>
                  <a:close/>
                  <a:moveTo>
                    <a:pt x="23439" y="3624"/>
                  </a:moveTo>
                  <a:lnTo>
                    <a:pt x="23456" y="3635"/>
                  </a:lnTo>
                  <a:lnTo>
                    <a:pt x="23423" y="3683"/>
                  </a:lnTo>
                  <a:lnTo>
                    <a:pt x="23406" y="3671"/>
                  </a:lnTo>
                  <a:lnTo>
                    <a:pt x="23439" y="3624"/>
                  </a:lnTo>
                  <a:close/>
                  <a:moveTo>
                    <a:pt x="7012" y="4052"/>
                  </a:moveTo>
                  <a:lnTo>
                    <a:pt x="7046" y="4097"/>
                  </a:lnTo>
                  <a:lnTo>
                    <a:pt x="7029" y="4109"/>
                  </a:lnTo>
                  <a:lnTo>
                    <a:pt x="6993" y="4064"/>
                  </a:lnTo>
                  <a:lnTo>
                    <a:pt x="7012" y="4052"/>
                  </a:lnTo>
                  <a:close/>
                  <a:moveTo>
                    <a:pt x="24607" y="4150"/>
                  </a:moveTo>
                  <a:lnTo>
                    <a:pt x="24623" y="4164"/>
                  </a:lnTo>
                  <a:lnTo>
                    <a:pt x="24586" y="4208"/>
                  </a:lnTo>
                  <a:lnTo>
                    <a:pt x="24570" y="4195"/>
                  </a:lnTo>
                  <a:lnTo>
                    <a:pt x="24607" y="4150"/>
                  </a:lnTo>
                  <a:close/>
                  <a:moveTo>
                    <a:pt x="26968" y="6009"/>
                  </a:moveTo>
                  <a:lnTo>
                    <a:pt x="26990" y="6029"/>
                  </a:lnTo>
                  <a:lnTo>
                    <a:pt x="26931" y="6106"/>
                  </a:lnTo>
                  <a:lnTo>
                    <a:pt x="26892" y="6067"/>
                  </a:lnTo>
                  <a:lnTo>
                    <a:pt x="26968" y="6009"/>
                  </a:lnTo>
                  <a:close/>
                  <a:moveTo>
                    <a:pt x="4341" y="6728"/>
                  </a:moveTo>
                  <a:lnTo>
                    <a:pt x="4385" y="6763"/>
                  </a:lnTo>
                  <a:lnTo>
                    <a:pt x="4372" y="6779"/>
                  </a:lnTo>
                  <a:lnTo>
                    <a:pt x="4326" y="6744"/>
                  </a:lnTo>
                  <a:lnTo>
                    <a:pt x="4341" y="6728"/>
                  </a:lnTo>
                  <a:close/>
                  <a:moveTo>
                    <a:pt x="3835" y="7604"/>
                  </a:moveTo>
                  <a:cubicBezTo>
                    <a:pt x="3835" y="7604"/>
                    <a:pt x="3835" y="7605"/>
                    <a:pt x="3835" y="7605"/>
                  </a:cubicBezTo>
                  <a:cubicBezTo>
                    <a:pt x="3835" y="7604"/>
                    <a:pt x="3835" y="7604"/>
                    <a:pt x="3835" y="7604"/>
                  </a:cubicBezTo>
                  <a:close/>
                  <a:moveTo>
                    <a:pt x="2580" y="9569"/>
                  </a:moveTo>
                  <a:lnTo>
                    <a:pt x="2595" y="9635"/>
                  </a:lnTo>
                  <a:lnTo>
                    <a:pt x="2595" y="9635"/>
                  </a:lnTo>
                  <a:cubicBezTo>
                    <a:pt x="2572" y="9623"/>
                    <a:pt x="2563" y="9603"/>
                    <a:pt x="2555" y="9581"/>
                  </a:cubicBezTo>
                  <a:lnTo>
                    <a:pt x="2580" y="9569"/>
                  </a:lnTo>
                  <a:close/>
                  <a:moveTo>
                    <a:pt x="2596" y="9635"/>
                  </a:moveTo>
                  <a:lnTo>
                    <a:pt x="2596" y="9637"/>
                  </a:lnTo>
                  <a:lnTo>
                    <a:pt x="2581" y="9644"/>
                  </a:lnTo>
                  <a:cubicBezTo>
                    <a:pt x="2603" y="9656"/>
                    <a:pt x="2612" y="9676"/>
                    <a:pt x="2621" y="9698"/>
                  </a:cubicBezTo>
                  <a:lnTo>
                    <a:pt x="2596" y="9710"/>
                  </a:lnTo>
                  <a:lnTo>
                    <a:pt x="2580" y="9642"/>
                  </a:lnTo>
                  <a:lnTo>
                    <a:pt x="2596" y="9635"/>
                  </a:lnTo>
                  <a:close/>
                  <a:moveTo>
                    <a:pt x="1922" y="11251"/>
                  </a:moveTo>
                  <a:lnTo>
                    <a:pt x="1969" y="11262"/>
                  </a:lnTo>
                  <a:lnTo>
                    <a:pt x="1938" y="11368"/>
                  </a:lnTo>
                  <a:lnTo>
                    <a:pt x="1910" y="11364"/>
                  </a:lnTo>
                  <a:lnTo>
                    <a:pt x="1922" y="11251"/>
                  </a:lnTo>
                  <a:close/>
                  <a:moveTo>
                    <a:pt x="1921" y="11465"/>
                  </a:moveTo>
                  <a:lnTo>
                    <a:pt x="1975" y="11483"/>
                  </a:lnTo>
                  <a:lnTo>
                    <a:pt x="1969" y="11504"/>
                  </a:lnTo>
                  <a:lnTo>
                    <a:pt x="1915" y="11487"/>
                  </a:lnTo>
                  <a:lnTo>
                    <a:pt x="1921" y="11465"/>
                  </a:lnTo>
                  <a:close/>
                  <a:moveTo>
                    <a:pt x="563" y="12581"/>
                  </a:moveTo>
                  <a:lnTo>
                    <a:pt x="558" y="12642"/>
                  </a:lnTo>
                  <a:lnTo>
                    <a:pt x="464" y="12623"/>
                  </a:lnTo>
                  <a:lnTo>
                    <a:pt x="465" y="12588"/>
                  </a:lnTo>
                  <a:lnTo>
                    <a:pt x="563" y="12581"/>
                  </a:lnTo>
                  <a:close/>
                  <a:moveTo>
                    <a:pt x="1656" y="13379"/>
                  </a:moveTo>
                  <a:lnTo>
                    <a:pt x="1713" y="13390"/>
                  </a:lnTo>
                  <a:lnTo>
                    <a:pt x="1709" y="13412"/>
                  </a:lnTo>
                  <a:lnTo>
                    <a:pt x="1653" y="13401"/>
                  </a:lnTo>
                  <a:lnTo>
                    <a:pt x="1656" y="13379"/>
                  </a:lnTo>
                  <a:close/>
                  <a:moveTo>
                    <a:pt x="1545" y="13877"/>
                  </a:moveTo>
                  <a:lnTo>
                    <a:pt x="1564" y="13878"/>
                  </a:lnTo>
                  <a:lnTo>
                    <a:pt x="1559" y="13944"/>
                  </a:lnTo>
                  <a:lnTo>
                    <a:pt x="1539" y="13941"/>
                  </a:lnTo>
                  <a:lnTo>
                    <a:pt x="1545" y="13877"/>
                  </a:lnTo>
                  <a:close/>
                  <a:moveTo>
                    <a:pt x="1506" y="14409"/>
                  </a:moveTo>
                  <a:lnTo>
                    <a:pt x="1541" y="14467"/>
                  </a:lnTo>
                  <a:lnTo>
                    <a:pt x="1528" y="14478"/>
                  </a:lnTo>
                  <a:lnTo>
                    <a:pt x="1539" y="14467"/>
                  </a:lnTo>
                  <a:cubicBezTo>
                    <a:pt x="1514" y="14462"/>
                    <a:pt x="1500" y="14446"/>
                    <a:pt x="1485" y="14428"/>
                  </a:cubicBezTo>
                  <a:lnTo>
                    <a:pt x="1506" y="14409"/>
                  </a:lnTo>
                  <a:close/>
                  <a:moveTo>
                    <a:pt x="1528" y="14478"/>
                  </a:moveTo>
                  <a:cubicBezTo>
                    <a:pt x="1554" y="14483"/>
                    <a:pt x="1569" y="14500"/>
                    <a:pt x="1582" y="14517"/>
                  </a:cubicBezTo>
                  <a:lnTo>
                    <a:pt x="1563" y="14536"/>
                  </a:lnTo>
                  <a:lnTo>
                    <a:pt x="1528" y="14478"/>
                  </a:lnTo>
                  <a:close/>
                  <a:moveTo>
                    <a:pt x="1419" y="15126"/>
                  </a:moveTo>
                  <a:cubicBezTo>
                    <a:pt x="1419" y="15128"/>
                    <a:pt x="1419" y="15129"/>
                    <a:pt x="1419" y="15131"/>
                  </a:cubicBezTo>
                  <a:lnTo>
                    <a:pt x="1419" y="15131"/>
                  </a:lnTo>
                  <a:lnTo>
                    <a:pt x="1415" y="15126"/>
                  </a:lnTo>
                  <a:lnTo>
                    <a:pt x="1415" y="15126"/>
                  </a:lnTo>
                  <a:lnTo>
                    <a:pt x="1419" y="15126"/>
                  </a:lnTo>
                  <a:close/>
                  <a:moveTo>
                    <a:pt x="1538" y="15004"/>
                  </a:moveTo>
                  <a:lnTo>
                    <a:pt x="1538" y="15004"/>
                  </a:lnTo>
                  <a:cubicBezTo>
                    <a:pt x="1537" y="15048"/>
                    <a:pt x="1535" y="15083"/>
                    <a:pt x="1534" y="15129"/>
                  </a:cubicBezTo>
                  <a:cubicBezTo>
                    <a:pt x="1492" y="15131"/>
                    <a:pt x="1460" y="15132"/>
                    <a:pt x="1429" y="15133"/>
                  </a:cubicBezTo>
                  <a:lnTo>
                    <a:pt x="1429" y="15133"/>
                  </a:lnTo>
                  <a:cubicBezTo>
                    <a:pt x="1451" y="15059"/>
                    <a:pt x="1491" y="15034"/>
                    <a:pt x="1538" y="15004"/>
                  </a:cubicBezTo>
                  <a:close/>
                  <a:moveTo>
                    <a:pt x="1386" y="15131"/>
                  </a:moveTo>
                  <a:cubicBezTo>
                    <a:pt x="1369" y="15185"/>
                    <a:pt x="1341" y="15188"/>
                    <a:pt x="1310" y="15189"/>
                  </a:cubicBezTo>
                  <a:cubicBezTo>
                    <a:pt x="1307" y="15174"/>
                    <a:pt x="1306" y="15160"/>
                    <a:pt x="1306" y="15145"/>
                  </a:cubicBezTo>
                  <a:lnTo>
                    <a:pt x="1386" y="15131"/>
                  </a:lnTo>
                  <a:close/>
                  <a:moveTo>
                    <a:pt x="1459" y="15399"/>
                  </a:moveTo>
                  <a:lnTo>
                    <a:pt x="1459" y="15466"/>
                  </a:lnTo>
                  <a:lnTo>
                    <a:pt x="1439" y="15466"/>
                  </a:lnTo>
                  <a:lnTo>
                    <a:pt x="1439" y="15399"/>
                  </a:lnTo>
                  <a:close/>
                  <a:moveTo>
                    <a:pt x="31403" y="15627"/>
                  </a:moveTo>
                  <a:lnTo>
                    <a:pt x="31422" y="15629"/>
                  </a:lnTo>
                  <a:lnTo>
                    <a:pt x="31417" y="15698"/>
                  </a:lnTo>
                  <a:lnTo>
                    <a:pt x="31397" y="15697"/>
                  </a:lnTo>
                  <a:lnTo>
                    <a:pt x="31403" y="15627"/>
                  </a:lnTo>
                  <a:close/>
                  <a:moveTo>
                    <a:pt x="31210" y="15819"/>
                  </a:moveTo>
                  <a:lnTo>
                    <a:pt x="31239" y="15820"/>
                  </a:lnTo>
                  <a:lnTo>
                    <a:pt x="31227" y="15957"/>
                  </a:lnTo>
                  <a:lnTo>
                    <a:pt x="31200" y="15954"/>
                  </a:lnTo>
                  <a:lnTo>
                    <a:pt x="31210" y="15819"/>
                  </a:lnTo>
                  <a:close/>
                  <a:moveTo>
                    <a:pt x="1487" y="16020"/>
                  </a:moveTo>
                  <a:lnTo>
                    <a:pt x="1487" y="16042"/>
                  </a:lnTo>
                  <a:lnTo>
                    <a:pt x="1429" y="16044"/>
                  </a:lnTo>
                  <a:lnTo>
                    <a:pt x="1429" y="16020"/>
                  </a:lnTo>
                  <a:close/>
                  <a:moveTo>
                    <a:pt x="31564" y="16226"/>
                  </a:moveTo>
                  <a:lnTo>
                    <a:pt x="31622" y="16234"/>
                  </a:lnTo>
                  <a:lnTo>
                    <a:pt x="31620" y="16257"/>
                  </a:lnTo>
                  <a:lnTo>
                    <a:pt x="31563" y="16250"/>
                  </a:lnTo>
                  <a:lnTo>
                    <a:pt x="31564" y="16226"/>
                  </a:lnTo>
                  <a:close/>
                  <a:moveTo>
                    <a:pt x="31299" y="16316"/>
                  </a:moveTo>
                  <a:cubicBezTo>
                    <a:pt x="31319" y="16316"/>
                    <a:pt x="31351" y="16329"/>
                    <a:pt x="31398" y="16360"/>
                  </a:cubicBezTo>
                  <a:cubicBezTo>
                    <a:pt x="31351" y="16388"/>
                    <a:pt x="31313" y="16410"/>
                    <a:pt x="31275" y="16432"/>
                  </a:cubicBezTo>
                  <a:cubicBezTo>
                    <a:pt x="31263" y="16370"/>
                    <a:pt x="31257" y="16316"/>
                    <a:pt x="31299" y="16316"/>
                  </a:cubicBezTo>
                  <a:close/>
                  <a:moveTo>
                    <a:pt x="345" y="16531"/>
                  </a:moveTo>
                  <a:lnTo>
                    <a:pt x="346" y="16554"/>
                  </a:lnTo>
                  <a:lnTo>
                    <a:pt x="289" y="16557"/>
                  </a:lnTo>
                  <a:lnTo>
                    <a:pt x="287" y="16532"/>
                  </a:lnTo>
                  <a:lnTo>
                    <a:pt x="345" y="16531"/>
                  </a:lnTo>
                  <a:close/>
                  <a:moveTo>
                    <a:pt x="947" y="16628"/>
                  </a:moveTo>
                  <a:lnTo>
                    <a:pt x="988" y="16682"/>
                  </a:lnTo>
                  <a:cubicBezTo>
                    <a:pt x="961" y="16682"/>
                    <a:pt x="945" y="16666"/>
                    <a:pt x="929" y="16651"/>
                  </a:cubicBezTo>
                  <a:lnTo>
                    <a:pt x="947" y="16628"/>
                  </a:lnTo>
                  <a:close/>
                  <a:moveTo>
                    <a:pt x="988" y="16682"/>
                  </a:moveTo>
                  <a:lnTo>
                    <a:pt x="977" y="16697"/>
                  </a:lnTo>
                  <a:cubicBezTo>
                    <a:pt x="1004" y="16697"/>
                    <a:pt x="1019" y="16713"/>
                    <a:pt x="1036" y="16728"/>
                  </a:cubicBezTo>
                  <a:lnTo>
                    <a:pt x="1022" y="16750"/>
                  </a:lnTo>
                  <a:cubicBezTo>
                    <a:pt x="1005" y="16732"/>
                    <a:pt x="989" y="16715"/>
                    <a:pt x="976" y="16697"/>
                  </a:cubicBezTo>
                  <a:lnTo>
                    <a:pt x="988" y="16682"/>
                  </a:lnTo>
                  <a:close/>
                  <a:moveTo>
                    <a:pt x="31554" y="16981"/>
                  </a:moveTo>
                  <a:lnTo>
                    <a:pt x="31573" y="16984"/>
                  </a:lnTo>
                  <a:lnTo>
                    <a:pt x="31560" y="17053"/>
                  </a:lnTo>
                  <a:lnTo>
                    <a:pt x="31541" y="17050"/>
                  </a:lnTo>
                  <a:lnTo>
                    <a:pt x="31554" y="16981"/>
                  </a:lnTo>
                  <a:close/>
                  <a:moveTo>
                    <a:pt x="31366" y="16598"/>
                  </a:moveTo>
                  <a:cubicBezTo>
                    <a:pt x="31407" y="16607"/>
                    <a:pt x="31436" y="16615"/>
                    <a:pt x="31475" y="16623"/>
                  </a:cubicBezTo>
                  <a:cubicBezTo>
                    <a:pt x="31433" y="16682"/>
                    <a:pt x="31405" y="16728"/>
                    <a:pt x="31369" y="16772"/>
                  </a:cubicBezTo>
                  <a:lnTo>
                    <a:pt x="31345" y="16734"/>
                  </a:lnTo>
                  <a:lnTo>
                    <a:pt x="31345" y="16734"/>
                  </a:lnTo>
                  <a:cubicBezTo>
                    <a:pt x="31351" y="16778"/>
                    <a:pt x="31367" y="16813"/>
                    <a:pt x="31385" y="16850"/>
                  </a:cubicBezTo>
                  <a:cubicBezTo>
                    <a:pt x="31339" y="16991"/>
                    <a:pt x="31257" y="17084"/>
                    <a:pt x="31114" y="17105"/>
                  </a:cubicBezTo>
                  <a:cubicBezTo>
                    <a:pt x="31120" y="17055"/>
                    <a:pt x="31126" y="16996"/>
                    <a:pt x="31133" y="16928"/>
                  </a:cubicBezTo>
                  <a:cubicBezTo>
                    <a:pt x="31169" y="16925"/>
                    <a:pt x="31195" y="16922"/>
                    <a:pt x="31233" y="16918"/>
                  </a:cubicBezTo>
                  <a:cubicBezTo>
                    <a:pt x="31261" y="16859"/>
                    <a:pt x="31292" y="16790"/>
                    <a:pt x="31325" y="16721"/>
                  </a:cubicBezTo>
                  <a:cubicBezTo>
                    <a:pt x="31353" y="16694"/>
                    <a:pt x="31358" y="16653"/>
                    <a:pt x="31366" y="16598"/>
                  </a:cubicBezTo>
                  <a:close/>
                  <a:moveTo>
                    <a:pt x="30449" y="17155"/>
                  </a:moveTo>
                  <a:lnTo>
                    <a:pt x="30507" y="17165"/>
                  </a:lnTo>
                  <a:lnTo>
                    <a:pt x="30502" y="17185"/>
                  </a:lnTo>
                  <a:lnTo>
                    <a:pt x="30446" y="17175"/>
                  </a:lnTo>
                  <a:lnTo>
                    <a:pt x="30449" y="17155"/>
                  </a:lnTo>
                  <a:close/>
                  <a:moveTo>
                    <a:pt x="31355" y="17088"/>
                  </a:moveTo>
                  <a:lnTo>
                    <a:pt x="31383" y="17093"/>
                  </a:lnTo>
                  <a:lnTo>
                    <a:pt x="31358" y="17230"/>
                  </a:lnTo>
                  <a:lnTo>
                    <a:pt x="31329" y="17225"/>
                  </a:lnTo>
                  <a:lnTo>
                    <a:pt x="31355" y="17088"/>
                  </a:lnTo>
                  <a:close/>
                  <a:moveTo>
                    <a:pt x="30618" y="17241"/>
                  </a:moveTo>
                  <a:lnTo>
                    <a:pt x="30713" y="17259"/>
                  </a:lnTo>
                  <a:lnTo>
                    <a:pt x="30711" y="17291"/>
                  </a:lnTo>
                  <a:lnTo>
                    <a:pt x="30614" y="17299"/>
                  </a:lnTo>
                  <a:lnTo>
                    <a:pt x="30614" y="17299"/>
                  </a:lnTo>
                  <a:lnTo>
                    <a:pt x="30618" y="17241"/>
                  </a:lnTo>
                  <a:close/>
                  <a:moveTo>
                    <a:pt x="30505" y="17277"/>
                  </a:moveTo>
                  <a:lnTo>
                    <a:pt x="30523" y="17280"/>
                  </a:lnTo>
                  <a:lnTo>
                    <a:pt x="30511" y="17344"/>
                  </a:lnTo>
                  <a:lnTo>
                    <a:pt x="30492" y="17341"/>
                  </a:lnTo>
                  <a:lnTo>
                    <a:pt x="30505" y="17277"/>
                  </a:lnTo>
                  <a:close/>
                  <a:moveTo>
                    <a:pt x="30843" y="17341"/>
                  </a:moveTo>
                  <a:lnTo>
                    <a:pt x="30863" y="17346"/>
                  </a:lnTo>
                  <a:lnTo>
                    <a:pt x="30849" y="17412"/>
                  </a:lnTo>
                  <a:lnTo>
                    <a:pt x="30830" y="17408"/>
                  </a:lnTo>
                  <a:lnTo>
                    <a:pt x="30843" y="17341"/>
                  </a:lnTo>
                  <a:close/>
                  <a:moveTo>
                    <a:pt x="30626" y="17458"/>
                  </a:moveTo>
                  <a:lnTo>
                    <a:pt x="30682" y="17469"/>
                  </a:lnTo>
                  <a:lnTo>
                    <a:pt x="30683" y="17469"/>
                  </a:lnTo>
                  <a:lnTo>
                    <a:pt x="30679" y="17491"/>
                  </a:lnTo>
                  <a:lnTo>
                    <a:pt x="30621" y="17480"/>
                  </a:lnTo>
                  <a:lnTo>
                    <a:pt x="30626" y="17458"/>
                  </a:lnTo>
                  <a:close/>
                  <a:moveTo>
                    <a:pt x="31173" y="17372"/>
                  </a:moveTo>
                  <a:lnTo>
                    <a:pt x="31173" y="17372"/>
                  </a:lnTo>
                  <a:cubicBezTo>
                    <a:pt x="31117" y="17469"/>
                    <a:pt x="31086" y="17524"/>
                    <a:pt x="31045" y="17596"/>
                  </a:cubicBezTo>
                  <a:cubicBezTo>
                    <a:pt x="31016" y="17543"/>
                    <a:pt x="30996" y="17508"/>
                    <a:pt x="30969" y="17459"/>
                  </a:cubicBezTo>
                  <a:cubicBezTo>
                    <a:pt x="31027" y="17434"/>
                    <a:pt x="31082" y="17411"/>
                    <a:pt x="31173" y="17372"/>
                  </a:cubicBezTo>
                  <a:close/>
                  <a:moveTo>
                    <a:pt x="31485" y="17565"/>
                  </a:moveTo>
                  <a:lnTo>
                    <a:pt x="31541" y="17577"/>
                  </a:lnTo>
                  <a:lnTo>
                    <a:pt x="31536" y="17600"/>
                  </a:lnTo>
                  <a:lnTo>
                    <a:pt x="31481" y="17589"/>
                  </a:lnTo>
                  <a:lnTo>
                    <a:pt x="31485" y="17565"/>
                  </a:lnTo>
                  <a:close/>
                  <a:moveTo>
                    <a:pt x="1379" y="17640"/>
                  </a:moveTo>
                  <a:lnTo>
                    <a:pt x="1382" y="17662"/>
                  </a:lnTo>
                  <a:lnTo>
                    <a:pt x="1325" y="17670"/>
                  </a:lnTo>
                  <a:lnTo>
                    <a:pt x="1322" y="17647"/>
                  </a:lnTo>
                  <a:lnTo>
                    <a:pt x="1379" y="17640"/>
                  </a:lnTo>
                  <a:close/>
                  <a:moveTo>
                    <a:pt x="31144" y="17612"/>
                  </a:moveTo>
                  <a:lnTo>
                    <a:pt x="31163" y="17617"/>
                  </a:lnTo>
                  <a:lnTo>
                    <a:pt x="31149" y="17684"/>
                  </a:lnTo>
                  <a:lnTo>
                    <a:pt x="31130" y="17680"/>
                  </a:lnTo>
                  <a:lnTo>
                    <a:pt x="31144" y="17612"/>
                  </a:lnTo>
                  <a:close/>
                  <a:moveTo>
                    <a:pt x="30964" y="17720"/>
                  </a:moveTo>
                  <a:lnTo>
                    <a:pt x="30979" y="17745"/>
                  </a:lnTo>
                  <a:lnTo>
                    <a:pt x="30925" y="17779"/>
                  </a:lnTo>
                  <a:lnTo>
                    <a:pt x="30925" y="17779"/>
                  </a:lnTo>
                  <a:cubicBezTo>
                    <a:pt x="30932" y="17749"/>
                    <a:pt x="30948" y="17734"/>
                    <a:pt x="30964" y="17720"/>
                  </a:cubicBezTo>
                  <a:close/>
                  <a:moveTo>
                    <a:pt x="30916" y="17764"/>
                  </a:moveTo>
                  <a:lnTo>
                    <a:pt x="30924" y="17779"/>
                  </a:lnTo>
                  <a:lnTo>
                    <a:pt x="30924" y="17779"/>
                  </a:lnTo>
                  <a:lnTo>
                    <a:pt x="30923" y="17780"/>
                  </a:lnTo>
                  <a:lnTo>
                    <a:pt x="30914" y="17765"/>
                  </a:lnTo>
                  <a:cubicBezTo>
                    <a:pt x="30908" y="17795"/>
                    <a:pt x="30892" y="17811"/>
                    <a:pt x="30874" y="17825"/>
                  </a:cubicBezTo>
                  <a:lnTo>
                    <a:pt x="30861" y="17800"/>
                  </a:lnTo>
                  <a:lnTo>
                    <a:pt x="30916" y="17764"/>
                  </a:lnTo>
                  <a:close/>
                  <a:moveTo>
                    <a:pt x="30683" y="17702"/>
                  </a:moveTo>
                  <a:cubicBezTo>
                    <a:pt x="30682" y="17759"/>
                    <a:pt x="30680" y="17790"/>
                    <a:pt x="30679" y="17834"/>
                  </a:cubicBezTo>
                  <a:cubicBezTo>
                    <a:pt x="30643" y="17836"/>
                    <a:pt x="30611" y="17836"/>
                    <a:pt x="30512" y="17837"/>
                  </a:cubicBezTo>
                  <a:cubicBezTo>
                    <a:pt x="30596" y="17771"/>
                    <a:pt x="30632" y="17743"/>
                    <a:pt x="30683" y="17702"/>
                  </a:cubicBezTo>
                  <a:close/>
                  <a:moveTo>
                    <a:pt x="31604" y="17858"/>
                  </a:moveTo>
                  <a:lnTo>
                    <a:pt x="31604" y="17858"/>
                  </a:lnTo>
                  <a:cubicBezTo>
                    <a:pt x="31604" y="17858"/>
                    <a:pt x="31604" y="17858"/>
                    <a:pt x="31604" y="17858"/>
                  </a:cubicBezTo>
                  <a:cubicBezTo>
                    <a:pt x="31604" y="17858"/>
                    <a:pt x="31604" y="17858"/>
                    <a:pt x="31604" y="17858"/>
                  </a:cubicBezTo>
                  <a:close/>
                  <a:moveTo>
                    <a:pt x="31238" y="17940"/>
                  </a:moveTo>
                  <a:lnTo>
                    <a:pt x="31294" y="17953"/>
                  </a:lnTo>
                  <a:lnTo>
                    <a:pt x="31289" y="17977"/>
                  </a:lnTo>
                  <a:lnTo>
                    <a:pt x="31233" y="17964"/>
                  </a:lnTo>
                  <a:lnTo>
                    <a:pt x="31238" y="17940"/>
                  </a:lnTo>
                  <a:close/>
                  <a:moveTo>
                    <a:pt x="31144" y="18131"/>
                  </a:moveTo>
                  <a:lnTo>
                    <a:pt x="31200" y="18146"/>
                  </a:lnTo>
                  <a:lnTo>
                    <a:pt x="31195" y="18168"/>
                  </a:lnTo>
                  <a:lnTo>
                    <a:pt x="31139" y="18155"/>
                  </a:lnTo>
                  <a:lnTo>
                    <a:pt x="31144" y="18131"/>
                  </a:lnTo>
                  <a:close/>
                  <a:moveTo>
                    <a:pt x="30589" y="18176"/>
                  </a:moveTo>
                  <a:lnTo>
                    <a:pt x="30579" y="18233"/>
                  </a:lnTo>
                  <a:lnTo>
                    <a:pt x="30487" y="18208"/>
                  </a:lnTo>
                  <a:lnTo>
                    <a:pt x="30492" y="18177"/>
                  </a:lnTo>
                  <a:lnTo>
                    <a:pt x="30589" y="18176"/>
                  </a:lnTo>
                  <a:close/>
                  <a:moveTo>
                    <a:pt x="31481" y="18207"/>
                  </a:moveTo>
                  <a:cubicBezTo>
                    <a:pt x="31517" y="18207"/>
                    <a:pt x="31544" y="18208"/>
                    <a:pt x="31594" y="18208"/>
                  </a:cubicBezTo>
                  <a:cubicBezTo>
                    <a:pt x="31582" y="18273"/>
                    <a:pt x="31576" y="18304"/>
                    <a:pt x="31573" y="18324"/>
                  </a:cubicBezTo>
                  <a:lnTo>
                    <a:pt x="31572" y="18324"/>
                  </a:lnTo>
                  <a:cubicBezTo>
                    <a:pt x="31547" y="18292"/>
                    <a:pt x="31519" y="18255"/>
                    <a:pt x="31481" y="18207"/>
                  </a:cubicBezTo>
                  <a:close/>
                  <a:moveTo>
                    <a:pt x="30596" y="18324"/>
                  </a:moveTo>
                  <a:lnTo>
                    <a:pt x="30608" y="18349"/>
                  </a:lnTo>
                  <a:lnTo>
                    <a:pt x="30549" y="18382"/>
                  </a:lnTo>
                  <a:lnTo>
                    <a:pt x="30546" y="18375"/>
                  </a:lnTo>
                  <a:lnTo>
                    <a:pt x="30546" y="18375"/>
                  </a:lnTo>
                  <a:cubicBezTo>
                    <a:pt x="30576" y="18341"/>
                    <a:pt x="30586" y="18333"/>
                    <a:pt x="30596" y="18324"/>
                  </a:cubicBezTo>
                  <a:close/>
                  <a:moveTo>
                    <a:pt x="31099" y="18329"/>
                  </a:moveTo>
                  <a:lnTo>
                    <a:pt x="31210" y="18357"/>
                  </a:lnTo>
                  <a:lnTo>
                    <a:pt x="31200" y="18390"/>
                  </a:lnTo>
                  <a:lnTo>
                    <a:pt x="31089" y="18361"/>
                  </a:lnTo>
                  <a:lnTo>
                    <a:pt x="31099" y="18329"/>
                  </a:lnTo>
                  <a:close/>
                  <a:moveTo>
                    <a:pt x="30521" y="18367"/>
                  </a:moveTo>
                  <a:cubicBezTo>
                    <a:pt x="30521" y="18375"/>
                    <a:pt x="30521" y="18382"/>
                    <a:pt x="30521" y="18390"/>
                  </a:cubicBezTo>
                  <a:lnTo>
                    <a:pt x="30521" y="18390"/>
                  </a:lnTo>
                  <a:cubicBezTo>
                    <a:pt x="30509" y="18403"/>
                    <a:pt x="30502" y="18409"/>
                    <a:pt x="30500" y="18409"/>
                  </a:cubicBezTo>
                  <a:cubicBezTo>
                    <a:pt x="30496" y="18409"/>
                    <a:pt x="30509" y="18388"/>
                    <a:pt x="30521" y="18367"/>
                  </a:cubicBezTo>
                  <a:close/>
                  <a:moveTo>
                    <a:pt x="30521" y="18405"/>
                  </a:moveTo>
                  <a:cubicBezTo>
                    <a:pt x="30522" y="18425"/>
                    <a:pt x="30522" y="18444"/>
                    <a:pt x="30518" y="18464"/>
                  </a:cubicBezTo>
                  <a:cubicBezTo>
                    <a:pt x="30517" y="18473"/>
                    <a:pt x="30492" y="18480"/>
                    <a:pt x="30437" y="18511"/>
                  </a:cubicBezTo>
                  <a:cubicBezTo>
                    <a:pt x="30473" y="18465"/>
                    <a:pt x="30501" y="18431"/>
                    <a:pt x="30521" y="18405"/>
                  </a:cubicBezTo>
                  <a:close/>
                  <a:moveTo>
                    <a:pt x="1926" y="18504"/>
                  </a:moveTo>
                  <a:lnTo>
                    <a:pt x="1931" y="18526"/>
                  </a:lnTo>
                  <a:lnTo>
                    <a:pt x="1875" y="18536"/>
                  </a:lnTo>
                  <a:lnTo>
                    <a:pt x="1869" y="18514"/>
                  </a:lnTo>
                  <a:lnTo>
                    <a:pt x="1926" y="18504"/>
                  </a:lnTo>
                  <a:close/>
                  <a:moveTo>
                    <a:pt x="30680" y="18387"/>
                  </a:moveTo>
                  <a:lnTo>
                    <a:pt x="30680" y="18387"/>
                  </a:lnTo>
                  <a:cubicBezTo>
                    <a:pt x="30705" y="18471"/>
                    <a:pt x="30721" y="18530"/>
                    <a:pt x="30746" y="18617"/>
                  </a:cubicBezTo>
                  <a:cubicBezTo>
                    <a:pt x="30679" y="18561"/>
                    <a:pt x="30657" y="18485"/>
                    <a:pt x="30680" y="18387"/>
                  </a:cubicBezTo>
                  <a:close/>
                  <a:moveTo>
                    <a:pt x="1960" y="18744"/>
                  </a:moveTo>
                  <a:lnTo>
                    <a:pt x="1973" y="18808"/>
                  </a:lnTo>
                  <a:lnTo>
                    <a:pt x="1956" y="18813"/>
                  </a:lnTo>
                  <a:lnTo>
                    <a:pt x="1941" y="18748"/>
                  </a:lnTo>
                  <a:lnTo>
                    <a:pt x="1960" y="18744"/>
                  </a:lnTo>
                  <a:close/>
                  <a:moveTo>
                    <a:pt x="30183" y="18756"/>
                  </a:moveTo>
                  <a:cubicBezTo>
                    <a:pt x="30271" y="18756"/>
                    <a:pt x="30303" y="18823"/>
                    <a:pt x="30326" y="18894"/>
                  </a:cubicBezTo>
                  <a:cubicBezTo>
                    <a:pt x="30283" y="18942"/>
                    <a:pt x="30245" y="18989"/>
                    <a:pt x="30196" y="19044"/>
                  </a:cubicBezTo>
                  <a:cubicBezTo>
                    <a:pt x="30174" y="18951"/>
                    <a:pt x="30153" y="18864"/>
                    <a:pt x="30130" y="18763"/>
                  </a:cubicBezTo>
                  <a:cubicBezTo>
                    <a:pt x="30150" y="18758"/>
                    <a:pt x="30167" y="18756"/>
                    <a:pt x="30183" y="18756"/>
                  </a:cubicBezTo>
                  <a:close/>
                  <a:moveTo>
                    <a:pt x="31007" y="19253"/>
                  </a:moveTo>
                  <a:lnTo>
                    <a:pt x="31063" y="19270"/>
                  </a:lnTo>
                  <a:lnTo>
                    <a:pt x="31055" y="19292"/>
                  </a:lnTo>
                  <a:lnTo>
                    <a:pt x="31001" y="19275"/>
                  </a:lnTo>
                  <a:lnTo>
                    <a:pt x="31007" y="19253"/>
                  </a:lnTo>
                  <a:close/>
                  <a:moveTo>
                    <a:pt x="888" y="19175"/>
                  </a:moveTo>
                  <a:cubicBezTo>
                    <a:pt x="899" y="19216"/>
                    <a:pt x="913" y="19254"/>
                    <a:pt x="927" y="19304"/>
                  </a:cubicBezTo>
                  <a:cubicBezTo>
                    <a:pt x="883" y="19319"/>
                    <a:pt x="851" y="19329"/>
                    <a:pt x="816" y="19341"/>
                  </a:cubicBezTo>
                  <a:cubicBezTo>
                    <a:pt x="821" y="19358"/>
                    <a:pt x="826" y="19378"/>
                    <a:pt x="830" y="19398"/>
                  </a:cubicBezTo>
                  <a:lnTo>
                    <a:pt x="830" y="19398"/>
                  </a:lnTo>
                  <a:cubicBezTo>
                    <a:pt x="809" y="19393"/>
                    <a:pt x="792" y="19382"/>
                    <a:pt x="776" y="19370"/>
                  </a:cubicBezTo>
                  <a:lnTo>
                    <a:pt x="817" y="19336"/>
                  </a:lnTo>
                  <a:cubicBezTo>
                    <a:pt x="810" y="19295"/>
                    <a:pt x="802" y="19253"/>
                    <a:pt x="794" y="19205"/>
                  </a:cubicBezTo>
                  <a:cubicBezTo>
                    <a:pt x="826" y="19194"/>
                    <a:pt x="851" y="19186"/>
                    <a:pt x="888" y="19175"/>
                  </a:cubicBezTo>
                  <a:close/>
                  <a:moveTo>
                    <a:pt x="832" y="19407"/>
                  </a:moveTo>
                  <a:lnTo>
                    <a:pt x="832" y="19407"/>
                  </a:lnTo>
                  <a:cubicBezTo>
                    <a:pt x="855" y="19411"/>
                    <a:pt x="873" y="19425"/>
                    <a:pt x="892" y="19438"/>
                  </a:cubicBezTo>
                  <a:lnTo>
                    <a:pt x="880" y="19463"/>
                  </a:lnTo>
                  <a:lnTo>
                    <a:pt x="827" y="19414"/>
                  </a:lnTo>
                  <a:lnTo>
                    <a:pt x="832" y="19407"/>
                  </a:lnTo>
                  <a:close/>
                  <a:moveTo>
                    <a:pt x="30620" y="19466"/>
                  </a:moveTo>
                  <a:lnTo>
                    <a:pt x="30632" y="19494"/>
                  </a:lnTo>
                  <a:lnTo>
                    <a:pt x="30574" y="19523"/>
                  </a:lnTo>
                  <a:cubicBezTo>
                    <a:pt x="30585" y="19494"/>
                    <a:pt x="30602" y="19481"/>
                    <a:pt x="30620" y="19466"/>
                  </a:cubicBezTo>
                  <a:close/>
                  <a:moveTo>
                    <a:pt x="30568" y="19506"/>
                  </a:moveTo>
                  <a:lnTo>
                    <a:pt x="30574" y="19523"/>
                  </a:lnTo>
                  <a:lnTo>
                    <a:pt x="30567" y="19507"/>
                  </a:lnTo>
                  <a:cubicBezTo>
                    <a:pt x="30557" y="19537"/>
                    <a:pt x="30539" y="19550"/>
                    <a:pt x="30521" y="19563"/>
                  </a:cubicBezTo>
                  <a:lnTo>
                    <a:pt x="30510" y="19537"/>
                  </a:lnTo>
                  <a:lnTo>
                    <a:pt x="30568" y="19506"/>
                  </a:lnTo>
                  <a:close/>
                  <a:moveTo>
                    <a:pt x="31261" y="19163"/>
                  </a:moveTo>
                  <a:lnTo>
                    <a:pt x="31261" y="19163"/>
                  </a:lnTo>
                  <a:cubicBezTo>
                    <a:pt x="31241" y="19247"/>
                    <a:pt x="31214" y="19331"/>
                    <a:pt x="31202" y="19416"/>
                  </a:cubicBezTo>
                  <a:cubicBezTo>
                    <a:pt x="31192" y="19488"/>
                    <a:pt x="31202" y="19560"/>
                    <a:pt x="31202" y="19629"/>
                  </a:cubicBezTo>
                  <a:cubicBezTo>
                    <a:pt x="31142" y="19607"/>
                    <a:pt x="31097" y="19592"/>
                    <a:pt x="31033" y="19570"/>
                  </a:cubicBezTo>
                  <a:cubicBezTo>
                    <a:pt x="31069" y="19511"/>
                    <a:pt x="31117" y="19448"/>
                    <a:pt x="31149" y="19375"/>
                  </a:cubicBezTo>
                  <a:cubicBezTo>
                    <a:pt x="31182" y="19304"/>
                    <a:pt x="31197" y="19225"/>
                    <a:pt x="31261" y="19163"/>
                  </a:cubicBezTo>
                  <a:close/>
                  <a:moveTo>
                    <a:pt x="30202" y="19694"/>
                  </a:moveTo>
                  <a:lnTo>
                    <a:pt x="30256" y="19713"/>
                  </a:lnTo>
                  <a:lnTo>
                    <a:pt x="30248" y="19735"/>
                  </a:lnTo>
                  <a:lnTo>
                    <a:pt x="30193" y="19715"/>
                  </a:lnTo>
                  <a:lnTo>
                    <a:pt x="30202" y="19694"/>
                  </a:lnTo>
                  <a:close/>
                  <a:moveTo>
                    <a:pt x="30640" y="19591"/>
                  </a:moveTo>
                  <a:lnTo>
                    <a:pt x="30640" y="19591"/>
                  </a:lnTo>
                  <a:cubicBezTo>
                    <a:pt x="30652" y="19651"/>
                    <a:pt x="30661" y="19700"/>
                    <a:pt x="30665" y="19756"/>
                  </a:cubicBezTo>
                  <a:cubicBezTo>
                    <a:pt x="30587" y="19742"/>
                    <a:pt x="30526" y="19742"/>
                    <a:pt x="30640" y="19591"/>
                  </a:cubicBezTo>
                  <a:close/>
                  <a:moveTo>
                    <a:pt x="30017" y="19690"/>
                  </a:moveTo>
                  <a:lnTo>
                    <a:pt x="30065" y="19700"/>
                  </a:lnTo>
                  <a:lnTo>
                    <a:pt x="30024" y="19803"/>
                  </a:lnTo>
                  <a:lnTo>
                    <a:pt x="29998" y="19797"/>
                  </a:lnTo>
                  <a:lnTo>
                    <a:pt x="30017" y="19690"/>
                  </a:lnTo>
                  <a:close/>
                  <a:moveTo>
                    <a:pt x="30661" y="19990"/>
                  </a:moveTo>
                  <a:lnTo>
                    <a:pt x="30679" y="19997"/>
                  </a:lnTo>
                  <a:lnTo>
                    <a:pt x="30652" y="20062"/>
                  </a:lnTo>
                  <a:lnTo>
                    <a:pt x="30635" y="20054"/>
                  </a:lnTo>
                  <a:lnTo>
                    <a:pt x="30661" y="19990"/>
                  </a:lnTo>
                  <a:close/>
                  <a:moveTo>
                    <a:pt x="30663" y="20240"/>
                  </a:moveTo>
                  <a:lnTo>
                    <a:pt x="30715" y="20262"/>
                  </a:lnTo>
                  <a:lnTo>
                    <a:pt x="30707" y="20284"/>
                  </a:lnTo>
                  <a:lnTo>
                    <a:pt x="30654" y="20262"/>
                  </a:lnTo>
                  <a:lnTo>
                    <a:pt x="30663" y="20240"/>
                  </a:lnTo>
                  <a:close/>
                  <a:moveTo>
                    <a:pt x="29531" y="20277"/>
                  </a:moveTo>
                  <a:lnTo>
                    <a:pt x="29583" y="20299"/>
                  </a:lnTo>
                  <a:lnTo>
                    <a:pt x="29575" y="20319"/>
                  </a:lnTo>
                  <a:lnTo>
                    <a:pt x="29522" y="20296"/>
                  </a:lnTo>
                  <a:lnTo>
                    <a:pt x="29531" y="20277"/>
                  </a:lnTo>
                  <a:close/>
                  <a:moveTo>
                    <a:pt x="30452" y="20353"/>
                  </a:moveTo>
                  <a:lnTo>
                    <a:pt x="30468" y="20360"/>
                  </a:lnTo>
                  <a:lnTo>
                    <a:pt x="30443" y="20425"/>
                  </a:lnTo>
                  <a:lnTo>
                    <a:pt x="30426" y="20418"/>
                  </a:lnTo>
                  <a:lnTo>
                    <a:pt x="30452" y="20353"/>
                  </a:lnTo>
                  <a:close/>
                  <a:moveTo>
                    <a:pt x="30558" y="20343"/>
                  </a:moveTo>
                  <a:lnTo>
                    <a:pt x="30607" y="20355"/>
                  </a:lnTo>
                  <a:lnTo>
                    <a:pt x="30564" y="20462"/>
                  </a:lnTo>
                  <a:lnTo>
                    <a:pt x="30536" y="20456"/>
                  </a:lnTo>
                  <a:lnTo>
                    <a:pt x="30558" y="20343"/>
                  </a:lnTo>
                  <a:close/>
                  <a:moveTo>
                    <a:pt x="30801" y="20480"/>
                  </a:moveTo>
                  <a:lnTo>
                    <a:pt x="30801" y="20480"/>
                  </a:lnTo>
                  <a:cubicBezTo>
                    <a:pt x="30776" y="20556"/>
                    <a:pt x="30758" y="20616"/>
                    <a:pt x="30735" y="20690"/>
                  </a:cubicBezTo>
                  <a:cubicBezTo>
                    <a:pt x="30689" y="20677"/>
                    <a:pt x="30655" y="20666"/>
                    <a:pt x="30633" y="20659"/>
                  </a:cubicBezTo>
                  <a:cubicBezTo>
                    <a:pt x="30605" y="20672"/>
                    <a:pt x="30586" y="20686"/>
                    <a:pt x="30567" y="20697"/>
                  </a:cubicBezTo>
                  <a:lnTo>
                    <a:pt x="30558" y="20669"/>
                  </a:lnTo>
                  <a:lnTo>
                    <a:pt x="30620" y="20643"/>
                  </a:lnTo>
                  <a:lnTo>
                    <a:pt x="30624" y="20661"/>
                  </a:lnTo>
                  <a:cubicBezTo>
                    <a:pt x="30626" y="20609"/>
                    <a:pt x="30618" y="20569"/>
                    <a:pt x="30611" y="20522"/>
                  </a:cubicBezTo>
                  <a:cubicBezTo>
                    <a:pt x="30633" y="20522"/>
                    <a:pt x="30654" y="20523"/>
                    <a:pt x="30675" y="20523"/>
                  </a:cubicBezTo>
                  <a:cubicBezTo>
                    <a:pt x="30690" y="20523"/>
                    <a:pt x="30706" y="20523"/>
                    <a:pt x="30721" y="20521"/>
                  </a:cubicBezTo>
                  <a:cubicBezTo>
                    <a:pt x="30739" y="20519"/>
                    <a:pt x="30758" y="20502"/>
                    <a:pt x="30801" y="20480"/>
                  </a:cubicBezTo>
                  <a:close/>
                  <a:moveTo>
                    <a:pt x="30454" y="20758"/>
                  </a:moveTo>
                  <a:lnTo>
                    <a:pt x="30507" y="20781"/>
                  </a:lnTo>
                  <a:lnTo>
                    <a:pt x="30498" y="20803"/>
                  </a:lnTo>
                  <a:lnTo>
                    <a:pt x="30445" y="20778"/>
                  </a:lnTo>
                  <a:lnTo>
                    <a:pt x="30454" y="20758"/>
                  </a:lnTo>
                  <a:close/>
                  <a:moveTo>
                    <a:pt x="30009" y="20931"/>
                  </a:moveTo>
                  <a:lnTo>
                    <a:pt x="30062" y="20956"/>
                  </a:lnTo>
                  <a:lnTo>
                    <a:pt x="30053" y="20977"/>
                  </a:lnTo>
                  <a:lnTo>
                    <a:pt x="30000" y="20953"/>
                  </a:lnTo>
                  <a:lnTo>
                    <a:pt x="30009" y="20931"/>
                  </a:lnTo>
                  <a:close/>
                  <a:moveTo>
                    <a:pt x="30267" y="21027"/>
                  </a:moveTo>
                  <a:lnTo>
                    <a:pt x="30267" y="21027"/>
                  </a:lnTo>
                  <a:cubicBezTo>
                    <a:pt x="30258" y="21062"/>
                    <a:pt x="30252" y="21102"/>
                    <a:pt x="30233" y="21152"/>
                  </a:cubicBezTo>
                  <a:cubicBezTo>
                    <a:pt x="30176" y="21124"/>
                    <a:pt x="30130" y="21102"/>
                    <a:pt x="30050" y="21064"/>
                  </a:cubicBezTo>
                  <a:cubicBezTo>
                    <a:pt x="30143" y="21047"/>
                    <a:pt x="30199" y="21039"/>
                    <a:pt x="30267" y="21027"/>
                  </a:cubicBezTo>
                  <a:close/>
                  <a:moveTo>
                    <a:pt x="30434" y="20972"/>
                  </a:moveTo>
                  <a:cubicBezTo>
                    <a:pt x="30597" y="20972"/>
                    <a:pt x="30463" y="21141"/>
                    <a:pt x="30537" y="21198"/>
                  </a:cubicBezTo>
                  <a:cubicBezTo>
                    <a:pt x="30459" y="21223"/>
                    <a:pt x="30411" y="21234"/>
                    <a:pt x="30323" y="21258"/>
                  </a:cubicBezTo>
                  <a:cubicBezTo>
                    <a:pt x="30382" y="21139"/>
                    <a:pt x="30398" y="21049"/>
                    <a:pt x="30427" y="20972"/>
                  </a:cubicBezTo>
                  <a:cubicBezTo>
                    <a:pt x="30429" y="20972"/>
                    <a:pt x="30431" y="20972"/>
                    <a:pt x="30434" y="20972"/>
                  </a:cubicBezTo>
                  <a:close/>
                  <a:moveTo>
                    <a:pt x="2989" y="21250"/>
                  </a:moveTo>
                  <a:lnTo>
                    <a:pt x="3015" y="21311"/>
                  </a:lnTo>
                  <a:lnTo>
                    <a:pt x="2997" y="21318"/>
                  </a:lnTo>
                  <a:lnTo>
                    <a:pt x="2971" y="21258"/>
                  </a:lnTo>
                  <a:lnTo>
                    <a:pt x="2989" y="21250"/>
                  </a:lnTo>
                  <a:close/>
                  <a:moveTo>
                    <a:pt x="29507" y="21368"/>
                  </a:moveTo>
                  <a:cubicBezTo>
                    <a:pt x="29582" y="21368"/>
                    <a:pt x="29643" y="21396"/>
                    <a:pt x="29690" y="21453"/>
                  </a:cubicBezTo>
                  <a:lnTo>
                    <a:pt x="29690" y="21453"/>
                  </a:lnTo>
                  <a:cubicBezTo>
                    <a:pt x="29609" y="21442"/>
                    <a:pt x="29540" y="21406"/>
                    <a:pt x="29472" y="21370"/>
                  </a:cubicBezTo>
                  <a:cubicBezTo>
                    <a:pt x="29484" y="21368"/>
                    <a:pt x="29496" y="21368"/>
                    <a:pt x="29507" y="21368"/>
                  </a:cubicBezTo>
                  <a:close/>
                  <a:moveTo>
                    <a:pt x="29806" y="21424"/>
                  </a:moveTo>
                  <a:lnTo>
                    <a:pt x="29796" y="21483"/>
                  </a:lnTo>
                  <a:lnTo>
                    <a:pt x="29900" y="21604"/>
                  </a:lnTo>
                  <a:lnTo>
                    <a:pt x="29900" y="21604"/>
                  </a:lnTo>
                  <a:cubicBezTo>
                    <a:pt x="29876" y="21616"/>
                    <a:pt x="29852" y="21623"/>
                    <a:pt x="29829" y="21623"/>
                  </a:cubicBezTo>
                  <a:cubicBezTo>
                    <a:pt x="29799" y="21623"/>
                    <a:pt x="29769" y="21613"/>
                    <a:pt x="29739" y="21593"/>
                  </a:cubicBezTo>
                  <a:cubicBezTo>
                    <a:pt x="29758" y="21558"/>
                    <a:pt x="29777" y="21521"/>
                    <a:pt x="29796" y="21483"/>
                  </a:cubicBezTo>
                  <a:lnTo>
                    <a:pt x="29756" y="21462"/>
                  </a:lnTo>
                  <a:lnTo>
                    <a:pt x="29756" y="21462"/>
                  </a:lnTo>
                  <a:cubicBezTo>
                    <a:pt x="29778" y="21440"/>
                    <a:pt x="29792" y="21432"/>
                    <a:pt x="29806" y="21424"/>
                  </a:cubicBezTo>
                  <a:close/>
                  <a:moveTo>
                    <a:pt x="29984" y="21603"/>
                  </a:moveTo>
                  <a:cubicBezTo>
                    <a:pt x="30006" y="21603"/>
                    <a:pt x="30025" y="21610"/>
                    <a:pt x="30043" y="21618"/>
                  </a:cubicBezTo>
                  <a:lnTo>
                    <a:pt x="30027" y="21659"/>
                  </a:lnTo>
                  <a:lnTo>
                    <a:pt x="29915" y="21630"/>
                  </a:lnTo>
                  <a:lnTo>
                    <a:pt x="29918" y="21623"/>
                  </a:lnTo>
                  <a:lnTo>
                    <a:pt x="29918" y="21623"/>
                  </a:lnTo>
                  <a:cubicBezTo>
                    <a:pt x="29944" y="21608"/>
                    <a:pt x="29965" y="21603"/>
                    <a:pt x="29984" y="21603"/>
                  </a:cubicBezTo>
                  <a:close/>
                  <a:moveTo>
                    <a:pt x="30090" y="21811"/>
                  </a:moveTo>
                  <a:lnTo>
                    <a:pt x="30118" y="21821"/>
                  </a:lnTo>
                  <a:lnTo>
                    <a:pt x="30052" y="21996"/>
                  </a:lnTo>
                  <a:lnTo>
                    <a:pt x="30003" y="21977"/>
                  </a:lnTo>
                  <a:lnTo>
                    <a:pt x="30090" y="21811"/>
                  </a:lnTo>
                  <a:close/>
                  <a:moveTo>
                    <a:pt x="3355" y="22180"/>
                  </a:moveTo>
                  <a:lnTo>
                    <a:pt x="3374" y="22207"/>
                  </a:lnTo>
                  <a:lnTo>
                    <a:pt x="3301" y="22270"/>
                  </a:lnTo>
                  <a:lnTo>
                    <a:pt x="3270" y="22223"/>
                  </a:lnTo>
                  <a:lnTo>
                    <a:pt x="3355" y="22180"/>
                  </a:lnTo>
                  <a:close/>
                  <a:moveTo>
                    <a:pt x="28672" y="22457"/>
                  </a:moveTo>
                  <a:lnTo>
                    <a:pt x="28688" y="22467"/>
                  </a:lnTo>
                  <a:lnTo>
                    <a:pt x="28651" y="22523"/>
                  </a:lnTo>
                  <a:lnTo>
                    <a:pt x="28635" y="22511"/>
                  </a:lnTo>
                  <a:lnTo>
                    <a:pt x="28672" y="22457"/>
                  </a:lnTo>
                  <a:close/>
                  <a:moveTo>
                    <a:pt x="29238" y="22426"/>
                  </a:moveTo>
                  <a:cubicBezTo>
                    <a:pt x="29241" y="22525"/>
                    <a:pt x="29243" y="22570"/>
                    <a:pt x="29244" y="22638"/>
                  </a:cubicBezTo>
                  <a:cubicBezTo>
                    <a:pt x="29191" y="22620"/>
                    <a:pt x="29166" y="22611"/>
                    <a:pt x="29125" y="22598"/>
                  </a:cubicBezTo>
                  <a:cubicBezTo>
                    <a:pt x="29155" y="22553"/>
                    <a:pt x="29180" y="22514"/>
                    <a:pt x="29238" y="22426"/>
                  </a:cubicBezTo>
                  <a:close/>
                  <a:moveTo>
                    <a:pt x="30156" y="22570"/>
                  </a:moveTo>
                  <a:lnTo>
                    <a:pt x="30174" y="22579"/>
                  </a:lnTo>
                  <a:lnTo>
                    <a:pt x="30140" y="22642"/>
                  </a:lnTo>
                  <a:lnTo>
                    <a:pt x="30124" y="22633"/>
                  </a:lnTo>
                  <a:lnTo>
                    <a:pt x="30156" y="22570"/>
                  </a:lnTo>
                  <a:close/>
                  <a:moveTo>
                    <a:pt x="29340" y="22663"/>
                  </a:moveTo>
                  <a:lnTo>
                    <a:pt x="29437" y="22725"/>
                  </a:lnTo>
                  <a:lnTo>
                    <a:pt x="29418" y="22754"/>
                  </a:lnTo>
                  <a:lnTo>
                    <a:pt x="29321" y="22692"/>
                  </a:lnTo>
                  <a:lnTo>
                    <a:pt x="29340" y="22663"/>
                  </a:lnTo>
                  <a:close/>
                  <a:moveTo>
                    <a:pt x="29596" y="22725"/>
                  </a:moveTo>
                  <a:lnTo>
                    <a:pt x="29612" y="22735"/>
                  </a:lnTo>
                  <a:lnTo>
                    <a:pt x="29574" y="22794"/>
                  </a:lnTo>
                  <a:lnTo>
                    <a:pt x="29558" y="22784"/>
                  </a:lnTo>
                  <a:lnTo>
                    <a:pt x="29596" y="22725"/>
                  </a:lnTo>
                  <a:close/>
                  <a:moveTo>
                    <a:pt x="29079" y="22885"/>
                  </a:moveTo>
                  <a:lnTo>
                    <a:pt x="29096" y="22895"/>
                  </a:lnTo>
                  <a:lnTo>
                    <a:pt x="29057" y="22953"/>
                  </a:lnTo>
                  <a:lnTo>
                    <a:pt x="29041" y="22942"/>
                  </a:lnTo>
                  <a:lnTo>
                    <a:pt x="29079" y="22885"/>
                  </a:lnTo>
                  <a:close/>
                  <a:moveTo>
                    <a:pt x="28753" y="22928"/>
                  </a:moveTo>
                  <a:lnTo>
                    <a:pt x="28896" y="23026"/>
                  </a:lnTo>
                  <a:lnTo>
                    <a:pt x="28876" y="23054"/>
                  </a:lnTo>
                  <a:lnTo>
                    <a:pt x="28735" y="22957"/>
                  </a:lnTo>
                  <a:lnTo>
                    <a:pt x="28753" y="22928"/>
                  </a:lnTo>
                  <a:close/>
                  <a:moveTo>
                    <a:pt x="29797" y="22934"/>
                  </a:moveTo>
                  <a:lnTo>
                    <a:pt x="29822" y="22950"/>
                  </a:lnTo>
                  <a:lnTo>
                    <a:pt x="29744" y="23069"/>
                  </a:lnTo>
                  <a:lnTo>
                    <a:pt x="29719" y="23054"/>
                  </a:lnTo>
                  <a:lnTo>
                    <a:pt x="29797" y="22934"/>
                  </a:lnTo>
                  <a:close/>
                  <a:moveTo>
                    <a:pt x="3883" y="23109"/>
                  </a:moveTo>
                  <a:lnTo>
                    <a:pt x="3895" y="23128"/>
                  </a:lnTo>
                  <a:lnTo>
                    <a:pt x="3845" y="23156"/>
                  </a:lnTo>
                  <a:lnTo>
                    <a:pt x="3835" y="23137"/>
                  </a:lnTo>
                  <a:lnTo>
                    <a:pt x="3883" y="23109"/>
                  </a:lnTo>
                  <a:close/>
                  <a:moveTo>
                    <a:pt x="29047" y="23215"/>
                  </a:moveTo>
                  <a:lnTo>
                    <a:pt x="29143" y="23279"/>
                  </a:lnTo>
                  <a:lnTo>
                    <a:pt x="29124" y="23309"/>
                  </a:lnTo>
                  <a:lnTo>
                    <a:pt x="29029" y="23243"/>
                  </a:lnTo>
                  <a:lnTo>
                    <a:pt x="29047" y="23215"/>
                  </a:lnTo>
                  <a:close/>
                  <a:moveTo>
                    <a:pt x="28968" y="23335"/>
                  </a:moveTo>
                  <a:lnTo>
                    <a:pt x="29015" y="23369"/>
                  </a:lnTo>
                  <a:lnTo>
                    <a:pt x="29001" y="23388"/>
                  </a:lnTo>
                  <a:lnTo>
                    <a:pt x="28954" y="23354"/>
                  </a:lnTo>
                  <a:lnTo>
                    <a:pt x="28968" y="23335"/>
                  </a:lnTo>
                  <a:close/>
                  <a:moveTo>
                    <a:pt x="29681" y="23401"/>
                  </a:moveTo>
                  <a:lnTo>
                    <a:pt x="29728" y="23434"/>
                  </a:lnTo>
                  <a:lnTo>
                    <a:pt x="29715" y="23454"/>
                  </a:lnTo>
                  <a:lnTo>
                    <a:pt x="29668" y="23422"/>
                  </a:lnTo>
                  <a:lnTo>
                    <a:pt x="29681" y="23401"/>
                  </a:lnTo>
                  <a:close/>
                  <a:moveTo>
                    <a:pt x="29194" y="23410"/>
                  </a:moveTo>
                  <a:lnTo>
                    <a:pt x="29241" y="23443"/>
                  </a:lnTo>
                  <a:lnTo>
                    <a:pt x="29228" y="23463"/>
                  </a:lnTo>
                  <a:lnTo>
                    <a:pt x="29181" y="23429"/>
                  </a:lnTo>
                  <a:lnTo>
                    <a:pt x="29194" y="23410"/>
                  </a:lnTo>
                  <a:close/>
                  <a:moveTo>
                    <a:pt x="29068" y="23635"/>
                  </a:moveTo>
                  <a:lnTo>
                    <a:pt x="29084" y="23647"/>
                  </a:lnTo>
                  <a:lnTo>
                    <a:pt x="29046" y="23706"/>
                  </a:lnTo>
                  <a:lnTo>
                    <a:pt x="29029" y="23694"/>
                  </a:lnTo>
                  <a:lnTo>
                    <a:pt x="29068" y="23635"/>
                  </a:lnTo>
                  <a:close/>
                  <a:moveTo>
                    <a:pt x="27901" y="23618"/>
                  </a:moveTo>
                  <a:cubicBezTo>
                    <a:pt x="27935" y="23634"/>
                    <a:pt x="27960" y="23646"/>
                    <a:pt x="27998" y="23663"/>
                  </a:cubicBezTo>
                  <a:cubicBezTo>
                    <a:pt x="27966" y="23705"/>
                    <a:pt x="27938" y="23740"/>
                    <a:pt x="27910" y="23774"/>
                  </a:cubicBezTo>
                  <a:cubicBezTo>
                    <a:pt x="27885" y="23753"/>
                    <a:pt x="27870" y="23741"/>
                    <a:pt x="27845" y="23721"/>
                  </a:cubicBezTo>
                  <a:cubicBezTo>
                    <a:pt x="27861" y="23691"/>
                    <a:pt x="27879" y="23659"/>
                    <a:pt x="27901" y="23618"/>
                  </a:cubicBezTo>
                  <a:close/>
                  <a:moveTo>
                    <a:pt x="29269" y="23715"/>
                  </a:moveTo>
                  <a:lnTo>
                    <a:pt x="29363" y="23782"/>
                  </a:lnTo>
                  <a:lnTo>
                    <a:pt x="29343" y="23813"/>
                  </a:lnTo>
                  <a:lnTo>
                    <a:pt x="29250" y="23746"/>
                  </a:lnTo>
                  <a:lnTo>
                    <a:pt x="29250" y="23744"/>
                  </a:lnTo>
                  <a:lnTo>
                    <a:pt x="29269" y="23715"/>
                  </a:lnTo>
                  <a:close/>
                  <a:moveTo>
                    <a:pt x="27941" y="23972"/>
                  </a:moveTo>
                  <a:lnTo>
                    <a:pt x="27954" y="23986"/>
                  </a:lnTo>
                  <a:lnTo>
                    <a:pt x="27913" y="24037"/>
                  </a:lnTo>
                  <a:lnTo>
                    <a:pt x="27898" y="24025"/>
                  </a:lnTo>
                  <a:lnTo>
                    <a:pt x="27939" y="23972"/>
                  </a:lnTo>
                  <a:close/>
                  <a:moveTo>
                    <a:pt x="28451" y="24151"/>
                  </a:moveTo>
                  <a:cubicBezTo>
                    <a:pt x="28490" y="24151"/>
                    <a:pt x="28521" y="24165"/>
                    <a:pt x="28529" y="24225"/>
                  </a:cubicBezTo>
                  <a:cubicBezTo>
                    <a:pt x="28484" y="24234"/>
                    <a:pt x="28444" y="24243"/>
                    <a:pt x="28389" y="24253"/>
                  </a:cubicBezTo>
                  <a:cubicBezTo>
                    <a:pt x="28360" y="24224"/>
                    <a:pt x="28323" y="24187"/>
                    <a:pt x="28288" y="24152"/>
                  </a:cubicBezTo>
                  <a:lnTo>
                    <a:pt x="28288" y="24152"/>
                  </a:lnTo>
                  <a:cubicBezTo>
                    <a:pt x="28301" y="24161"/>
                    <a:pt x="28318" y="24164"/>
                    <a:pt x="28335" y="24164"/>
                  </a:cubicBezTo>
                  <a:cubicBezTo>
                    <a:pt x="28372" y="24164"/>
                    <a:pt x="28415" y="24151"/>
                    <a:pt x="28451" y="24151"/>
                  </a:cubicBezTo>
                  <a:close/>
                  <a:moveTo>
                    <a:pt x="29021" y="24249"/>
                  </a:moveTo>
                  <a:lnTo>
                    <a:pt x="29065" y="24284"/>
                  </a:lnTo>
                  <a:lnTo>
                    <a:pt x="29050" y="24303"/>
                  </a:lnTo>
                  <a:lnTo>
                    <a:pt x="29006" y="24268"/>
                  </a:lnTo>
                  <a:lnTo>
                    <a:pt x="29021" y="24249"/>
                  </a:lnTo>
                  <a:close/>
                  <a:moveTo>
                    <a:pt x="27947" y="24240"/>
                  </a:moveTo>
                  <a:lnTo>
                    <a:pt x="27961" y="24253"/>
                  </a:lnTo>
                  <a:lnTo>
                    <a:pt x="27919" y="24306"/>
                  </a:lnTo>
                  <a:lnTo>
                    <a:pt x="27904" y="24293"/>
                  </a:lnTo>
                  <a:lnTo>
                    <a:pt x="27947" y="24240"/>
                  </a:lnTo>
                  <a:close/>
                  <a:moveTo>
                    <a:pt x="3261" y="24372"/>
                  </a:moveTo>
                  <a:lnTo>
                    <a:pt x="3281" y="24402"/>
                  </a:lnTo>
                  <a:lnTo>
                    <a:pt x="3186" y="24464"/>
                  </a:lnTo>
                  <a:lnTo>
                    <a:pt x="3164" y="24434"/>
                  </a:lnTo>
                  <a:lnTo>
                    <a:pt x="3261" y="24372"/>
                  </a:lnTo>
                  <a:close/>
                  <a:moveTo>
                    <a:pt x="28625" y="24571"/>
                  </a:moveTo>
                  <a:lnTo>
                    <a:pt x="28715" y="24609"/>
                  </a:lnTo>
                  <a:lnTo>
                    <a:pt x="28681" y="24661"/>
                  </a:lnTo>
                  <a:lnTo>
                    <a:pt x="28607" y="24599"/>
                  </a:lnTo>
                  <a:lnTo>
                    <a:pt x="28625" y="24571"/>
                  </a:lnTo>
                  <a:close/>
                  <a:moveTo>
                    <a:pt x="27338" y="24683"/>
                  </a:moveTo>
                  <a:lnTo>
                    <a:pt x="27358" y="24702"/>
                  </a:lnTo>
                  <a:lnTo>
                    <a:pt x="27265" y="24798"/>
                  </a:lnTo>
                  <a:lnTo>
                    <a:pt x="27243" y="24779"/>
                  </a:lnTo>
                  <a:lnTo>
                    <a:pt x="27338" y="24683"/>
                  </a:lnTo>
                  <a:close/>
                  <a:moveTo>
                    <a:pt x="27338" y="24990"/>
                  </a:moveTo>
                  <a:lnTo>
                    <a:pt x="27379" y="25030"/>
                  </a:lnTo>
                  <a:lnTo>
                    <a:pt x="27363" y="25046"/>
                  </a:lnTo>
                  <a:lnTo>
                    <a:pt x="27321" y="25007"/>
                  </a:lnTo>
                  <a:lnTo>
                    <a:pt x="27338" y="24990"/>
                  </a:lnTo>
                  <a:close/>
                  <a:moveTo>
                    <a:pt x="28554" y="25139"/>
                  </a:moveTo>
                  <a:lnTo>
                    <a:pt x="28569" y="25152"/>
                  </a:lnTo>
                  <a:lnTo>
                    <a:pt x="28523" y="25208"/>
                  </a:lnTo>
                  <a:lnTo>
                    <a:pt x="28509" y="25195"/>
                  </a:lnTo>
                  <a:lnTo>
                    <a:pt x="28554" y="25139"/>
                  </a:lnTo>
                  <a:close/>
                  <a:moveTo>
                    <a:pt x="26962" y="25155"/>
                  </a:moveTo>
                  <a:lnTo>
                    <a:pt x="26976" y="25170"/>
                  </a:lnTo>
                  <a:lnTo>
                    <a:pt x="26930" y="25217"/>
                  </a:lnTo>
                  <a:lnTo>
                    <a:pt x="26917" y="25204"/>
                  </a:lnTo>
                  <a:lnTo>
                    <a:pt x="26962" y="25155"/>
                  </a:lnTo>
                  <a:close/>
                  <a:moveTo>
                    <a:pt x="27436" y="25070"/>
                  </a:moveTo>
                  <a:lnTo>
                    <a:pt x="27460" y="25089"/>
                  </a:lnTo>
                  <a:lnTo>
                    <a:pt x="27346" y="25235"/>
                  </a:lnTo>
                  <a:lnTo>
                    <a:pt x="27310" y="25199"/>
                  </a:lnTo>
                  <a:lnTo>
                    <a:pt x="27436" y="25070"/>
                  </a:lnTo>
                  <a:close/>
                  <a:moveTo>
                    <a:pt x="4066" y="25211"/>
                  </a:moveTo>
                  <a:lnTo>
                    <a:pt x="4082" y="25229"/>
                  </a:lnTo>
                  <a:lnTo>
                    <a:pt x="4035" y="25264"/>
                  </a:lnTo>
                  <a:lnTo>
                    <a:pt x="4020" y="25246"/>
                  </a:lnTo>
                  <a:lnTo>
                    <a:pt x="4066" y="25211"/>
                  </a:lnTo>
                  <a:close/>
                  <a:moveTo>
                    <a:pt x="5190" y="25290"/>
                  </a:moveTo>
                  <a:lnTo>
                    <a:pt x="5204" y="25307"/>
                  </a:lnTo>
                  <a:lnTo>
                    <a:pt x="5160" y="25345"/>
                  </a:lnTo>
                  <a:lnTo>
                    <a:pt x="5145" y="25327"/>
                  </a:lnTo>
                  <a:lnTo>
                    <a:pt x="5190" y="25290"/>
                  </a:lnTo>
                  <a:close/>
                  <a:moveTo>
                    <a:pt x="26920" y="25336"/>
                  </a:moveTo>
                  <a:lnTo>
                    <a:pt x="26961" y="25377"/>
                  </a:lnTo>
                  <a:lnTo>
                    <a:pt x="26945" y="25393"/>
                  </a:lnTo>
                  <a:lnTo>
                    <a:pt x="26905" y="25352"/>
                  </a:lnTo>
                  <a:lnTo>
                    <a:pt x="26920" y="25336"/>
                  </a:lnTo>
                  <a:close/>
                  <a:moveTo>
                    <a:pt x="28338" y="25363"/>
                  </a:moveTo>
                  <a:lnTo>
                    <a:pt x="28379" y="25402"/>
                  </a:lnTo>
                  <a:lnTo>
                    <a:pt x="28363" y="25420"/>
                  </a:lnTo>
                  <a:lnTo>
                    <a:pt x="28320" y="25380"/>
                  </a:lnTo>
                  <a:lnTo>
                    <a:pt x="28338" y="25363"/>
                  </a:lnTo>
                  <a:close/>
                  <a:moveTo>
                    <a:pt x="28340" y="25546"/>
                  </a:moveTo>
                  <a:cubicBezTo>
                    <a:pt x="28362" y="25546"/>
                    <a:pt x="28385" y="25572"/>
                    <a:pt x="28409" y="25645"/>
                  </a:cubicBezTo>
                  <a:cubicBezTo>
                    <a:pt x="28351" y="25641"/>
                    <a:pt x="28307" y="25636"/>
                    <a:pt x="28253" y="25630"/>
                  </a:cubicBezTo>
                  <a:cubicBezTo>
                    <a:pt x="28283" y="25588"/>
                    <a:pt x="28311" y="25546"/>
                    <a:pt x="28340" y="25546"/>
                  </a:cubicBezTo>
                  <a:close/>
                  <a:moveTo>
                    <a:pt x="27514" y="25446"/>
                  </a:moveTo>
                  <a:lnTo>
                    <a:pt x="27514" y="25446"/>
                  </a:lnTo>
                  <a:cubicBezTo>
                    <a:pt x="27505" y="25558"/>
                    <a:pt x="27502" y="25604"/>
                    <a:pt x="27496" y="25673"/>
                  </a:cubicBezTo>
                  <a:cubicBezTo>
                    <a:pt x="27455" y="25647"/>
                    <a:pt x="27433" y="25633"/>
                    <a:pt x="27401" y="25613"/>
                  </a:cubicBezTo>
                  <a:cubicBezTo>
                    <a:pt x="27424" y="25576"/>
                    <a:pt x="27446" y="25545"/>
                    <a:pt x="27514" y="25446"/>
                  </a:cubicBezTo>
                  <a:close/>
                  <a:moveTo>
                    <a:pt x="27477" y="25782"/>
                  </a:moveTo>
                  <a:lnTo>
                    <a:pt x="27491" y="25795"/>
                  </a:lnTo>
                  <a:lnTo>
                    <a:pt x="27442" y="25845"/>
                  </a:lnTo>
                  <a:lnTo>
                    <a:pt x="27429" y="25832"/>
                  </a:lnTo>
                  <a:lnTo>
                    <a:pt x="27477" y="25782"/>
                  </a:lnTo>
                  <a:close/>
                  <a:moveTo>
                    <a:pt x="27911" y="25735"/>
                  </a:moveTo>
                  <a:lnTo>
                    <a:pt x="27935" y="25750"/>
                  </a:lnTo>
                  <a:lnTo>
                    <a:pt x="27870" y="25850"/>
                  </a:lnTo>
                  <a:lnTo>
                    <a:pt x="27829" y="25820"/>
                  </a:lnTo>
                  <a:lnTo>
                    <a:pt x="27911" y="25735"/>
                  </a:lnTo>
                  <a:close/>
                  <a:moveTo>
                    <a:pt x="27548" y="25957"/>
                  </a:moveTo>
                  <a:lnTo>
                    <a:pt x="27561" y="25970"/>
                  </a:lnTo>
                  <a:lnTo>
                    <a:pt x="27511" y="26022"/>
                  </a:lnTo>
                  <a:lnTo>
                    <a:pt x="27498" y="26007"/>
                  </a:lnTo>
                  <a:lnTo>
                    <a:pt x="27548" y="25957"/>
                  </a:lnTo>
                  <a:close/>
                  <a:moveTo>
                    <a:pt x="26965" y="25966"/>
                  </a:moveTo>
                  <a:lnTo>
                    <a:pt x="26987" y="25982"/>
                  </a:lnTo>
                  <a:cubicBezTo>
                    <a:pt x="26965" y="26017"/>
                    <a:pt x="26937" y="26045"/>
                    <a:pt x="26914" y="26076"/>
                  </a:cubicBezTo>
                  <a:lnTo>
                    <a:pt x="26879" y="26041"/>
                  </a:lnTo>
                  <a:cubicBezTo>
                    <a:pt x="26906" y="26016"/>
                    <a:pt x="26939" y="25992"/>
                    <a:pt x="26965" y="25966"/>
                  </a:cubicBezTo>
                  <a:close/>
                  <a:moveTo>
                    <a:pt x="27905" y="25913"/>
                  </a:moveTo>
                  <a:lnTo>
                    <a:pt x="27926" y="25933"/>
                  </a:lnTo>
                  <a:lnTo>
                    <a:pt x="27774" y="26089"/>
                  </a:lnTo>
                  <a:lnTo>
                    <a:pt x="27755" y="26069"/>
                  </a:lnTo>
                  <a:lnTo>
                    <a:pt x="27905" y="25913"/>
                  </a:lnTo>
                  <a:close/>
                  <a:moveTo>
                    <a:pt x="26424" y="26063"/>
                  </a:moveTo>
                  <a:lnTo>
                    <a:pt x="26437" y="26078"/>
                  </a:lnTo>
                  <a:lnTo>
                    <a:pt x="26384" y="26122"/>
                  </a:lnTo>
                  <a:lnTo>
                    <a:pt x="26372" y="26107"/>
                  </a:lnTo>
                  <a:lnTo>
                    <a:pt x="26424" y="26063"/>
                  </a:lnTo>
                  <a:close/>
                  <a:moveTo>
                    <a:pt x="26056" y="26148"/>
                  </a:moveTo>
                  <a:lnTo>
                    <a:pt x="26068" y="26164"/>
                  </a:lnTo>
                  <a:lnTo>
                    <a:pt x="26016" y="26207"/>
                  </a:lnTo>
                  <a:lnTo>
                    <a:pt x="26005" y="26192"/>
                  </a:lnTo>
                  <a:lnTo>
                    <a:pt x="26056" y="26148"/>
                  </a:lnTo>
                  <a:close/>
                  <a:moveTo>
                    <a:pt x="27644" y="26179"/>
                  </a:moveTo>
                  <a:lnTo>
                    <a:pt x="27708" y="26248"/>
                  </a:lnTo>
                  <a:lnTo>
                    <a:pt x="27686" y="26276"/>
                  </a:lnTo>
                  <a:lnTo>
                    <a:pt x="27602" y="26225"/>
                  </a:lnTo>
                  <a:lnTo>
                    <a:pt x="27644" y="26179"/>
                  </a:lnTo>
                  <a:close/>
                  <a:moveTo>
                    <a:pt x="26365" y="26238"/>
                  </a:moveTo>
                  <a:lnTo>
                    <a:pt x="26402" y="26282"/>
                  </a:lnTo>
                  <a:lnTo>
                    <a:pt x="26384" y="26297"/>
                  </a:lnTo>
                  <a:lnTo>
                    <a:pt x="26347" y="26253"/>
                  </a:lnTo>
                  <a:lnTo>
                    <a:pt x="26365" y="26238"/>
                  </a:lnTo>
                  <a:close/>
                  <a:moveTo>
                    <a:pt x="27776" y="26301"/>
                  </a:moveTo>
                  <a:lnTo>
                    <a:pt x="27789" y="26314"/>
                  </a:lnTo>
                  <a:lnTo>
                    <a:pt x="27738" y="26367"/>
                  </a:lnTo>
                  <a:lnTo>
                    <a:pt x="27724" y="26353"/>
                  </a:lnTo>
                  <a:lnTo>
                    <a:pt x="27776" y="26301"/>
                  </a:lnTo>
                  <a:close/>
                  <a:moveTo>
                    <a:pt x="25649" y="26317"/>
                  </a:moveTo>
                  <a:lnTo>
                    <a:pt x="25684" y="26363"/>
                  </a:lnTo>
                  <a:lnTo>
                    <a:pt x="25668" y="26376"/>
                  </a:lnTo>
                  <a:lnTo>
                    <a:pt x="25632" y="26332"/>
                  </a:lnTo>
                  <a:lnTo>
                    <a:pt x="25649" y="26317"/>
                  </a:lnTo>
                  <a:close/>
                  <a:moveTo>
                    <a:pt x="25887" y="26367"/>
                  </a:moveTo>
                  <a:lnTo>
                    <a:pt x="25899" y="26382"/>
                  </a:lnTo>
                  <a:lnTo>
                    <a:pt x="25847" y="26426"/>
                  </a:lnTo>
                  <a:lnTo>
                    <a:pt x="25835" y="26412"/>
                  </a:lnTo>
                  <a:lnTo>
                    <a:pt x="25887" y="26367"/>
                  </a:lnTo>
                  <a:close/>
                  <a:moveTo>
                    <a:pt x="25794" y="26495"/>
                  </a:moveTo>
                  <a:lnTo>
                    <a:pt x="25865" y="26587"/>
                  </a:lnTo>
                  <a:lnTo>
                    <a:pt x="25840" y="26609"/>
                  </a:lnTo>
                  <a:lnTo>
                    <a:pt x="25769" y="26518"/>
                  </a:lnTo>
                  <a:lnTo>
                    <a:pt x="25794" y="26495"/>
                  </a:lnTo>
                  <a:close/>
                  <a:moveTo>
                    <a:pt x="27057" y="26582"/>
                  </a:moveTo>
                  <a:lnTo>
                    <a:pt x="27068" y="26597"/>
                  </a:lnTo>
                  <a:lnTo>
                    <a:pt x="27014" y="26643"/>
                  </a:lnTo>
                  <a:lnTo>
                    <a:pt x="27001" y="26628"/>
                  </a:lnTo>
                  <a:lnTo>
                    <a:pt x="27057" y="26582"/>
                  </a:lnTo>
                  <a:close/>
                  <a:moveTo>
                    <a:pt x="26289" y="26681"/>
                  </a:moveTo>
                  <a:lnTo>
                    <a:pt x="26361" y="26771"/>
                  </a:lnTo>
                  <a:lnTo>
                    <a:pt x="26334" y="26793"/>
                  </a:lnTo>
                  <a:lnTo>
                    <a:pt x="26262" y="26703"/>
                  </a:lnTo>
                  <a:lnTo>
                    <a:pt x="26289" y="26681"/>
                  </a:lnTo>
                  <a:close/>
                  <a:moveTo>
                    <a:pt x="26686" y="26721"/>
                  </a:moveTo>
                  <a:lnTo>
                    <a:pt x="26718" y="26756"/>
                  </a:lnTo>
                  <a:lnTo>
                    <a:pt x="26628" y="26832"/>
                  </a:lnTo>
                  <a:lnTo>
                    <a:pt x="26608" y="26813"/>
                  </a:lnTo>
                  <a:lnTo>
                    <a:pt x="26686" y="26721"/>
                  </a:lnTo>
                  <a:close/>
                  <a:moveTo>
                    <a:pt x="26090" y="26773"/>
                  </a:moveTo>
                  <a:lnTo>
                    <a:pt x="26125" y="26819"/>
                  </a:lnTo>
                  <a:lnTo>
                    <a:pt x="26108" y="26834"/>
                  </a:lnTo>
                  <a:lnTo>
                    <a:pt x="26072" y="26790"/>
                  </a:lnTo>
                  <a:lnTo>
                    <a:pt x="26090" y="26773"/>
                  </a:lnTo>
                  <a:close/>
                  <a:moveTo>
                    <a:pt x="26214" y="26821"/>
                  </a:moveTo>
                  <a:lnTo>
                    <a:pt x="26249" y="26865"/>
                  </a:lnTo>
                  <a:lnTo>
                    <a:pt x="26231" y="26881"/>
                  </a:lnTo>
                  <a:lnTo>
                    <a:pt x="26196" y="26835"/>
                  </a:lnTo>
                  <a:lnTo>
                    <a:pt x="26214" y="26821"/>
                  </a:lnTo>
                  <a:close/>
                  <a:moveTo>
                    <a:pt x="26795" y="26856"/>
                  </a:moveTo>
                  <a:lnTo>
                    <a:pt x="26868" y="26944"/>
                  </a:lnTo>
                  <a:lnTo>
                    <a:pt x="26840" y="26968"/>
                  </a:lnTo>
                  <a:lnTo>
                    <a:pt x="26767" y="26879"/>
                  </a:lnTo>
                  <a:lnTo>
                    <a:pt x="26795" y="26856"/>
                  </a:lnTo>
                  <a:close/>
                  <a:moveTo>
                    <a:pt x="26967" y="27037"/>
                  </a:moveTo>
                  <a:lnTo>
                    <a:pt x="26979" y="27052"/>
                  </a:lnTo>
                  <a:lnTo>
                    <a:pt x="26923" y="27099"/>
                  </a:lnTo>
                  <a:lnTo>
                    <a:pt x="26911" y="27084"/>
                  </a:lnTo>
                  <a:lnTo>
                    <a:pt x="26967" y="27037"/>
                  </a:lnTo>
                  <a:close/>
                  <a:moveTo>
                    <a:pt x="26618" y="27181"/>
                  </a:moveTo>
                  <a:lnTo>
                    <a:pt x="26630" y="27197"/>
                  </a:lnTo>
                  <a:lnTo>
                    <a:pt x="26574" y="27244"/>
                  </a:lnTo>
                  <a:lnTo>
                    <a:pt x="26574" y="27243"/>
                  </a:lnTo>
                  <a:lnTo>
                    <a:pt x="26562" y="27228"/>
                  </a:lnTo>
                  <a:lnTo>
                    <a:pt x="26618" y="27181"/>
                  </a:lnTo>
                  <a:close/>
                  <a:moveTo>
                    <a:pt x="24664" y="27193"/>
                  </a:moveTo>
                  <a:lnTo>
                    <a:pt x="24675" y="27209"/>
                  </a:lnTo>
                  <a:lnTo>
                    <a:pt x="24620" y="27247"/>
                  </a:lnTo>
                  <a:lnTo>
                    <a:pt x="24610" y="27231"/>
                  </a:lnTo>
                  <a:lnTo>
                    <a:pt x="24664" y="27193"/>
                  </a:lnTo>
                  <a:close/>
                  <a:moveTo>
                    <a:pt x="25902" y="27219"/>
                  </a:moveTo>
                  <a:lnTo>
                    <a:pt x="25935" y="27265"/>
                  </a:lnTo>
                  <a:lnTo>
                    <a:pt x="25916" y="27280"/>
                  </a:lnTo>
                  <a:lnTo>
                    <a:pt x="25882" y="27233"/>
                  </a:lnTo>
                  <a:lnTo>
                    <a:pt x="25902" y="27219"/>
                  </a:lnTo>
                  <a:close/>
                  <a:moveTo>
                    <a:pt x="26877" y="27313"/>
                  </a:moveTo>
                  <a:lnTo>
                    <a:pt x="26914" y="27359"/>
                  </a:lnTo>
                  <a:lnTo>
                    <a:pt x="26895" y="27375"/>
                  </a:lnTo>
                  <a:lnTo>
                    <a:pt x="26859" y="27330"/>
                  </a:lnTo>
                  <a:lnTo>
                    <a:pt x="26877" y="27313"/>
                  </a:lnTo>
                  <a:close/>
                  <a:moveTo>
                    <a:pt x="26003" y="27358"/>
                  </a:moveTo>
                  <a:lnTo>
                    <a:pt x="26038" y="27405"/>
                  </a:lnTo>
                  <a:lnTo>
                    <a:pt x="26018" y="27418"/>
                  </a:lnTo>
                  <a:lnTo>
                    <a:pt x="25984" y="27372"/>
                  </a:lnTo>
                  <a:lnTo>
                    <a:pt x="26003" y="27358"/>
                  </a:lnTo>
                  <a:close/>
                  <a:moveTo>
                    <a:pt x="6652" y="27165"/>
                  </a:moveTo>
                  <a:cubicBezTo>
                    <a:pt x="6765" y="27256"/>
                    <a:pt x="6818" y="27299"/>
                    <a:pt x="6864" y="27336"/>
                  </a:cubicBezTo>
                  <a:cubicBezTo>
                    <a:pt x="6826" y="27381"/>
                    <a:pt x="6798" y="27415"/>
                    <a:pt x="6724" y="27502"/>
                  </a:cubicBezTo>
                  <a:cubicBezTo>
                    <a:pt x="6749" y="27397"/>
                    <a:pt x="6770" y="27362"/>
                    <a:pt x="6762" y="27325"/>
                  </a:cubicBezTo>
                  <a:cubicBezTo>
                    <a:pt x="6756" y="27293"/>
                    <a:pt x="6720" y="27259"/>
                    <a:pt x="6652" y="27165"/>
                  </a:cubicBezTo>
                  <a:close/>
                  <a:moveTo>
                    <a:pt x="25397" y="27508"/>
                  </a:moveTo>
                  <a:lnTo>
                    <a:pt x="25463" y="27519"/>
                  </a:lnTo>
                  <a:lnTo>
                    <a:pt x="25459" y="27536"/>
                  </a:lnTo>
                  <a:cubicBezTo>
                    <a:pt x="25481" y="27520"/>
                    <a:pt x="25502" y="27519"/>
                    <a:pt x="25522" y="27519"/>
                  </a:cubicBezTo>
                  <a:cubicBezTo>
                    <a:pt x="25526" y="27519"/>
                    <a:pt x="25529" y="27519"/>
                    <a:pt x="25532" y="27519"/>
                  </a:cubicBezTo>
                  <a:lnTo>
                    <a:pt x="25524" y="27547"/>
                  </a:lnTo>
                  <a:lnTo>
                    <a:pt x="25457" y="27536"/>
                  </a:lnTo>
                  <a:lnTo>
                    <a:pt x="25462" y="27519"/>
                  </a:lnTo>
                  <a:lnTo>
                    <a:pt x="25462" y="27519"/>
                  </a:lnTo>
                  <a:cubicBezTo>
                    <a:pt x="25435" y="27536"/>
                    <a:pt x="25412" y="27536"/>
                    <a:pt x="25390" y="27536"/>
                  </a:cubicBezTo>
                  <a:lnTo>
                    <a:pt x="25397" y="27508"/>
                  </a:lnTo>
                  <a:close/>
                  <a:moveTo>
                    <a:pt x="26386" y="27316"/>
                  </a:moveTo>
                  <a:cubicBezTo>
                    <a:pt x="26517" y="27377"/>
                    <a:pt x="26631" y="27428"/>
                    <a:pt x="26756" y="27484"/>
                  </a:cubicBezTo>
                  <a:cubicBezTo>
                    <a:pt x="26718" y="27516"/>
                    <a:pt x="26693" y="27539"/>
                    <a:pt x="26665" y="27562"/>
                  </a:cubicBezTo>
                  <a:cubicBezTo>
                    <a:pt x="26620" y="27530"/>
                    <a:pt x="26581" y="27487"/>
                    <a:pt x="26530" y="27469"/>
                  </a:cubicBezTo>
                  <a:cubicBezTo>
                    <a:pt x="26505" y="27462"/>
                    <a:pt x="26478" y="27460"/>
                    <a:pt x="26449" y="27460"/>
                  </a:cubicBezTo>
                  <a:cubicBezTo>
                    <a:pt x="26425" y="27460"/>
                    <a:pt x="26400" y="27461"/>
                    <a:pt x="26374" y="27461"/>
                  </a:cubicBezTo>
                  <a:cubicBezTo>
                    <a:pt x="26365" y="27461"/>
                    <a:pt x="26355" y="27461"/>
                    <a:pt x="26346" y="27461"/>
                  </a:cubicBezTo>
                  <a:cubicBezTo>
                    <a:pt x="26359" y="27409"/>
                    <a:pt x="26367" y="27381"/>
                    <a:pt x="26386" y="27316"/>
                  </a:cubicBezTo>
                  <a:close/>
                  <a:moveTo>
                    <a:pt x="26446" y="27553"/>
                  </a:moveTo>
                  <a:lnTo>
                    <a:pt x="26458" y="27569"/>
                  </a:lnTo>
                  <a:lnTo>
                    <a:pt x="26402" y="27615"/>
                  </a:lnTo>
                  <a:lnTo>
                    <a:pt x="26392" y="27600"/>
                  </a:lnTo>
                  <a:lnTo>
                    <a:pt x="26446" y="27553"/>
                  </a:lnTo>
                  <a:close/>
                  <a:moveTo>
                    <a:pt x="24424" y="27746"/>
                  </a:moveTo>
                  <a:lnTo>
                    <a:pt x="24495" y="27817"/>
                  </a:lnTo>
                  <a:lnTo>
                    <a:pt x="24445" y="27847"/>
                  </a:lnTo>
                  <a:lnTo>
                    <a:pt x="24397" y="27765"/>
                  </a:lnTo>
                  <a:lnTo>
                    <a:pt x="24424" y="27746"/>
                  </a:lnTo>
                  <a:close/>
                  <a:moveTo>
                    <a:pt x="25575" y="27868"/>
                  </a:moveTo>
                  <a:lnTo>
                    <a:pt x="25607" y="27917"/>
                  </a:lnTo>
                  <a:lnTo>
                    <a:pt x="25588" y="27930"/>
                  </a:lnTo>
                  <a:lnTo>
                    <a:pt x="25556" y="27881"/>
                  </a:lnTo>
                  <a:lnTo>
                    <a:pt x="25575" y="27868"/>
                  </a:lnTo>
                  <a:close/>
                  <a:moveTo>
                    <a:pt x="26040" y="28034"/>
                  </a:moveTo>
                  <a:lnTo>
                    <a:pt x="26074" y="28081"/>
                  </a:lnTo>
                  <a:lnTo>
                    <a:pt x="26053" y="28096"/>
                  </a:lnTo>
                  <a:lnTo>
                    <a:pt x="26021" y="28049"/>
                  </a:lnTo>
                  <a:lnTo>
                    <a:pt x="26040" y="28034"/>
                  </a:lnTo>
                  <a:close/>
                  <a:moveTo>
                    <a:pt x="24867" y="28080"/>
                  </a:moveTo>
                  <a:lnTo>
                    <a:pt x="24898" y="28130"/>
                  </a:lnTo>
                  <a:lnTo>
                    <a:pt x="24878" y="28143"/>
                  </a:lnTo>
                  <a:lnTo>
                    <a:pt x="24848" y="28093"/>
                  </a:lnTo>
                  <a:lnTo>
                    <a:pt x="24867" y="28080"/>
                  </a:lnTo>
                  <a:close/>
                  <a:moveTo>
                    <a:pt x="25476" y="28043"/>
                  </a:moveTo>
                  <a:cubicBezTo>
                    <a:pt x="25480" y="28100"/>
                    <a:pt x="25483" y="28142"/>
                    <a:pt x="25484" y="28174"/>
                  </a:cubicBezTo>
                  <a:lnTo>
                    <a:pt x="25484" y="28174"/>
                  </a:lnTo>
                  <a:cubicBezTo>
                    <a:pt x="25469" y="28164"/>
                    <a:pt x="25455" y="28154"/>
                    <a:pt x="25444" y="28142"/>
                  </a:cubicBezTo>
                  <a:cubicBezTo>
                    <a:pt x="25437" y="28136"/>
                    <a:pt x="25453" y="28111"/>
                    <a:pt x="25476" y="28043"/>
                  </a:cubicBezTo>
                  <a:close/>
                  <a:moveTo>
                    <a:pt x="25500" y="28154"/>
                  </a:moveTo>
                  <a:cubicBezTo>
                    <a:pt x="25504" y="28154"/>
                    <a:pt x="25509" y="28173"/>
                    <a:pt x="25513" y="28192"/>
                  </a:cubicBezTo>
                  <a:lnTo>
                    <a:pt x="25513" y="28193"/>
                  </a:lnTo>
                  <a:cubicBezTo>
                    <a:pt x="25507" y="28189"/>
                    <a:pt x="25501" y="28185"/>
                    <a:pt x="25495" y="28181"/>
                  </a:cubicBezTo>
                  <a:lnTo>
                    <a:pt x="25495" y="28181"/>
                  </a:lnTo>
                  <a:cubicBezTo>
                    <a:pt x="25496" y="28161"/>
                    <a:pt x="25498" y="28154"/>
                    <a:pt x="25500" y="28154"/>
                  </a:cubicBezTo>
                  <a:close/>
                  <a:moveTo>
                    <a:pt x="24182" y="28140"/>
                  </a:moveTo>
                  <a:lnTo>
                    <a:pt x="24238" y="28240"/>
                  </a:lnTo>
                  <a:lnTo>
                    <a:pt x="24207" y="28258"/>
                  </a:lnTo>
                  <a:lnTo>
                    <a:pt x="24151" y="28156"/>
                  </a:lnTo>
                  <a:lnTo>
                    <a:pt x="24151" y="28156"/>
                  </a:lnTo>
                  <a:lnTo>
                    <a:pt x="24152" y="28158"/>
                  </a:lnTo>
                  <a:lnTo>
                    <a:pt x="24182" y="28140"/>
                  </a:lnTo>
                  <a:close/>
                  <a:moveTo>
                    <a:pt x="25476" y="28211"/>
                  </a:moveTo>
                  <a:lnTo>
                    <a:pt x="25484" y="28212"/>
                  </a:lnTo>
                  <a:lnTo>
                    <a:pt x="25484" y="28212"/>
                  </a:lnTo>
                  <a:cubicBezTo>
                    <a:pt x="25485" y="28255"/>
                    <a:pt x="25481" y="28268"/>
                    <a:pt x="25478" y="28280"/>
                  </a:cubicBezTo>
                  <a:lnTo>
                    <a:pt x="25450" y="28279"/>
                  </a:lnTo>
                  <a:lnTo>
                    <a:pt x="25476" y="28211"/>
                  </a:lnTo>
                  <a:close/>
                  <a:moveTo>
                    <a:pt x="25225" y="28246"/>
                  </a:moveTo>
                  <a:cubicBezTo>
                    <a:pt x="25250" y="28271"/>
                    <a:pt x="25273" y="28293"/>
                    <a:pt x="25347" y="28361"/>
                  </a:cubicBezTo>
                  <a:cubicBezTo>
                    <a:pt x="25235" y="28352"/>
                    <a:pt x="25188" y="28349"/>
                    <a:pt x="25120" y="28345"/>
                  </a:cubicBezTo>
                  <a:cubicBezTo>
                    <a:pt x="25166" y="28302"/>
                    <a:pt x="25190" y="28280"/>
                    <a:pt x="25225" y="28246"/>
                  </a:cubicBezTo>
                  <a:close/>
                  <a:moveTo>
                    <a:pt x="9569" y="28333"/>
                  </a:moveTo>
                  <a:lnTo>
                    <a:pt x="9628" y="28364"/>
                  </a:lnTo>
                  <a:lnTo>
                    <a:pt x="9619" y="28380"/>
                  </a:lnTo>
                  <a:lnTo>
                    <a:pt x="9561" y="28349"/>
                  </a:lnTo>
                  <a:lnTo>
                    <a:pt x="9569" y="28333"/>
                  </a:lnTo>
                  <a:close/>
                  <a:moveTo>
                    <a:pt x="22532" y="28333"/>
                  </a:moveTo>
                  <a:lnTo>
                    <a:pt x="22556" y="28386"/>
                  </a:lnTo>
                  <a:lnTo>
                    <a:pt x="22535" y="28395"/>
                  </a:lnTo>
                  <a:lnTo>
                    <a:pt x="22512" y="28342"/>
                  </a:lnTo>
                  <a:lnTo>
                    <a:pt x="22532" y="28333"/>
                  </a:lnTo>
                  <a:close/>
                  <a:moveTo>
                    <a:pt x="25712" y="28429"/>
                  </a:moveTo>
                  <a:lnTo>
                    <a:pt x="25722" y="28445"/>
                  </a:lnTo>
                  <a:lnTo>
                    <a:pt x="25660" y="28487"/>
                  </a:lnTo>
                  <a:lnTo>
                    <a:pt x="25650" y="28471"/>
                  </a:lnTo>
                  <a:lnTo>
                    <a:pt x="25712" y="28429"/>
                  </a:lnTo>
                  <a:close/>
                  <a:moveTo>
                    <a:pt x="7966" y="28486"/>
                  </a:moveTo>
                  <a:lnTo>
                    <a:pt x="7986" y="28499"/>
                  </a:lnTo>
                  <a:lnTo>
                    <a:pt x="7954" y="28546"/>
                  </a:lnTo>
                  <a:lnTo>
                    <a:pt x="7953" y="28546"/>
                  </a:lnTo>
                  <a:lnTo>
                    <a:pt x="7933" y="28535"/>
                  </a:lnTo>
                  <a:lnTo>
                    <a:pt x="7966" y="28486"/>
                  </a:lnTo>
                  <a:close/>
                  <a:moveTo>
                    <a:pt x="21934" y="28554"/>
                  </a:moveTo>
                  <a:lnTo>
                    <a:pt x="21940" y="28571"/>
                  </a:lnTo>
                  <a:lnTo>
                    <a:pt x="21879" y="28599"/>
                  </a:lnTo>
                  <a:lnTo>
                    <a:pt x="21872" y="28580"/>
                  </a:lnTo>
                  <a:lnTo>
                    <a:pt x="21934" y="28554"/>
                  </a:lnTo>
                  <a:close/>
                  <a:moveTo>
                    <a:pt x="22625" y="28543"/>
                  </a:moveTo>
                  <a:lnTo>
                    <a:pt x="22647" y="28596"/>
                  </a:lnTo>
                  <a:lnTo>
                    <a:pt x="22627" y="28605"/>
                  </a:lnTo>
                  <a:lnTo>
                    <a:pt x="22603" y="28552"/>
                  </a:lnTo>
                  <a:lnTo>
                    <a:pt x="22625" y="28543"/>
                  </a:lnTo>
                  <a:close/>
                  <a:moveTo>
                    <a:pt x="24948" y="28505"/>
                  </a:moveTo>
                  <a:cubicBezTo>
                    <a:pt x="24974" y="28505"/>
                    <a:pt x="25000" y="28528"/>
                    <a:pt x="25028" y="28580"/>
                  </a:cubicBezTo>
                  <a:cubicBezTo>
                    <a:pt x="24979" y="28608"/>
                    <a:pt x="24951" y="28624"/>
                    <a:pt x="24916" y="28645"/>
                  </a:cubicBezTo>
                  <a:cubicBezTo>
                    <a:pt x="24894" y="28623"/>
                    <a:pt x="24876" y="28604"/>
                    <a:pt x="24854" y="28582"/>
                  </a:cubicBezTo>
                  <a:cubicBezTo>
                    <a:pt x="24887" y="28535"/>
                    <a:pt x="24917" y="28505"/>
                    <a:pt x="24948" y="28505"/>
                  </a:cubicBezTo>
                  <a:close/>
                  <a:moveTo>
                    <a:pt x="9166" y="28633"/>
                  </a:moveTo>
                  <a:lnTo>
                    <a:pt x="9287" y="28698"/>
                  </a:lnTo>
                  <a:lnTo>
                    <a:pt x="9272" y="28723"/>
                  </a:lnTo>
                  <a:lnTo>
                    <a:pt x="9152" y="28658"/>
                  </a:lnTo>
                  <a:lnTo>
                    <a:pt x="9166" y="28633"/>
                  </a:lnTo>
                  <a:close/>
                  <a:moveTo>
                    <a:pt x="24572" y="28718"/>
                  </a:moveTo>
                  <a:lnTo>
                    <a:pt x="24601" y="28723"/>
                  </a:lnTo>
                  <a:lnTo>
                    <a:pt x="24568" y="28785"/>
                  </a:lnTo>
                  <a:lnTo>
                    <a:pt x="24568" y="28785"/>
                  </a:lnTo>
                  <a:cubicBezTo>
                    <a:pt x="24557" y="28762"/>
                    <a:pt x="24564" y="28740"/>
                    <a:pt x="24572" y="28718"/>
                  </a:cubicBezTo>
                  <a:close/>
                  <a:moveTo>
                    <a:pt x="24551" y="28783"/>
                  </a:moveTo>
                  <a:lnTo>
                    <a:pt x="24568" y="28786"/>
                  </a:lnTo>
                  <a:lnTo>
                    <a:pt x="24568" y="28786"/>
                  </a:lnTo>
                  <a:lnTo>
                    <a:pt x="24567" y="28788"/>
                  </a:lnTo>
                  <a:lnTo>
                    <a:pt x="24550" y="28785"/>
                  </a:lnTo>
                  <a:lnTo>
                    <a:pt x="24550" y="28785"/>
                  </a:lnTo>
                  <a:lnTo>
                    <a:pt x="24551" y="28783"/>
                  </a:lnTo>
                  <a:close/>
                  <a:moveTo>
                    <a:pt x="24972" y="28773"/>
                  </a:moveTo>
                  <a:lnTo>
                    <a:pt x="24981" y="28789"/>
                  </a:lnTo>
                  <a:lnTo>
                    <a:pt x="24917" y="28826"/>
                  </a:lnTo>
                  <a:lnTo>
                    <a:pt x="24907" y="28808"/>
                  </a:lnTo>
                  <a:lnTo>
                    <a:pt x="24972" y="28773"/>
                  </a:lnTo>
                  <a:close/>
                  <a:moveTo>
                    <a:pt x="24550" y="28785"/>
                  </a:moveTo>
                  <a:lnTo>
                    <a:pt x="24550" y="28785"/>
                  </a:lnTo>
                  <a:cubicBezTo>
                    <a:pt x="24561" y="28809"/>
                    <a:pt x="24554" y="28831"/>
                    <a:pt x="24547" y="28852"/>
                  </a:cubicBezTo>
                  <a:lnTo>
                    <a:pt x="24519" y="28848"/>
                  </a:lnTo>
                  <a:lnTo>
                    <a:pt x="24550" y="28785"/>
                  </a:lnTo>
                  <a:close/>
                  <a:moveTo>
                    <a:pt x="24130" y="28776"/>
                  </a:moveTo>
                  <a:lnTo>
                    <a:pt x="24174" y="28860"/>
                  </a:lnTo>
                  <a:lnTo>
                    <a:pt x="24146" y="28880"/>
                  </a:lnTo>
                  <a:lnTo>
                    <a:pt x="24079" y="28808"/>
                  </a:lnTo>
                  <a:lnTo>
                    <a:pt x="24130" y="28776"/>
                  </a:lnTo>
                  <a:close/>
                  <a:moveTo>
                    <a:pt x="22346" y="28876"/>
                  </a:moveTo>
                  <a:lnTo>
                    <a:pt x="22353" y="28894"/>
                  </a:lnTo>
                  <a:lnTo>
                    <a:pt x="22290" y="28921"/>
                  </a:lnTo>
                  <a:lnTo>
                    <a:pt x="22284" y="28904"/>
                  </a:lnTo>
                  <a:lnTo>
                    <a:pt x="22346" y="28876"/>
                  </a:lnTo>
                  <a:close/>
                  <a:moveTo>
                    <a:pt x="23840" y="28860"/>
                  </a:moveTo>
                  <a:lnTo>
                    <a:pt x="23865" y="28911"/>
                  </a:lnTo>
                  <a:lnTo>
                    <a:pt x="23845" y="28923"/>
                  </a:lnTo>
                  <a:lnTo>
                    <a:pt x="23820" y="28871"/>
                  </a:lnTo>
                  <a:lnTo>
                    <a:pt x="23840" y="28860"/>
                  </a:lnTo>
                  <a:close/>
                  <a:moveTo>
                    <a:pt x="21319" y="28870"/>
                  </a:moveTo>
                  <a:lnTo>
                    <a:pt x="21336" y="28924"/>
                  </a:lnTo>
                  <a:lnTo>
                    <a:pt x="21314" y="28930"/>
                  </a:lnTo>
                  <a:lnTo>
                    <a:pt x="21297" y="28876"/>
                  </a:lnTo>
                  <a:lnTo>
                    <a:pt x="21319" y="28870"/>
                  </a:lnTo>
                  <a:close/>
                  <a:moveTo>
                    <a:pt x="24411" y="28829"/>
                  </a:moveTo>
                  <a:cubicBezTo>
                    <a:pt x="24422" y="28848"/>
                    <a:pt x="24433" y="28870"/>
                    <a:pt x="24451" y="28901"/>
                  </a:cubicBezTo>
                  <a:lnTo>
                    <a:pt x="24451" y="28902"/>
                  </a:lnTo>
                  <a:cubicBezTo>
                    <a:pt x="24411" y="28924"/>
                    <a:pt x="24376" y="28944"/>
                    <a:pt x="24341" y="28963"/>
                  </a:cubicBezTo>
                  <a:lnTo>
                    <a:pt x="24307" y="28952"/>
                  </a:lnTo>
                  <a:cubicBezTo>
                    <a:pt x="24341" y="28911"/>
                    <a:pt x="24376" y="28870"/>
                    <a:pt x="24411" y="28829"/>
                  </a:cubicBezTo>
                  <a:close/>
                  <a:moveTo>
                    <a:pt x="9112" y="29002"/>
                  </a:moveTo>
                  <a:lnTo>
                    <a:pt x="9174" y="29035"/>
                  </a:lnTo>
                  <a:lnTo>
                    <a:pt x="9165" y="29052"/>
                  </a:lnTo>
                  <a:lnTo>
                    <a:pt x="9103" y="29019"/>
                  </a:lnTo>
                  <a:lnTo>
                    <a:pt x="9112" y="29002"/>
                  </a:lnTo>
                  <a:close/>
                  <a:moveTo>
                    <a:pt x="21957" y="29014"/>
                  </a:moveTo>
                  <a:cubicBezTo>
                    <a:pt x="21975" y="29064"/>
                    <a:pt x="21984" y="29088"/>
                    <a:pt x="21990" y="29102"/>
                  </a:cubicBezTo>
                  <a:cubicBezTo>
                    <a:pt x="21948" y="29095"/>
                    <a:pt x="21900" y="29086"/>
                    <a:pt x="21838" y="29075"/>
                  </a:cubicBezTo>
                  <a:cubicBezTo>
                    <a:pt x="21876" y="29055"/>
                    <a:pt x="21904" y="29042"/>
                    <a:pt x="21957" y="29014"/>
                  </a:cubicBezTo>
                  <a:close/>
                  <a:moveTo>
                    <a:pt x="23771" y="29029"/>
                  </a:moveTo>
                  <a:lnTo>
                    <a:pt x="23799" y="29070"/>
                  </a:lnTo>
                  <a:lnTo>
                    <a:pt x="23695" y="29127"/>
                  </a:lnTo>
                  <a:lnTo>
                    <a:pt x="23679" y="29105"/>
                  </a:lnTo>
                  <a:lnTo>
                    <a:pt x="23771" y="29029"/>
                  </a:lnTo>
                  <a:close/>
                  <a:moveTo>
                    <a:pt x="21647" y="29145"/>
                  </a:moveTo>
                  <a:lnTo>
                    <a:pt x="21653" y="29163"/>
                  </a:lnTo>
                  <a:lnTo>
                    <a:pt x="21588" y="29185"/>
                  </a:lnTo>
                  <a:lnTo>
                    <a:pt x="21582" y="29166"/>
                  </a:lnTo>
                  <a:lnTo>
                    <a:pt x="21647" y="29145"/>
                  </a:lnTo>
                  <a:close/>
                  <a:moveTo>
                    <a:pt x="8482" y="28960"/>
                  </a:moveTo>
                  <a:lnTo>
                    <a:pt x="8482" y="28960"/>
                  </a:lnTo>
                  <a:cubicBezTo>
                    <a:pt x="8544" y="28999"/>
                    <a:pt x="8581" y="29029"/>
                    <a:pt x="8631" y="29054"/>
                  </a:cubicBezTo>
                  <a:cubicBezTo>
                    <a:pt x="8632" y="29108"/>
                    <a:pt x="8635" y="29169"/>
                    <a:pt x="8637" y="29229"/>
                  </a:cubicBezTo>
                  <a:cubicBezTo>
                    <a:pt x="8604" y="29233"/>
                    <a:pt x="8570" y="29239"/>
                    <a:pt x="8534" y="29245"/>
                  </a:cubicBezTo>
                  <a:cubicBezTo>
                    <a:pt x="8522" y="29235"/>
                    <a:pt x="8500" y="29225"/>
                    <a:pt x="8500" y="29211"/>
                  </a:cubicBezTo>
                  <a:cubicBezTo>
                    <a:pt x="8491" y="29135"/>
                    <a:pt x="8488" y="29058"/>
                    <a:pt x="8482" y="28960"/>
                  </a:cubicBezTo>
                  <a:close/>
                  <a:moveTo>
                    <a:pt x="21160" y="29179"/>
                  </a:moveTo>
                  <a:lnTo>
                    <a:pt x="21167" y="29207"/>
                  </a:lnTo>
                  <a:lnTo>
                    <a:pt x="21039" y="29248"/>
                  </a:lnTo>
                  <a:lnTo>
                    <a:pt x="21030" y="29220"/>
                  </a:lnTo>
                  <a:lnTo>
                    <a:pt x="21160" y="29179"/>
                  </a:lnTo>
                  <a:close/>
                  <a:moveTo>
                    <a:pt x="12432" y="29207"/>
                  </a:moveTo>
                  <a:lnTo>
                    <a:pt x="12559" y="29244"/>
                  </a:lnTo>
                  <a:lnTo>
                    <a:pt x="12550" y="29272"/>
                  </a:lnTo>
                  <a:lnTo>
                    <a:pt x="12424" y="29235"/>
                  </a:lnTo>
                  <a:lnTo>
                    <a:pt x="12432" y="29207"/>
                  </a:lnTo>
                  <a:close/>
                  <a:moveTo>
                    <a:pt x="23898" y="29247"/>
                  </a:moveTo>
                  <a:lnTo>
                    <a:pt x="23905" y="29263"/>
                  </a:lnTo>
                  <a:lnTo>
                    <a:pt x="23842" y="29300"/>
                  </a:lnTo>
                  <a:lnTo>
                    <a:pt x="23833" y="29282"/>
                  </a:lnTo>
                  <a:lnTo>
                    <a:pt x="23898" y="29247"/>
                  </a:lnTo>
                  <a:close/>
                  <a:moveTo>
                    <a:pt x="12771" y="29294"/>
                  </a:moveTo>
                  <a:lnTo>
                    <a:pt x="12793" y="29300"/>
                  </a:lnTo>
                  <a:lnTo>
                    <a:pt x="12777" y="29356"/>
                  </a:lnTo>
                  <a:lnTo>
                    <a:pt x="12756" y="29348"/>
                  </a:lnTo>
                  <a:lnTo>
                    <a:pt x="12771" y="29294"/>
                  </a:lnTo>
                  <a:close/>
                  <a:moveTo>
                    <a:pt x="21038" y="29325"/>
                  </a:moveTo>
                  <a:lnTo>
                    <a:pt x="21054" y="29381"/>
                  </a:lnTo>
                  <a:lnTo>
                    <a:pt x="21032" y="29386"/>
                  </a:lnTo>
                  <a:lnTo>
                    <a:pt x="21016" y="29332"/>
                  </a:lnTo>
                  <a:lnTo>
                    <a:pt x="21038" y="29325"/>
                  </a:lnTo>
                  <a:close/>
                  <a:moveTo>
                    <a:pt x="21183" y="29338"/>
                  </a:moveTo>
                  <a:lnTo>
                    <a:pt x="21200" y="29392"/>
                  </a:lnTo>
                  <a:lnTo>
                    <a:pt x="21177" y="29400"/>
                  </a:lnTo>
                  <a:lnTo>
                    <a:pt x="21161" y="29345"/>
                  </a:lnTo>
                  <a:lnTo>
                    <a:pt x="21183" y="29338"/>
                  </a:lnTo>
                  <a:close/>
                  <a:moveTo>
                    <a:pt x="22443" y="29378"/>
                  </a:moveTo>
                  <a:lnTo>
                    <a:pt x="22463" y="29432"/>
                  </a:lnTo>
                  <a:lnTo>
                    <a:pt x="22465" y="29432"/>
                  </a:lnTo>
                  <a:lnTo>
                    <a:pt x="22443" y="29441"/>
                  </a:lnTo>
                  <a:lnTo>
                    <a:pt x="22422" y="29388"/>
                  </a:lnTo>
                  <a:lnTo>
                    <a:pt x="22443" y="29378"/>
                  </a:lnTo>
                  <a:close/>
                  <a:moveTo>
                    <a:pt x="9012" y="29385"/>
                  </a:moveTo>
                  <a:lnTo>
                    <a:pt x="9032" y="29450"/>
                  </a:lnTo>
                  <a:cubicBezTo>
                    <a:pt x="9027" y="29450"/>
                    <a:pt x="9021" y="29451"/>
                    <a:pt x="9019" y="29451"/>
                  </a:cubicBezTo>
                  <a:cubicBezTo>
                    <a:pt x="9003" y="29432"/>
                    <a:pt x="8993" y="29411"/>
                    <a:pt x="8982" y="29389"/>
                  </a:cubicBezTo>
                  <a:lnTo>
                    <a:pt x="9012" y="29385"/>
                  </a:lnTo>
                  <a:close/>
                  <a:moveTo>
                    <a:pt x="22956" y="29375"/>
                  </a:moveTo>
                  <a:lnTo>
                    <a:pt x="22956" y="29375"/>
                  </a:lnTo>
                  <a:cubicBezTo>
                    <a:pt x="22908" y="29425"/>
                    <a:pt x="22871" y="29461"/>
                    <a:pt x="22836" y="29498"/>
                  </a:cubicBezTo>
                  <a:cubicBezTo>
                    <a:pt x="22803" y="29451"/>
                    <a:pt x="22741" y="29397"/>
                    <a:pt x="22956" y="29375"/>
                  </a:cubicBezTo>
                  <a:close/>
                  <a:moveTo>
                    <a:pt x="21881" y="29472"/>
                  </a:moveTo>
                  <a:lnTo>
                    <a:pt x="21900" y="29526"/>
                  </a:lnTo>
                  <a:lnTo>
                    <a:pt x="21876" y="29534"/>
                  </a:lnTo>
                  <a:lnTo>
                    <a:pt x="21859" y="29479"/>
                  </a:lnTo>
                  <a:lnTo>
                    <a:pt x="21881" y="29472"/>
                  </a:lnTo>
                  <a:close/>
                  <a:moveTo>
                    <a:pt x="20414" y="29531"/>
                  </a:moveTo>
                  <a:lnTo>
                    <a:pt x="20418" y="29548"/>
                  </a:lnTo>
                  <a:lnTo>
                    <a:pt x="20352" y="29563"/>
                  </a:lnTo>
                  <a:lnTo>
                    <a:pt x="20348" y="29545"/>
                  </a:lnTo>
                  <a:lnTo>
                    <a:pt x="20414" y="29531"/>
                  </a:lnTo>
                  <a:close/>
                  <a:moveTo>
                    <a:pt x="13668" y="29507"/>
                  </a:moveTo>
                  <a:lnTo>
                    <a:pt x="13689" y="29511"/>
                  </a:lnTo>
                  <a:lnTo>
                    <a:pt x="13677" y="29567"/>
                  </a:lnTo>
                  <a:lnTo>
                    <a:pt x="13655" y="29563"/>
                  </a:lnTo>
                  <a:lnTo>
                    <a:pt x="13668" y="29507"/>
                  </a:lnTo>
                  <a:close/>
                  <a:moveTo>
                    <a:pt x="20707" y="29575"/>
                  </a:moveTo>
                  <a:lnTo>
                    <a:pt x="20711" y="29592"/>
                  </a:lnTo>
                  <a:lnTo>
                    <a:pt x="20646" y="29614"/>
                  </a:lnTo>
                  <a:lnTo>
                    <a:pt x="20642" y="29595"/>
                  </a:lnTo>
                  <a:lnTo>
                    <a:pt x="20707" y="29575"/>
                  </a:lnTo>
                  <a:close/>
                  <a:moveTo>
                    <a:pt x="23483" y="29569"/>
                  </a:moveTo>
                  <a:lnTo>
                    <a:pt x="23490" y="29585"/>
                  </a:lnTo>
                  <a:lnTo>
                    <a:pt x="23424" y="29616"/>
                  </a:lnTo>
                  <a:lnTo>
                    <a:pt x="23417" y="29598"/>
                  </a:lnTo>
                  <a:lnTo>
                    <a:pt x="23483" y="29569"/>
                  </a:lnTo>
                  <a:close/>
                  <a:moveTo>
                    <a:pt x="22138" y="29567"/>
                  </a:moveTo>
                  <a:lnTo>
                    <a:pt x="22157" y="29622"/>
                  </a:lnTo>
                  <a:lnTo>
                    <a:pt x="22135" y="29629"/>
                  </a:lnTo>
                  <a:lnTo>
                    <a:pt x="22116" y="29575"/>
                  </a:lnTo>
                  <a:lnTo>
                    <a:pt x="22138" y="29567"/>
                  </a:lnTo>
                  <a:close/>
                  <a:moveTo>
                    <a:pt x="19378" y="29572"/>
                  </a:moveTo>
                  <a:lnTo>
                    <a:pt x="19388" y="29600"/>
                  </a:lnTo>
                  <a:lnTo>
                    <a:pt x="19283" y="29644"/>
                  </a:lnTo>
                  <a:lnTo>
                    <a:pt x="19271" y="29597"/>
                  </a:lnTo>
                  <a:lnTo>
                    <a:pt x="19378" y="29572"/>
                  </a:lnTo>
                  <a:close/>
                  <a:moveTo>
                    <a:pt x="9758" y="29600"/>
                  </a:moveTo>
                  <a:lnTo>
                    <a:pt x="9821" y="29632"/>
                  </a:lnTo>
                  <a:lnTo>
                    <a:pt x="9812" y="29650"/>
                  </a:lnTo>
                  <a:lnTo>
                    <a:pt x="9749" y="29616"/>
                  </a:lnTo>
                  <a:lnTo>
                    <a:pt x="9758" y="29600"/>
                  </a:lnTo>
                  <a:close/>
                  <a:moveTo>
                    <a:pt x="13785" y="29597"/>
                  </a:moveTo>
                  <a:cubicBezTo>
                    <a:pt x="13836" y="29631"/>
                    <a:pt x="13888" y="29664"/>
                    <a:pt x="13971" y="29720"/>
                  </a:cubicBezTo>
                  <a:cubicBezTo>
                    <a:pt x="13873" y="29713"/>
                    <a:pt x="13808" y="29707"/>
                    <a:pt x="13740" y="29703"/>
                  </a:cubicBezTo>
                  <a:cubicBezTo>
                    <a:pt x="13729" y="29714"/>
                    <a:pt x="13711" y="29728"/>
                    <a:pt x="13692" y="29739"/>
                  </a:cubicBezTo>
                  <a:lnTo>
                    <a:pt x="13674" y="29717"/>
                  </a:lnTo>
                  <a:lnTo>
                    <a:pt x="13736" y="29689"/>
                  </a:lnTo>
                  <a:lnTo>
                    <a:pt x="13748" y="29703"/>
                  </a:lnTo>
                  <a:cubicBezTo>
                    <a:pt x="13746" y="29669"/>
                    <a:pt x="13751" y="29642"/>
                    <a:pt x="13760" y="29616"/>
                  </a:cubicBezTo>
                  <a:cubicBezTo>
                    <a:pt x="13761" y="29609"/>
                    <a:pt x="13774" y="29604"/>
                    <a:pt x="13785" y="29597"/>
                  </a:cubicBezTo>
                  <a:close/>
                  <a:moveTo>
                    <a:pt x="22903" y="29695"/>
                  </a:moveTo>
                  <a:lnTo>
                    <a:pt x="22914" y="29722"/>
                  </a:lnTo>
                  <a:lnTo>
                    <a:pt x="22781" y="29781"/>
                  </a:lnTo>
                  <a:lnTo>
                    <a:pt x="22769" y="29754"/>
                  </a:lnTo>
                  <a:lnTo>
                    <a:pt x="22903" y="29695"/>
                  </a:lnTo>
                  <a:close/>
                  <a:moveTo>
                    <a:pt x="22197" y="29731"/>
                  </a:moveTo>
                  <a:lnTo>
                    <a:pt x="22216" y="29784"/>
                  </a:lnTo>
                  <a:lnTo>
                    <a:pt x="22193" y="29791"/>
                  </a:lnTo>
                  <a:lnTo>
                    <a:pt x="22174" y="29738"/>
                  </a:lnTo>
                  <a:lnTo>
                    <a:pt x="22197" y="29731"/>
                  </a:lnTo>
                  <a:close/>
                  <a:moveTo>
                    <a:pt x="10017" y="29723"/>
                  </a:moveTo>
                  <a:lnTo>
                    <a:pt x="10149" y="29778"/>
                  </a:lnTo>
                  <a:lnTo>
                    <a:pt x="10137" y="29803"/>
                  </a:lnTo>
                  <a:lnTo>
                    <a:pt x="10005" y="29750"/>
                  </a:lnTo>
                  <a:lnTo>
                    <a:pt x="10017" y="29723"/>
                  </a:lnTo>
                  <a:close/>
                  <a:moveTo>
                    <a:pt x="19624" y="29862"/>
                  </a:moveTo>
                  <a:lnTo>
                    <a:pt x="19634" y="29919"/>
                  </a:lnTo>
                  <a:lnTo>
                    <a:pt x="19612" y="29923"/>
                  </a:lnTo>
                  <a:lnTo>
                    <a:pt x="19602" y="29867"/>
                  </a:lnTo>
                  <a:lnTo>
                    <a:pt x="19624" y="29862"/>
                  </a:lnTo>
                  <a:close/>
                  <a:moveTo>
                    <a:pt x="19347" y="29865"/>
                  </a:moveTo>
                  <a:lnTo>
                    <a:pt x="19358" y="29920"/>
                  </a:lnTo>
                  <a:lnTo>
                    <a:pt x="19334" y="29926"/>
                  </a:lnTo>
                  <a:lnTo>
                    <a:pt x="19325" y="29869"/>
                  </a:lnTo>
                  <a:lnTo>
                    <a:pt x="19347" y="29865"/>
                  </a:lnTo>
                  <a:close/>
                  <a:moveTo>
                    <a:pt x="21872" y="30040"/>
                  </a:moveTo>
                  <a:lnTo>
                    <a:pt x="21878" y="30057"/>
                  </a:lnTo>
                  <a:lnTo>
                    <a:pt x="21809" y="30081"/>
                  </a:lnTo>
                  <a:lnTo>
                    <a:pt x="21803" y="30062"/>
                  </a:lnTo>
                  <a:lnTo>
                    <a:pt x="21872" y="30040"/>
                  </a:lnTo>
                  <a:close/>
                  <a:moveTo>
                    <a:pt x="16375" y="30046"/>
                  </a:moveTo>
                  <a:lnTo>
                    <a:pt x="16372" y="30103"/>
                  </a:lnTo>
                  <a:lnTo>
                    <a:pt x="16350" y="30103"/>
                  </a:lnTo>
                  <a:lnTo>
                    <a:pt x="16352" y="30046"/>
                  </a:lnTo>
                  <a:close/>
                  <a:moveTo>
                    <a:pt x="10680" y="29990"/>
                  </a:moveTo>
                  <a:cubicBezTo>
                    <a:pt x="10744" y="30015"/>
                    <a:pt x="10802" y="30038"/>
                    <a:pt x="10873" y="30068"/>
                  </a:cubicBezTo>
                  <a:cubicBezTo>
                    <a:pt x="10867" y="30085"/>
                    <a:pt x="10862" y="30103"/>
                    <a:pt x="10857" y="30120"/>
                  </a:cubicBezTo>
                  <a:lnTo>
                    <a:pt x="10857" y="30120"/>
                  </a:lnTo>
                  <a:cubicBezTo>
                    <a:pt x="10741" y="30116"/>
                    <a:pt x="10698" y="30099"/>
                    <a:pt x="10654" y="30081"/>
                  </a:cubicBezTo>
                  <a:cubicBezTo>
                    <a:pt x="10663" y="30050"/>
                    <a:pt x="10670" y="30025"/>
                    <a:pt x="10680" y="29990"/>
                  </a:cubicBezTo>
                  <a:close/>
                  <a:moveTo>
                    <a:pt x="18163" y="30100"/>
                  </a:moveTo>
                  <a:lnTo>
                    <a:pt x="18164" y="30119"/>
                  </a:lnTo>
                  <a:lnTo>
                    <a:pt x="18097" y="30128"/>
                  </a:lnTo>
                  <a:lnTo>
                    <a:pt x="18095" y="30109"/>
                  </a:lnTo>
                  <a:lnTo>
                    <a:pt x="18163" y="30100"/>
                  </a:lnTo>
                  <a:close/>
                  <a:moveTo>
                    <a:pt x="15063" y="30073"/>
                  </a:moveTo>
                  <a:lnTo>
                    <a:pt x="15085" y="30075"/>
                  </a:lnTo>
                  <a:lnTo>
                    <a:pt x="15079" y="30132"/>
                  </a:lnTo>
                  <a:lnTo>
                    <a:pt x="15056" y="30131"/>
                  </a:lnTo>
                  <a:lnTo>
                    <a:pt x="15063" y="30073"/>
                  </a:lnTo>
                  <a:close/>
                  <a:moveTo>
                    <a:pt x="19930" y="29956"/>
                  </a:moveTo>
                  <a:cubicBezTo>
                    <a:pt x="19950" y="30001"/>
                    <a:pt x="19961" y="30025"/>
                    <a:pt x="19977" y="30060"/>
                  </a:cubicBezTo>
                  <a:cubicBezTo>
                    <a:pt x="19937" y="30076"/>
                    <a:pt x="19900" y="30091"/>
                    <a:pt x="19790" y="30137"/>
                  </a:cubicBezTo>
                  <a:cubicBezTo>
                    <a:pt x="19859" y="30047"/>
                    <a:pt x="19887" y="30012"/>
                    <a:pt x="19930" y="29956"/>
                  </a:cubicBezTo>
                  <a:close/>
                  <a:moveTo>
                    <a:pt x="20392" y="30103"/>
                  </a:moveTo>
                  <a:lnTo>
                    <a:pt x="20407" y="30150"/>
                  </a:lnTo>
                  <a:lnTo>
                    <a:pt x="20292" y="30175"/>
                  </a:lnTo>
                  <a:lnTo>
                    <a:pt x="20282" y="30149"/>
                  </a:lnTo>
                  <a:lnTo>
                    <a:pt x="20392" y="30103"/>
                  </a:lnTo>
                  <a:close/>
                  <a:moveTo>
                    <a:pt x="18771" y="30184"/>
                  </a:moveTo>
                  <a:lnTo>
                    <a:pt x="18776" y="30240"/>
                  </a:lnTo>
                  <a:lnTo>
                    <a:pt x="18754" y="30243"/>
                  </a:lnTo>
                  <a:lnTo>
                    <a:pt x="18747" y="30185"/>
                  </a:lnTo>
                  <a:lnTo>
                    <a:pt x="18771" y="30184"/>
                  </a:lnTo>
                  <a:close/>
                  <a:moveTo>
                    <a:pt x="13586" y="30196"/>
                  </a:moveTo>
                  <a:lnTo>
                    <a:pt x="13609" y="30200"/>
                  </a:lnTo>
                  <a:lnTo>
                    <a:pt x="13598" y="30256"/>
                  </a:lnTo>
                  <a:lnTo>
                    <a:pt x="13596" y="30256"/>
                  </a:lnTo>
                  <a:lnTo>
                    <a:pt x="13574" y="30251"/>
                  </a:lnTo>
                  <a:lnTo>
                    <a:pt x="13586" y="30196"/>
                  </a:lnTo>
                  <a:close/>
                  <a:moveTo>
                    <a:pt x="10902" y="30170"/>
                  </a:moveTo>
                  <a:cubicBezTo>
                    <a:pt x="11057" y="30205"/>
                    <a:pt x="11043" y="30238"/>
                    <a:pt x="11025" y="30287"/>
                  </a:cubicBezTo>
                  <a:cubicBezTo>
                    <a:pt x="10967" y="30269"/>
                    <a:pt x="10905" y="30250"/>
                    <a:pt x="10773" y="30209"/>
                  </a:cubicBezTo>
                  <a:cubicBezTo>
                    <a:pt x="10822" y="30194"/>
                    <a:pt x="10863" y="30182"/>
                    <a:pt x="10902" y="30170"/>
                  </a:cubicBezTo>
                  <a:close/>
                  <a:moveTo>
                    <a:pt x="14276" y="30265"/>
                  </a:moveTo>
                  <a:lnTo>
                    <a:pt x="14276" y="30266"/>
                  </a:lnTo>
                  <a:lnTo>
                    <a:pt x="14299" y="30269"/>
                  </a:lnTo>
                  <a:lnTo>
                    <a:pt x="14289" y="30327"/>
                  </a:lnTo>
                  <a:lnTo>
                    <a:pt x="14267" y="30322"/>
                  </a:lnTo>
                  <a:lnTo>
                    <a:pt x="14276" y="30265"/>
                  </a:lnTo>
                  <a:close/>
                  <a:moveTo>
                    <a:pt x="18956" y="30349"/>
                  </a:moveTo>
                  <a:lnTo>
                    <a:pt x="18960" y="30377"/>
                  </a:lnTo>
                  <a:lnTo>
                    <a:pt x="18821" y="30394"/>
                  </a:lnTo>
                  <a:lnTo>
                    <a:pt x="18818" y="30365"/>
                  </a:lnTo>
                  <a:lnTo>
                    <a:pt x="18956" y="30349"/>
                  </a:lnTo>
                  <a:close/>
                  <a:moveTo>
                    <a:pt x="19508" y="30357"/>
                  </a:moveTo>
                  <a:lnTo>
                    <a:pt x="19522" y="30404"/>
                  </a:lnTo>
                  <a:lnTo>
                    <a:pt x="19408" y="30430"/>
                  </a:lnTo>
                  <a:lnTo>
                    <a:pt x="19399" y="30404"/>
                  </a:lnTo>
                  <a:lnTo>
                    <a:pt x="19508" y="30357"/>
                  </a:lnTo>
                  <a:close/>
                  <a:moveTo>
                    <a:pt x="20367" y="30288"/>
                  </a:moveTo>
                  <a:lnTo>
                    <a:pt x="20367" y="30288"/>
                  </a:lnTo>
                  <a:cubicBezTo>
                    <a:pt x="20351" y="30352"/>
                    <a:pt x="20336" y="30406"/>
                    <a:pt x="20311" y="30505"/>
                  </a:cubicBezTo>
                  <a:cubicBezTo>
                    <a:pt x="20277" y="30424"/>
                    <a:pt x="20258" y="30377"/>
                    <a:pt x="20236" y="30324"/>
                  </a:cubicBezTo>
                  <a:cubicBezTo>
                    <a:pt x="20292" y="30309"/>
                    <a:pt x="20321" y="30300"/>
                    <a:pt x="20367" y="30288"/>
                  </a:cubicBezTo>
                  <a:close/>
                  <a:moveTo>
                    <a:pt x="18312" y="30469"/>
                  </a:moveTo>
                  <a:lnTo>
                    <a:pt x="18316" y="30527"/>
                  </a:lnTo>
                  <a:lnTo>
                    <a:pt x="18292" y="30530"/>
                  </a:lnTo>
                  <a:lnTo>
                    <a:pt x="18288" y="30472"/>
                  </a:lnTo>
                  <a:lnTo>
                    <a:pt x="18312" y="30469"/>
                  </a:lnTo>
                  <a:close/>
                  <a:moveTo>
                    <a:pt x="19617" y="30571"/>
                  </a:moveTo>
                  <a:lnTo>
                    <a:pt x="19636" y="30684"/>
                  </a:lnTo>
                  <a:lnTo>
                    <a:pt x="19600" y="30693"/>
                  </a:lnTo>
                  <a:lnTo>
                    <a:pt x="19581" y="30578"/>
                  </a:lnTo>
                  <a:lnTo>
                    <a:pt x="19617" y="30571"/>
                  </a:lnTo>
                  <a:close/>
                  <a:moveTo>
                    <a:pt x="19349" y="31032"/>
                  </a:moveTo>
                  <a:cubicBezTo>
                    <a:pt x="19338" y="31034"/>
                    <a:pt x="19328" y="31037"/>
                    <a:pt x="19317" y="31041"/>
                  </a:cubicBezTo>
                  <a:lnTo>
                    <a:pt x="19317" y="31041"/>
                  </a:lnTo>
                  <a:cubicBezTo>
                    <a:pt x="19321" y="31040"/>
                    <a:pt x="19336" y="31038"/>
                    <a:pt x="19350" y="31036"/>
                  </a:cubicBezTo>
                  <a:lnTo>
                    <a:pt x="19349" y="31032"/>
                  </a:lnTo>
                  <a:close/>
                  <a:moveTo>
                    <a:pt x="15029" y="30999"/>
                  </a:moveTo>
                  <a:lnTo>
                    <a:pt x="15073" y="31050"/>
                  </a:lnTo>
                  <a:lnTo>
                    <a:pt x="15063" y="31057"/>
                  </a:lnTo>
                  <a:lnTo>
                    <a:pt x="15063" y="31057"/>
                  </a:lnTo>
                  <a:cubicBezTo>
                    <a:pt x="15063" y="31055"/>
                    <a:pt x="15063" y="31054"/>
                    <a:pt x="15063" y="31052"/>
                  </a:cubicBezTo>
                  <a:cubicBezTo>
                    <a:pt x="15040" y="31046"/>
                    <a:pt x="15022" y="31030"/>
                    <a:pt x="15004" y="31015"/>
                  </a:cubicBezTo>
                  <a:lnTo>
                    <a:pt x="15029" y="30999"/>
                  </a:lnTo>
                  <a:close/>
                  <a:moveTo>
                    <a:pt x="14764" y="31039"/>
                  </a:moveTo>
                  <a:lnTo>
                    <a:pt x="14751" y="31134"/>
                  </a:lnTo>
                  <a:lnTo>
                    <a:pt x="14717" y="31136"/>
                  </a:lnTo>
                  <a:lnTo>
                    <a:pt x="14701" y="31040"/>
                  </a:lnTo>
                  <a:lnTo>
                    <a:pt x="14764" y="31039"/>
                  </a:lnTo>
                  <a:close/>
                  <a:moveTo>
                    <a:pt x="15073" y="31060"/>
                  </a:moveTo>
                  <a:cubicBezTo>
                    <a:pt x="15118" y="31060"/>
                    <a:pt x="15156" y="31066"/>
                    <a:pt x="15198" y="31072"/>
                  </a:cubicBezTo>
                  <a:cubicBezTo>
                    <a:pt x="15198" y="31108"/>
                    <a:pt x="15198" y="31133"/>
                    <a:pt x="15198" y="31171"/>
                  </a:cubicBezTo>
                  <a:lnTo>
                    <a:pt x="15060" y="31171"/>
                  </a:lnTo>
                  <a:cubicBezTo>
                    <a:pt x="15061" y="31128"/>
                    <a:pt x="15062" y="31095"/>
                    <a:pt x="15063" y="31061"/>
                  </a:cubicBezTo>
                  <a:lnTo>
                    <a:pt x="15063" y="31061"/>
                  </a:lnTo>
                  <a:cubicBezTo>
                    <a:pt x="15066" y="31060"/>
                    <a:pt x="15070" y="31060"/>
                    <a:pt x="15073" y="31060"/>
                  </a:cubicBezTo>
                  <a:close/>
                  <a:moveTo>
                    <a:pt x="16475" y="31036"/>
                  </a:moveTo>
                  <a:cubicBezTo>
                    <a:pt x="16458" y="31067"/>
                    <a:pt x="16433" y="31108"/>
                    <a:pt x="16386" y="31184"/>
                  </a:cubicBezTo>
                  <a:cubicBezTo>
                    <a:pt x="16371" y="31103"/>
                    <a:pt x="16367" y="31078"/>
                    <a:pt x="16359" y="31037"/>
                  </a:cubicBezTo>
                  <a:cubicBezTo>
                    <a:pt x="16414" y="31037"/>
                    <a:pt x="16462" y="31036"/>
                    <a:pt x="16475" y="31036"/>
                  </a:cubicBezTo>
                  <a:close/>
                  <a:moveTo>
                    <a:pt x="15988" y="31140"/>
                  </a:moveTo>
                  <a:lnTo>
                    <a:pt x="15983" y="31236"/>
                  </a:lnTo>
                  <a:lnTo>
                    <a:pt x="15947" y="31237"/>
                  </a:lnTo>
                  <a:lnTo>
                    <a:pt x="15925" y="31142"/>
                  </a:lnTo>
                  <a:lnTo>
                    <a:pt x="15988" y="31140"/>
                  </a:lnTo>
                  <a:close/>
                  <a:moveTo>
                    <a:pt x="16842" y="31246"/>
                  </a:moveTo>
                  <a:lnTo>
                    <a:pt x="16842" y="31303"/>
                  </a:lnTo>
                  <a:lnTo>
                    <a:pt x="16817" y="31305"/>
                  </a:lnTo>
                  <a:lnTo>
                    <a:pt x="16818" y="31248"/>
                  </a:lnTo>
                  <a:lnTo>
                    <a:pt x="16842" y="31246"/>
                  </a:lnTo>
                  <a:close/>
                  <a:moveTo>
                    <a:pt x="16280" y="31095"/>
                  </a:moveTo>
                  <a:lnTo>
                    <a:pt x="16280" y="31095"/>
                  </a:lnTo>
                  <a:cubicBezTo>
                    <a:pt x="16275" y="31200"/>
                    <a:pt x="16274" y="31252"/>
                    <a:pt x="16271" y="31308"/>
                  </a:cubicBezTo>
                  <a:cubicBezTo>
                    <a:pt x="16227" y="31308"/>
                    <a:pt x="16194" y="31308"/>
                    <a:pt x="16144" y="31309"/>
                  </a:cubicBezTo>
                  <a:cubicBezTo>
                    <a:pt x="16183" y="31249"/>
                    <a:pt x="16216" y="31196"/>
                    <a:pt x="16280" y="31095"/>
                  </a:cubicBezTo>
                  <a:close/>
                  <a:moveTo>
                    <a:pt x="14600" y="31050"/>
                  </a:moveTo>
                  <a:cubicBezTo>
                    <a:pt x="14605" y="31125"/>
                    <a:pt x="14610" y="31172"/>
                    <a:pt x="14614" y="31230"/>
                  </a:cubicBezTo>
                  <a:cubicBezTo>
                    <a:pt x="14644" y="31240"/>
                    <a:pt x="14685" y="31255"/>
                    <a:pt x="14729" y="31271"/>
                  </a:cubicBezTo>
                  <a:cubicBezTo>
                    <a:pt x="14722" y="31284"/>
                    <a:pt x="14719" y="31299"/>
                    <a:pt x="14708" y="31308"/>
                  </a:cubicBezTo>
                  <a:cubicBezTo>
                    <a:pt x="14692" y="31323"/>
                    <a:pt x="14672" y="31342"/>
                    <a:pt x="14651" y="31343"/>
                  </a:cubicBezTo>
                  <a:cubicBezTo>
                    <a:pt x="14590" y="31349"/>
                    <a:pt x="14529" y="31352"/>
                    <a:pt x="14468" y="31352"/>
                  </a:cubicBezTo>
                  <a:cubicBezTo>
                    <a:pt x="14314" y="31352"/>
                    <a:pt x="14161" y="31337"/>
                    <a:pt x="14007" y="31333"/>
                  </a:cubicBezTo>
                  <a:lnTo>
                    <a:pt x="13991" y="31286"/>
                  </a:lnTo>
                  <a:lnTo>
                    <a:pt x="14121" y="31264"/>
                  </a:lnTo>
                  <a:lnTo>
                    <a:pt x="14102" y="31231"/>
                  </a:lnTo>
                  <a:lnTo>
                    <a:pt x="14102" y="31231"/>
                  </a:lnTo>
                  <a:cubicBezTo>
                    <a:pt x="14207" y="31250"/>
                    <a:pt x="14311" y="31270"/>
                    <a:pt x="14414" y="31287"/>
                  </a:cubicBezTo>
                  <a:cubicBezTo>
                    <a:pt x="14473" y="31218"/>
                    <a:pt x="14525" y="31149"/>
                    <a:pt x="14600" y="31050"/>
                  </a:cubicBezTo>
                  <a:close/>
                  <a:moveTo>
                    <a:pt x="14809" y="31343"/>
                  </a:moveTo>
                  <a:lnTo>
                    <a:pt x="14882" y="31349"/>
                  </a:lnTo>
                  <a:lnTo>
                    <a:pt x="14879" y="31368"/>
                  </a:lnTo>
                  <a:lnTo>
                    <a:pt x="14806" y="31361"/>
                  </a:lnTo>
                  <a:lnTo>
                    <a:pt x="14809" y="31343"/>
                  </a:lnTo>
                  <a:close/>
                  <a:moveTo>
                    <a:pt x="15619" y="31352"/>
                  </a:moveTo>
                  <a:lnTo>
                    <a:pt x="15693" y="31358"/>
                  </a:lnTo>
                  <a:lnTo>
                    <a:pt x="15691" y="31377"/>
                  </a:lnTo>
                  <a:lnTo>
                    <a:pt x="15618" y="31371"/>
                  </a:lnTo>
                  <a:lnTo>
                    <a:pt x="15619" y="31352"/>
                  </a:lnTo>
                  <a:close/>
                  <a:moveTo>
                    <a:pt x="16033" y="31428"/>
                  </a:moveTo>
                  <a:lnTo>
                    <a:pt x="16053" y="31526"/>
                  </a:lnTo>
                  <a:lnTo>
                    <a:pt x="15990" y="31524"/>
                  </a:lnTo>
                  <a:lnTo>
                    <a:pt x="15996" y="31428"/>
                  </a:lnTo>
                  <a:close/>
                  <a:moveTo>
                    <a:pt x="15213" y="0"/>
                  </a:moveTo>
                  <a:cubicBezTo>
                    <a:pt x="15117" y="0"/>
                    <a:pt x="15021" y="8"/>
                    <a:pt x="14931" y="49"/>
                  </a:cubicBezTo>
                  <a:cubicBezTo>
                    <a:pt x="14877" y="21"/>
                    <a:pt x="14820" y="13"/>
                    <a:pt x="14763" y="13"/>
                  </a:cubicBezTo>
                  <a:cubicBezTo>
                    <a:pt x="14669" y="13"/>
                    <a:pt x="14574" y="36"/>
                    <a:pt x="14489" y="36"/>
                  </a:cubicBezTo>
                  <a:cubicBezTo>
                    <a:pt x="14459" y="36"/>
                    <a:pt x="14431" y="33"/>
                    <a:pt x="14404" y="25"/>
                  </a:cubicBezTo>
                  <a:cubicBezTo>
                    <a:pt x="14352" y="8"/>
                    <a:pt x="14302" y="2"/>
                    <a:pt x="14253" y="2"/>
                  </a:cubicBezTo>
                  <a:cubicBezTo>
                    <a:pt x="14129" y="2"/>
                    <a:pt x="14012" y="40"/>
                    <a:pt x="13899" y="40"/>
                  </a:cubicBezTo>
                  <a:cubicBezTo>
                    <a:pt x="13884" y="40"/>
                    <a:pt x="13871" y="40"/>
                    <a:pt x="13857" y="38"/>
                  </a:cubicBezTo>
                  <a:cubicBezTo>
                    <a:pt x="13792" y="96"/>
                    <a:pt x="13739" y="144"/>
                    <a:pt x="13724" y="157"/>
                  </a:cubicBezTo>
                  <a:cubicBezTo>
                    <a:pt x="13517" y="165"/>
                    <a:pt x="13362" y="159"/>
                    <a:pt x="13212" y="178"/>
                  </a:cubicBezTo>
                  <a:cubicBezTo>
                    <a:pt x="13204" y="179"/>
                    <a:pt x="13196" y="179"/>
                    <a:pt x="13189" y="179"/>
                  </a:cubicBezTo>
                  <a:cubicBezTo>
                    <a:pt x="13111" y="179"/>
                    <a:pt x="13029" y="153"/>
                    <a:pt x="12952" y="153"/>
                  </a:cubicBezTo>
                  <a:cubicBezTo>
                    <a:pt x="12882" y="153"/>
                    <a:pt x="12815" y="175"/>
                    <a:pt x="12759" y="257"/>
                  </a:cubicBezTo>
                  <a:cubicBezTo>
                    <a:pt x="12731" y="244"/>
                    <a:pt x="12703" y="231"/>
                    <a:pt x="12671" y="215"/>
                  </a:cubicBezTo>
                  <a:cubicBezTo>
                    <a:pt x="12608" y="285"/>
                    <a:pt x="12503" y="268"/>
                    <a:pt x="12424" y="322"/>
                  </a:cubicBezTo>
                  <a:cubicBezTo>
                    <a:pt x="12404" y="336"/>
                    <a:pt x="12383" y="341"/>
                    <a:pt x="12361" y="341"/>
                  </a:cubicBezTo>
                  <a:cubicBezTo>
                    <a:pt x="12316" y="341"/>
                    <a:pt x="12266" y="321"/>
                    <a:pt x="12216" y="321"/>
                  </a:cubicBezTo>
                  <a:cubicBezTo>
                    <a:pt x="12175" y="321"/>
                    <a:pt x="12134" y="334"/>
                    <a:pt x="12094" y="380"/>
                  </a:cubicBezTo>
                  <a:cubicBezTo>
                    <a:pt x="12056" y="424"/>
                    <a:pt x="11994" y="451"/>
                    <a:pt x="11926" y="451"/>
                  </a:cubicBezTo>
                  <a:cubicBezTo>
                    <a:pt x="11882" y="451"/>
                    <a:pt x="11836" y="440"/>
                    <a:pt x="11794" y="416"/>
                  </a:cubicBezTo>
                  <a:cubicBezTo>
                    <a:pt x="11774" y="456"/>
                    <a:pt x="11742" y="466"/>
                    <a:pt x="11705" y="466"/>
                  </a:cubicBezTo>
                  <a:cubicBezTo>
                    <a:pt x="11674" y="466"/>
                    <a:pt x="11640" y="459"/>
                    <a:pt x="11608" y="459"/>
                  </a:cubicBezTo>
                  <a:cubicBezTo>
                    <a:pt x="11561" y="459"/>
                    <a:pt x="11517" y="473"/>
                    <a:pt x="11494" y="543"/>
                  </a:cubicBezTo>
                  <a:cubicBezTo>
                    <a:pt x="11500" y="565"/>
                    <a:pt x="11511" y="609"/>
                    <a:pt x="11523" y="655"/>
                  </a:cubicBezTo>
                  <a:cubicBezTo>
                    <a:pt x="11406" y="631"/>
                    <a:pt x="11298" y="611"/>
                    <a:pt x="11192" y="590"/>
                  </a:cubicBezTo>
                  <a:cubicBezTo>
                    <a:pt x="11105" y="709"/>
                    <a:pt x="10945" y="600"/>
                    <a:pt x="10832" y="744"/>
                  </a:cubicBezTo>
                  <a:cubicBezTo>
                    <a:pt x="10826" y="753"/>
                    <a:pt x="10798" y="797"/>
                    <a:pt x="10767" y="845"/>
                  </a:cubicBezTo>
                  <a:cubicBezTo>
                    <a:pt x="10710" y="824"/>
                    <a:pt x="10651" y="803"/>
                    <a:pt x="10596" y="783"/>
                  </a:cubicBezTo>
                  <a:cubicBezTo>
                    <a:pt x="10527" y="806"/>
                    <a:pt x="10461" y="828"/>
                    <a:pt x="10365" y="859"/>
                  </a:cubicBezTo>
                  <a:cubicBezTo>
                    <a:pt x="10351" y="899"/>
                    <a:pt x="10329" y="955"/>
                    <a:pt x="10311" y="1000"/>
                  </a:cubicBezTo>
                  <a:cubicBezTo>
                    <a:pt x="9981" y="1039"/>
                    <a:pt x="9664" y="1056"/>
                    <a:pt x="9427" y="1304"/>
                  </a:cubicBezTo>
                  <a:cubicBezTo>
                    <a:pt x="9344" y="1318"/>
                    <a:pt x="9271" y="1324"/>
                    <a:pt x="9200" y="1346"/>
                  </a:cubicBezTo>
                  <a:cubicBezTo>
                    <a:pt x="9027" y="1405"/>
                    <a:pt x="8909" y="1565"/>
                    <a:pt x="8715" y="1585"/>
                  </a:cubicBezTo>
                  <a:cubicBezTo>
                    <a:pt x="8638" y="1751"/>
                    <a:pt x="8470" y="1701"/>
                    <a:pt x="8354" y="1770"/>
                  </a:cubicBezTo>
                  <a:cubicBezTo>
                    <a:pt x="8232" y="1843"/>
                    <a:pt x="8123" y="1941"/>
                    <a:pt x="8008" y="2026"/>
                  </a:cubicBezTo>
                  <a:cubicBezTo>
                    <a:pt x="8000" y="2033"/>
                    <a:pt x="7988" y="2042"/>
                    <a:pt x="7978" y="2044"/>
                  </a:cubicBezTo>
                  <a:cubicBezTo>
                    <a:pt x="7885" y="2054"/>
                    <a:pt x="7789" y="2035"/>
                    <a:pt x="7725" y="2152"/>
                  </a:cubicBezTo>
                  <a:cubicBezTo>
                    <a:pt x="7689" y="2217"/>
                    <a:pt x="7527" y="2158"/>
                    <a:pt x="7523" y="2297"/>
                  </a:cubicBezTo>
                  <a:cubicBezTo>
                    <a:pt x="7522" y="2317"/>
                    <a:pt x="7433" y="2367"/>
                    <a:pt x="7383" y="2389"/>
                  </a:cubicBezTo>
                  <a:cubicBezTo>
                    <a:pt x="7305" y="2422"/>
                    <a:pt x="7179" y="2403"/>
                    <a:pt x="7158" y="2488"/>
                  </a:cubicBezTo>
                  <a:cubicBezTo>
                    <a:pt x="7124" y="2625"/>
                    <a:pt x="7015" y="2536"/>
                    <a:pt x="6958" y="2610"/>
                  </a:cubicBezTo>
                  <a:cubicBezTo>
                    <a:pt x="6907" y="2678"/>
                    <a:pt x="6805" y="2716"/>
                    <a:pt x="6734" y="2776"/>
                  </a:cubicBezTo>
                  <a:cubicBezTo>
                    <a:pt x="6668" y="2832"/>
                    <a:pt x="6614" y="2900"/>
                    <a:pt x="6605" y="2910"/>
                  </a:cubicBezTo>
                  <a:cubicBezTo>
                    <a:pt x="6471" y="2982"/>
                    <a:pt x="6359" y="3010"/>
                    <a:pt x="6325" y="3066"/>
                  </a:cubicBezTo>
                  <a:cubicBezTo>
                    <a:pt x="6222" y="3229"/>
                    <a:pt x="6067" y="3329"/>
                    <a:pt x="5943" y="3520"/>
                  </a:cubicBezTo>
                  <a:lnTo>
                    <a:pt x="5943" y="3520"/>
                  </a:lnTo>
                  <a:cubicBezTo>
                    <a:pt x="5934" y="3514"/>
                    <a:pt x="5925" y="3509"/>
                    <a:pt x="5915" y="3503"/>
                  </a:cubicBezTo>
                  <a:lnTo>
                    <a:pt x="5915" y="3503"/>
                  </a:lnTo>
                  <a:cubicBezTo>
                    <a:pt x="5918" y="3516"/>
                    <a:pt x="5921" y="3531"/>
                    <a:pt x="5925" y="3549"/>
                  </a:cubicBezTo>
                  <a:cubicBezTo>
                    <a:pt x="5931" y="3539"/>
                    <a:pt x="5937" y="3529"/>
                    <a:pt x="5943" y="3520"/>
                  </a:cubicBezTo>
                  <a:lnTo>
                    <a:pt x="5943" y="3520"/>
                  </a:lnTo>
                  <a:cubicBezTo>
                    <a:pt x="5949" y="3524"/>
                    <a:pt x="5955" y="3528"/>
                    <a:pt x="5961" y="3532"/>
                  </a:cubicBezTo>
                  <a:cubicBezTo>
                    <a:pt x="5965" y="3537"/>
                    <a:pt x="5959" y="3554"/>
                    <a:pt x="5943" y="3554"/>
                  </a:cubicBezTo>
                  <a:cubicBezTo>
                    <a:pt x="5938" y="3554"/>
                    <a:pt x="5932" y="3552"/>
                    <a:pt x="5925" y="3549"/>
                  </a:cubicBezTo>
                  <a:cubicBezTo>
                    <a:pt x="5924" y="3550"/>
                    <a:pt x="5922" y="3551"/>
                    <a:pt x="5920" y="3551"/>
                  </a:cubicBezTo>
                  <a:cubicBezTo>
                    <a:pt x="5909" y="3551"/>
                    <a:pt x="5899" y="3521"/>
                    <a:pt x="5888" y="3490"/>
                  </a:cubicBezTo>
                  <a:lnTo>
                    <a:pt x="5888" y="3490"/>
                  </a:lnTo>
                  <a:cubicBezTo>
                    <a:pt x="5897" y="3494"/>
                    <a:pt x="5906" y="3499"/>
                    <a:pt x="5915" y="3503"/>
                  </a:cubicBezTo>
                  <a:lnTo>
                    <a:pt x="5915" y="3503"/>
                  </a:lnTo>
                  <a:cubicBezTo>
                    <a:pt x="5903" y="3458"/>
                    <a:pt x="5898" y="3447"/>
                    <a:pt x="5896" y="3447"/>
                  </a:cubicBezTo>
                  <a:cubicBezTo>
                    <a:pt x="5896" y="3447"/>
                    <a:pt x="5896" y="3447"/>
                    <a:pt x="5896" y="3447"/>
                  </a:cubicBezTo>
                  <a:cubicBezTo>
                    <a:pt x="5838" y="3481"/>
                    <a:pt x="5785" y="3525"/>
                    <a:pt x="5727" y="3549"/>
                  </a:cubicBezTo>
                  <a:cubicBezTo>
                    <a:pt x="5659" y="3575"/>
                    <a:pt x="5721" y="3674"/>
                    <a:pt x="5615" y="3681"/>
                  </a:cubicBezTo>
                  <a:cubicBezTo>
                    <a:pt x="5571" y="3683"/>
                    <a:pt x="5497" y="3749"/>
                    <a:pt x="5472" y="3797"/>
                  </a:cubicBezTo>
                  <a:cubicBezTo>
                    <a:pt x="5393" y="3949"/>
                    <a:pt x="5271" y="4025"/>
                    <a:pt x="5113" y="4072"/>
                  </a:cubicBezTo>
                  <a:cubicBezTo>
                    <a:pt x="5094" y="4227"/>
                    <a:pt x="4982" y="4283"/>
                    <a:pt x="4912" y="4300"/>
                  </a:cubicBezTo>
                  <a:cubicBezTo>
                    <a:pt x="4825" y="4415"/>
                    <a:pt x="4781" y="4490"/>
                    <a:pt x="4720" y="4549"/>
                  </a:cubicBezTo>
                  <a:cubicBezTo>
                    <a:pt x="4654" y="4615"/>
                    <a:pt x="4539" y="4656"/>
                    <a:pt x="4508" y="4726"/>
                  </a:cubicBezTo>
                  <a:cubicBezTo>
                    <a:pt x="4464" y="4827"/>
                    <a:pt x="4369" y="4798"/>
                    <a:pt x="4320" y="4877"/>
                  </a:cubicBezTo>
                  <a:cubicBezTo>
                    <a:pt x="4266" y="4962"/>
                    <a:pt x="4177" y="5030"/>
                    <a:pt x="4127" y="5082"/>
                  </a:cubicBezTo>
                  <a:cubicBezTo>
                    <a:pt x="4080" y="5198"/>
                    <a:pt x="4052" y="5291"/>
                    <a:pt x="4030" y="5369"/>
                  </a:cubicBezTo>
                  <a:cubicBezTo>
                    <a:pt x="3921" y="5416"/>
                    <a:pt x="3824" y="5455"/>
                    <a:pt x="3730" y="5497"/>
                  </a:cubicBezTo>
                  <a:cubicBezTo>
                    <a:pt x="3718" y="5501"/>
                    <a:pt x="3711" y="5523"/>
                    <a:pt x="3701" y="5536"/>
                  </a:cubicBezTo>
                  <a:cubicBezTo>
                    <a:pt x="3730" y="5572"/>
                    <a:pt x="3761" y="5605"/>
                    <a:pt x="3807" y="5658"/>
                  </a:cubicBezTo>
                  <a:cubicBezTo>
                    <a:pt x="3729" y="5735"/>
                    <a:pt x="3654" y="5807"/>
                    <a:pt x="3577" y="5881"/>
                  </a:cubicBezTo>
                  <a:cubicBezTo>
                    <a:pt x="3555" y="5920"/>
                    <a:pt x="3527" y="5967"/>
                    <a:pt x="3489" y="6032"/>
                  </a:cubicBezTo>
                  <a:cubicBezTo>
                    <a:pt x="3479" y="5970"/>
                    <a:pt x="3473" y="5942"/>
                    <a:pt x="3464" y="5895"/>
                  </a:cubicBezTo>
                  <a:lnTo>
                    <a:pt x="3464" y="5895"/>
                  </a:lnTo>
                  <a:cubicBezTo>
                    <a:pt x="3296" y="6073"/>
                    <a:pt x="3493" y="6162"/>
                    <a:pt x="3412" y="6319"/>
                  </a:cubicBezTo>
                  <a:cubicBezTo>
                    <a:pt x="3371" y="6282"/>
                    <a:pt x="3330" y="6234"/>
                    <a:pt x="3273" y="6234"/>
                  </a:cubicBezTo>
                  <a:cubicBezTo>
                    <a:pt x="3254" y="6234"/>
                    <a:pt x="3232" y="6240"/>
                    <a:pt x="3208" y="6254"/>
                  </a:cubicBezTo>
                  <a:cubicBezTo>
                    <a:pt x="3125" y="6303"/>
                    <a:pt x="3049" y="6368"/>
                    <a:pt x="2984" y="6428"/>
                  </a:cubicBezTo>
                  <a:cubicBezTo>
                    <a:pt x="2950" y="6512"/>
                    <a:pt x="2912" y="6591"/>
                    <a:pt x="2884" y="6674"/>
                  </a:cubicBezTo>
                  <a:cubicBezTo>
                    <a:pt x="2789" y="6956"/>
                    <a:pt x="2438" y="7066"/>
                    <a:pt x="2405" y="7391"/>
                  </a:cubicBezTo>
                  <a:cubicBezTo>
                    <a:pt x="2281" y="7449"/>
                    <a:pt x="2212" y="7542"/>
                    <a:pt x="2225" y="7681"/>
                  </a:cubicBezTo>
                  <a:cubicBezTo>
                    <a:pt x="2096" y="7740"/>
                    <a:pt x="2062" y="7890"/>
                    <a:pt x="1999" y="8008"/>
                  </a:cubicBezTo>
                  <a:cubicBezTo>
                    <a:pt x="1963" y="8073"/>
                    <a:pt x="1957" y="8155"/>
                    <a:pt x="1941" y="8223"/>
                  </a:cubicBezTo>
                  <a:cubicBezTo>
                    <a:pt x="1888" y="8283"/>
                    <a:pt x="1832" y="8336"/>
                    <a:pt x="1793" y="8399"/>
                  </a:cubicBezTo>
                  <a:cubicBezTo>
                    <a:pt x="1642" y="8648"/>
                    <a:pt x="1550" y="8935"/>
                    <a:pt x="1357" y="9155"/>
                  </a:cubicBezTo>
                  <a:cubicBezTo>
                    <a:pt x="1338" y="9176"/>
                    <a:pt x="1319" y="9229"/>
                    <a:pt x="1326" y="9251"/>
                  </a:cubicBezTo>
                  <a:cubicBezTo>
                    <a:pt x="1367" y="9379"/>
                    <a:pt x="1282" y="9478"/>
                    <a:pt x="1241" y="9582"/>
                  </a:cubicBezTo>
                  <a:cubicBezTo>
                    <a:pt x="1211" y="9660"/>
                    <a:pt x="1114" y="9737"/>
                    <a:pt x="1117" y="9798"/>
                  </a:cubicBezTo>
                  <a:cubicBezTo>
                    <a:pt x="1126" y="9965"/>
                    <a:pt x="983" y="10097"/>
                    <a:pt x="994" y="10228"/>
                  </a:cubicBezTo>
                  <a:cubicBezTo>
                    <a:pt x="1004" y="10403"/>
                    <a:pt x="914" y="10491"/>
                    <a:pt x="854" y="10619"/>
                  </a:cubicBezTo>
                  <a:cubicBezTo>
                    <a:pt x="829" y="10671"/>
                    <a:pt x="849" y="10752"/>
                    <a:pt x="835" y="10815"/>
                  </a:cubicBezTo>
                  <a:cubicBezTo>
                    <a:pt x="823" y="10872"/>
                    <a:pt x="791" y="10924"/>
                    <a:pt x="763" y="10989"/>
                  </a:cubicBezTo>
                  <a:cubicBezTo>
                    <a:pt x="777" y="11024"/>
                    <a:pt x="798" y="11074"/>
                    <a:pt x="819" y="11128"/>
                  </a:cubicBezTo>
                  <a:lnTo>
                    <a:pt x="670" y="11237"/>
                  </a:lnTo>
                  <a:cubicBezTo>
                    <a:pt x="692" y="11290"/>
                    <a:pt x="713" y="11340"/>
                    <a:pt x="736" y="11399"/>
                  </a:cubicBezTo>
                  <a:cubicBezTo>
                    <a:pt x="716" y="11418"/>
                    <a:pt x="695" y="11436"/>
                    <a:pt x="660" y="11467"/>
                  </a:cubicBezTo>
                  <a:cubicBezTo>
                    <a:pt x="689" y="11514"/>
                    <a:pt x="721" y="11565"/>
                    <a:pt x="764" y="11633"/>
                  </a:cubicBezTo>
                  <a:cubicBezTo>
                    <a:pt x="698" y="11642"/>
                    <a:pt x="661" y="11648"/>
                    <a:pt x="607" y="11654"/>
                  </a:cubicBezTo>
                  <a:cubicBezTo>
                    <a:pt x="593" y="11702"/>
                    <a:pt x="585" y="11761"/>
                    <a:pt x="560" y="11811"/>
                  </a:cubicBezTo>
                  <a:cubicBezTo>
                    <a:pt x="532" y="11870"/>
                    <a:pt x="489" y="11921"/>
                    <a:pt x="474" y="11948"/>
                  </a:cubicBezTo>
                  <a:cubicBezTo>
                    <a:pt x="474" y="12058"/>
                    <a:pt x="498" y="12157"/>
                    <a:pt x="468" y="12207"/>
                  </a:cubicBezTo>
                  <a:cubicBezTo>
                    <a:pt x="377" y="12360"/>
                    <a:pt x="443" y="12526"/>
                    <a:pt x="388" y="12672"/>
                  </a:cubicBezTo>
                  <a:cubicBezTo>
                    <a:pt x="452" y="12701"/>
                    <a:pt x="501" y="12725"/>
                    <a:pt x="557" y="12750"/>
                  </a:cubicBezTo>
                  <a:cubicBezTo>
                    <a:pt x="538" y="12766"/>
                    <a:pt x="529" y="12779"/>
                    <a:pt x="521" y="12779"/>
                  </a:cubicBezTo>
                  <a:cubicBezTo>
                    <a:pt x="476" y="12778"/>
                    <a:pt x="430" y="12775"/>
                    <a:pt x="382" y="12773"/>
                  </a:cubicBezTo>
                  <a:cubicBezTo>
                    <a:pt x="327" y="12932"/>
                    <a:pt x="307" y="13100"/>
                    <a:pt x="277" y="13269"/>
                  </a:cubicBezTo>
                  <a:cubicBezTo>
                    <a:pt x="264" y="13354"/>
                    <a:pt x="248" y="13440"/>
                    <a:pt x="224" y="13525"/>
                  </a:cubicBezTo>
                  <a:cubicBezTo>
                    <a:pt x="209" y="13612"/>
                    <a:pt x="189" y="13699"/>
                    <a:pt x="155" y="13785"/>
                  </a:cubicBezTo>
                  <a:cubicBezTo>
                    <a:pt x="189" y="13809"/>
                    <a:pt x="229" y="13837"/>
                    <a:pt x="286" y="13877"/>
                  </a:cubicBezTo>
                  <a:cubicBezTo>
                    <a:pt x="208" y="13900"/>
                    <a:pt x="174" y="13911"/>
                    <a:pt x="137" y="13922"/>
                  </a:cubicBezTo>
                  <a:cubicBezTo>
                    <a:pt x="133" y="13975"/>
                    <a:pt x="123" y="14024"/>
                    <a:pt x="127" y="14069"/>
                  </a:cubicBezTo>
                  <a:cubicBezTo>
                    <a:pt x="132" y="14102"/>
                    <a:pt x="158" y="14127"/>
                    <a:pt x="162" y="14136"/>
                  </a:cubicBezTo>
                  <a:cubicBezTo>
                    <a:pt x="140" y="14211"/>
                    <a:pt x="108" y="14272"/>
                    <a:pt x="105" y="14336"/>
                  </a:cubicBezTo>
                  <a:cubicBezTo>
                    <a:pt x="93" y="14590"/>
                    <a:pt x="27" y="14851"/>
                    <a:pt x="79" y="15108"/>
                  </a:cubicBezTo>
                  <a:cubicBezTo>
                    <a:pt x="62" y="15143"/>
                    <a:pt x="46" y="15192"/>
                    <a:pt x="26" y="15254"/>
                  </a:cubicBezTo>
                  <a:cubicBezTo>
                    <a:pt x="99" y="15271"/>
                    <a:pt x="152" y="15283"/>
                    <a:pt x="209" y="15296"/>
                  </a:cubicBezTo>
                  <a:cubicBezTo>
                    <a:pt x="208" y="15341"/>
                    <a:pt x="207" y="15373"/>
                    <a:pt x="207" y="15410"/>
                  </a:cubicBezTo>
                  <a:cubicBezTo>
                    <a:pt x="149" y="15419"/>
                    <a:pt x="96" y="15427"/>
                    <a:pt x="46" y="15435"/>
                  </a:cubicBezTo>
                  <a:cubicBezTo>
                    <a:pt x="84" y="15530"/>
                    <a:pt x="118" y="15613"/>
                    <a:pt x="154" y="15700"/>
                  </a:cubicBezTo>
                  <a:cubicBezTo>
                    <a:pt x="111" y="15711"/>
                    <a:pt x="86" y="15719"/>
                    <a:pt x="59" y="15725"/>
                  </a:cubicBezTo>
                  <a:cubicBezTo>
                    <a:pt x="1" y="15951"/>
                    <a:pt x="136" y="16179"/>
                    <a:pt x="73" y="16404"/>
                  </a:cubicBezTo>
                  <a:cubicBezTo>
                    <a:pt x="109" y="16493"/>
                    <a:pt x="149" y="16591"/>
                    <a:pt x="184" y="16676"/>
                  </a:cubicBezTo>
                  <a:cubicBezTo>
                    <a:pt x="158" y="16722"/>
                    <a:pt x="142" y="16747"/>
                    <a:pt x="132" y="16765"/>
                  </a:cubicBezTo>
                  <a:cubicBezTo>
                    <a:pt x="171" y="16800"/>
                    <a:pt x="218" y="16832"/>
                    <a:pt x="270" y="16872"/>
                  </a:cubicBezTo>
                  <a:cubicBezTo>
                    <a:pt x="198" y="16943"/>
                    <a:pt x="145" y="16996"/>
                    <a:pt x="104" y="17037"/>
                  </a:cubicBezTo>
                  <a:cubicBezTo>
                    <a:pt x="215" y="17212"/>
                    <a:pt x="165" y="17421"/>
                    <a:pt x="229" y="17580"/>
                  </a:cubicBezTo>
                  <a:cubicBezTo>
                    <a:pt x="274" y="17594"/>
                    <a:pt x="308" y="17606"/>
                    <a:pt x="354" y="17621"/>
                  </a:cubicBezTo>
                  <a:cubicBezTo>
                    <a:pt x="318" y="17752"/>
                    <a:pt x="287" y="17865"/>
                    <a:pt x="271" y="17921"/>
                  </a:cubicBezTo>
                  <a:cubicBezTo>
                    <a:pt x="352" y="18202"/>
                    <a:pt x="414" y="18429"/>
                    <a:pt x="524" y="18679"/>
                  </a:cubicBezTo>
                  <a:cubicBezTo>
                    <a:pt x="543" y="18691"/>
                    <a:pt x="588" y="18717"/>
                    <a:pt x="632" y="18742"/>
                  </a:cubicBezTo>
                  <a:cubicBezTo>
                    <a:pt x="599" y="18804"/>
                    <a:pt x="576" y="18851"/>
                    <a:pt x="552" y="18899"/>
                  </a:cubicBezTo>
                  <a:cubicBezTo>
                    <a:pt x="648" y="19010"/>
                    <a:pt x="686" y="19126"/>
                    <a:pt x="629" y="19263"/>
                  </a:cubicBezTo>
                  <a:cubicBezTo>
                    <a:pt x="657" y="19292"/>
                    <a:pt x="685" y="19322"/>
                    <a:pt x="713" y="19351"/>
                  </a:cubicBezTo>
                  <a:cubicBezTo>
                    <a:pt x="699" y="19417"/>
                    <a:pt x="689" y="19469"/>
                    <a:pt x="682" y="19501"/>
                  </a:cubicBezTo>
                  <a:cubicBezTo>
                    <a:pt x="721" y="19578"/>
                    <a:pt x="763" y="19632"/>
                    <a:pt x="779" y="19694"/>
                  </a:cubicBezTo>
                  <a:cubicBezTo>
                    <a:pt x="830" y="19932"/>
                    <a:pt x="911" y="20162"/>
                    <a:pt x="985" y="20394"/>
                  </a:cubicBezTo>
                  <a:cubicBezTo>
                    <a:pt x="1061" y="20625"/>
                    <a:pt x="1148" y="20853"/>
                    <a:pt x="1269" y="21067"/>
                  </a:cubicBezTo>
                  <a:cubicBezTo>
                    <a:pt x="1325" y="21164"/>
                    <a:pt x="1331" y="21278"/>
                    <a:pt x="1417" y="21377"/>
                  </a:cubicBezTo>
                  <a:cubicBezTo>
                    <a:pt x="1485" y="21442"/>
                    <a:pt x="1482" y="21602"/>
                    <a:pt x="1525" y="21718"/>
                  </a:cubicBezTo>
                  <a:cubicBezTo>
                    <a:pt x="1547" y="21779"/>
                    <a:pt x="1591" y="21842"/>
                    <a:pt x="1638" y="21883"/>
                  </a:cubicBezTo>
                  <a:cubicBezTo>
                    <a:pt x="1763" y="21988"/>
                    <a:pt x="1697" y="22182"/>
                    <a:pt x="1831" y="22279"/>
                  </a:cubicBezTo>
                  <a:cubicBezTo>
                    <a:pt x="1837" y="22283"/>
                    <a:pt x="1829" y="22320"/>
                    <a:pt x="1829" y="22341"/>
                  </a:cubicBezTo>
                  <a:cubicBezTo>
                    <a:pt x="1829" y="22360"/>
                    <a:pt x="1831" y="22376"/>
                    <a:pt x="1832" y="22394"/>
                  </a:cubicBezTo>
                  <a:cubicBezTo>
                    <a:pt x="1956" y="22463"/>
                    <a:pt x="2090" y="22503"/>
                    <a:pt x="2168" y="22669"/>
                  </a:cubicBezTo>
                  <a:cubicBezTo>
                    <a:pt x="2099" y="22670"/>
                    <a:pt x="2031" y="22672"/>
                    <a:pt x="1935" y="22673"/>
                  </a:cubicBezTo>
                  <a:cubicBezTo>
                    <a:pt x="2007" y="22738"/>
                    <a:pt x="2041" y="22773"/>
                    <a:pt x="2079" y="22803"/>
                  </a:cubicBezTo>
                  <a:cubicBezTo>
                    <a:pt x="2074" y="22848"/>
                    <a:pt x="2069" y="22879"/>
                    <a:pt x="2066" y="22912"/>
                  </a:cubicBezTo>
                  <a:cubicBezTo>
                    <a:pt x="2124" y="22938"/>
                    <a:pt x="2184" y="22966"/>
                    <a:pt x="2260" y="23001"/>
                  </a:cubicBezTo>
                  <a:cubicBezTo>
                    <a:pt x="2293" y="23060"/>
                    <a:pt x="2332" y="23129"/>
                    <a:pt x="2388" y="23231"/>
                  </a:cubicBezTo>
                  <a:cubicBezTo>
                    <a:pt x="2424" y="23232"/>
                    <a:pt x="2472" y="23234"/>
                    <a:pt x="2562" y="23237"/>
                  </a:cubicBezTo>
                  <a:cubicBezTo>
                    <a:pt x="2475" y="23306"/>
                    <a:pt x="2434" y="23340"/>
                    <a:pt x="2357" y="23401"/>
                  </a:cubicBezTo>
                  <a:cubicBezTo>
                    <a:pt x="2496" y="23428"/>
                    <a:pt x="2591" y="23447"/>
                    <a:pt x="2686" y="23465"/>
                  </a:cubicBezTo>
                  <a:cubicBezTo>
                    <a:pt x="2700" y="23468"/>
                    <a:pt x="2715" y="23494"/>
                    <a:pt x="2740" y="23521"/>
                  </a:cubicBezTo>
                  <a:cubicBezTo>
                    <a:pt x="2733" y="23587"/>
                    <a:pt x="2724" y="23659"/>
                    <a:pt x="2716" y="23725"/>
                  </a:cubicBezTo>
                  <a:cubicBezTo>
                    <a:pt x="2856" y="23910"/>
                    <a:pt x="3114" y="23988"/>
                    <a:pt x="3103" y="24303"/>
                  </a:cubicBezTo>
                  <a:cubicBezTo>
                    <a:pt x="3043" y="24256"/>
                    <a:pt x="2989" y="24236"/>
                    <a:pt x="2941" y="24236"/>
                  </a:cubicBezTo>
                  <a:cubicBezTo>
                    <a:pt x="2886" y="24236"/>
                    <a:pt x="2838" y="24261"/>
                    <a:pt x="2794" y="24300"/>
                  </a:cubicBezTo>
                  <a:cubicBezTo>
                    <a:pt x="2936" y="24381"/>
                    <a:pt x="3077" y="24461"/>
                    <a:pt x="3221" y="24543"/>
                  </a:cubicBezTo>
                  <a:cubicBezTo>
                    <a:pt x="3240" y="24537"/>
                    <a:pt x="3267" y="24528"/>
                    <a:pt x="3303" y="24517"/>
                  </a:cubicBezTo>
                  <a:lnTo>
                    <a:pt x="3303" y="24517"/>
                  </a:lnTo>
                  <a:cubicBezTo>
                    <a:pt x="3317" y="24676"/>
                    <a:pt x="3190" y="24811"/>
                    <a:pt x="3354" y="24987"/>
                  </a:cubicBezTo>
                  <a:cubicBezTo>
                    <a:pt x="3368" y="24940"/>
                    <a:pt x="3379" y="24909"/>
                    <a:pt x="3399" y="24845"/>
                  </a:cubicBezTo>
                  <a:cubicBezTo>
                    <a:pt x="3476" y="24998"/>
                    <a:pt x="3458" y="25171"/>
                    <a:pt x="3623" y="25199"/>
                  </a:cubicBezTo>
                  <a:cubicBezTo>
                    <a:pt x="3627" y="25242"/>
                    <a:pt x="3629" y="25265"/>
                    <a:pt x="3632" y="25298"/>
                  </a:cubicBezTo>
                  <a:cubicBezTo>
                    <a:pt x="3685" y="25285"/>
                    <a:pt x="3720" y="25277"/>
                    <a:pt x="3764" y="25265"/>
                  </a:cubicBezTo>
                  <a:lnTo>
                    <a:pt x="3764" y="25265"/>
                  </a:lnTo>
                  <a:cubicBezTo>
                    <a:pt x="3742" y="25323"/>
                    <a:pt x="3724" y="25364"/>
                    <a:pt x="3702" y="25418"/>
                  </a:cubicBezTo>
                  <a:cubicBezTo>
                    <a:pt x="3895" y="25505"/>
                    <a:pt x="4027" y="25635"/>
                    <a:pt x="4049" y="25770"/>
                  </a:cubicBezTo>
                  <a:cubicBezTo>
                    <a:pt x="4152" y="25879"/>
                    <a:pt x="4245" y="25938"/>
                    <a:pt x="4263" y="26003"/>
                  </a:cubicBezTo>
                  <a:cubicBezTo>
                    <a:pt x="4300" y="26128"/>
                    <a:pt x="4358" y="26207"/>
                    <a:pt x="4475" y="26250"/>
                  </a:cubicBezTo>
                  <a:cubicBezTo>
                    <a:pt x="4595" y="26292"/>
                    <a:pt x="4595" y="26403"/>
                    <a:pt x="4636" y="26501"/>
                  </a:cubicBezTo>
                  <a:cubicBezTo>
                    <a:pt x="4663" y="26510"/>
                    <a:pt x="4695" y="26512"/>
                    <a:pt x="4722" y="26529"/>
                  </a:cubicBezTo>
                  <a:cubicBezTo>
                    <a:pt x="4879" y="26619"/>
                    <a:pt x="4960" y="26816"/>
                    <a:pt x="5151" y="26866"/>
                  </a:cubicBezTo>
                  <a:cubicBezTo>
                    <a:pt x="5154" y="26868"/>
                    <a:pt x="5154" y="26906"/>
                    <a:pt x="5159" y="26928"/>
                  </a:cubicBezTo>
                  <a:cubicBezTo>
                    <a:pt x="5179" y="27010"/>
                    <a:pt x="5344" y="26963"/>
                    <a:pt x="5316" y="27091"/>
                  </a:cubicBezTo>
                  <a:cubicBezTo>
                    <a:pt x="5400" y="27146"/>
                    <a:pt x="5484" y="27202"/>
                    <a:pt x="5565" y="27256"/>
                  </a:cubicBezTo>
                  <a:cubicBezTo>
                    <a:pt x="5572" y="27287"/>
                    <a:pt x="5578" y="27316"/>
                    <a:pt x="5582" y="27337"/>
                  </a:cubicBezTo>
                  <a:cubicBezTo>
                    <a:pt x="5630" y="27352"/>
                    <a:pt x="5671" y="27365"/>
                    <a:pt x="5705" y="27375"/>
                  </a:cubicBezTo>
                  <a:cubicBezTo>
                    <a:pt x="5724" y="27431"/>
                    <a:pt x="5738" y="27472"/>
                    <a:pt x="5759" y="27536"/>
                  </a:cubicBezTo>
                  <a:cubicBezTo>
                    <a:pt x="5918" y="27543"/>
                    <a:pt x="6015" y="27653"/>
                    <a:pt x="6096" y="27778"/>
                  </a:cubicBezTo>
                  <a:cubicBezTo>
                    <a:pt x="6146" y="27750"/>
                    <a:pt x="6199" y="27724"/>
                    <a:pt x="6280" y="27681"/>
                  </a:cubicBezTo>
                  <a:cubicBezTo>
                    <a:pt x="6286" y="27808"/>
                    <a:pt x="6290" y="27890"/>
                    <a:pt x="6295" y="27986"/>
                  </a:cubicBezTo>
                  <a:cubicBezTo>
                    <a:pt x="6512" y="28024"/>
                    <a:pt x="6651" y="28145"/>
                    <a:pt x="6731" y="28321"/>
                  </a:cubicBezTo>
                  <a:cubicBezTo>
                    <a:pt x="6798" y="28336"/>
                    <a:pt x="6849" y="28346"/>
                    <a:pt x="6895" y="28357"/>
                  </a:cubicBezTo>
                  <a:cubicBezTo>
                    <a:pt x="6914" y="28414"/>
                    <a:pt x="6927" y="28454"/>
                    <a:pt x="6943" y="28499"/>
                  </a:cubicBezTo>
                  <a:cubicBezTo>
                    <a:pt x="7077" y="28530"/>
                    <a:pt x="7204" y="28546"/>
                    <a:pt x="7320" y="28560"/>
                  </a:cubicBezTo>
                  <a:cubicBezTo>
                    <a:pt x="7324" y="28624"/>
                    <a:pt x="7329" y="28691"/>
                    <a:pt x="7332" y="28763"/>
                  </a:cubicBezTo>
                  <a:cubicBezTo>
                    <a:pt x="7422" y="28797"/>
                    <a:pt x="7487" y="28884"/>
                    <a:pt x="7579" y="28884"/>
                  </a:cubicBezTo>
                  <a:cubicBezTo>
                    <a:pt x="7594" y="28884"/>
                    <a:pt x="7609" y="28882"/>
                    <a:pt x="7624" y="28877"/>
                  </a:cubicBezTo>
                  <a:cubicBezTo>
                    <a:pt x="7651" y="29019"/>
                    <a:pt x="7808" y="29044"/>
                    <a:pt x="7891" y="29120"/>
                  </a:cubicBezTo>
                  <a:cubicBezTo>
                    <a:pt x="7976" y="29119"/>
                    <a:pt x="8050" y="29117"/>
                    <a:pt x="8132" y="29116"/>
                  </a:cubicBezTo>
                  <a:cubicBezTo>
                    <a:pt x="8181" y="29225"/>
                    <a:pt x="8219" y="29314"/>
                    <a:pt x="8254" y="29392"/>
                  </a:cubicBezTo>
                  <a:cubicBezTo>
                    <a:pt x="8277" y="29374"/>
                    <a:pt x="8307" y="29368"/>
                    <a:pt x="8340" y="29368"/>
                  </a:cubicBezTo>
                  <a:cubicBezTo>
                    <a:pt x="8393" y="29368"/>
                    <a:pt x="8456" y="29383"/>
                    <a:pt x="8515" y="29383"/>
                  </a:cubicBezTo>
                  <a:cubicBezTo>
                    <a:pt x="8549" y="29383"/>
                    <a:pt x="8582" y="29378"/>
                    <a:pt x="8612" y="29361"/>
                  </a:cubicBezTo>
                  <a:cubicBezTo>
                    <a:pt x="8707" y="29411"/>
                    <a:pt x="8793" y="29456"/>
                    <a:pt x="8882" y="29504"/>
                  </a:cubicBezTo>
                  <a:cubicBezTo>
                    <a:pt x="8929" y="29486"/>
                    <a:pt x="8977" y="29467"/>
                    <a:pt x="9019" y="29451"/>
                  </a:cubicBezTo>
                  <a:lnTo>
                    <a:pt x="9019" y="29451"/>
                  </a:lnTo>
                  <a:cubicBezTo>
                    <a:pt x="9169" y="29572"/>
                    <a:pt x="8968" y="29542"/>
                    <a:pt x="8999" y="29592"/>
                  </a:cubicBezTo>
                  <a:lnTo>
                    <a:pt x="8996" y="29704"/>
                  </a:lnTo>
                  <a:lnTo>
                    <a:pt x="9056" y="29767"/>
                  </a:lnTo>
                  <a:cubicBezTo>
                    <a:pt x="9106" y="29728"/>
                    <a:pt x="9155" y="29688"/>
                    <a:pt x="9193" y="29659"/>
                  </a:cubicBezTo>
                  <a:cubicBezTo>
                    <a:pt x="9281" y="29742"/>
                    <a:pt x="9346" y="29804"/>
                    <a:pt x="9446" y="29898"/>
                  </a:cubicBezTo>
                  <a:cubicBezTo>
                    <a:pt x="9455" y="29815"/>
                    <a:pt x="9491" y="29794"/>
                    <a:pt x="9534" y="29794"/>
                  </a:cubicBezTo>
                  <a:cubicBezTo>
                    <a:pt x="9578" y="29794"/>
                    <a:pt x="9631" y="29816"/>
                    <a:pt x="9673" y="29816"/>
                  </a:cubicBezTo>
                  <a:cubicBezTo>
                    <a:pt x="9681" y="29816"/>
                    <a:pt x="9689" y="29815"/>
                    <a:pt x="9696" y="29813"/>
                  </a:cubicBezTo>
                  <a:cubicBezTo>
                    <a:pt x="9722" y="29848"/>
                    <a:pt x="9747" y="29884"/>
                    <a:pt x="9778" y="29925"/>
                  </a:cubicBezTo>
                  <a:cubicBezTo>
                    <a:pt x="9873" y="29907"/>
                    <a:pt x="9956" y="29885"/>
                    <a:pt x="10043" y="29863"/>
                  </a:cubicBezTo>
                  <a:cubicBezTo>
                    <a:pt x="10044" y="29863"/>
                    <a:pt x="10046" y="29863"/>
                    <a:pt x="10047" y="29863"/>
                  </a:cubicBezTo>
                  <a:cubicBezTo>
                    <a:pt x="10059" y="29863"/>
                    <a:pt x="10076" y="29873"/>
                    <a:pt x="10090" y="29878"/>
                  </a:cubicBezTo>
                  <a:cubicBezTo>
                    <a:pt x="10077" y="29932"/>
                    <a:pt x="10064" y="29982"/>
                    <a:pt x="10046" y="30050"/>
                  </a:cubicBezTo>
                  <a:cubicBezTo>
                    <a:pt x="10162" y="30053"/>
                    <a:pt x="10249" y="30054"/>
                    <a:pt x="10287" y="30056"/>
                  </a:cubicBezTo>
                  <a:cubicBezTo>
                    <a:pt x="10380" y="30013"/>
                    <a:pt x="10437" y="29988"/>
                    <a:pt x="10513" y="29954"/>
                  </a:cubicBezTo>
                  <a:cubicBezTo>
                    <a:pt x="10533" y="30046"/>
                    <a:pt x="10548" y="30110"/>
                    <a:pt x="10563" y="30174"/>
                  </a:cubicBezTo>
                  <a:cubicBezTo>
                    <a:pt x="10593" y="30166"/>
                    <a:pt x="10623" y="30159"/>
                    <a:pt x="10663" y="30150"/>
                  </a:cubicBezTo>
                  <a:cubicBezTo>
                    <a:pt x="10688" y="30224"/>
                    <a:pt x="10710" y="30291"/>
                    <a:pt x="10732" y="30359"/>
                  </a:cubicBezTo>
                  <a:cubicBezTo>
                    <a:pt x="10789" y="30343"/>
                    <a:pt x="10842" y="30328"/>
                    <a:pt x="10897" y="30312"/>
                  </a:cubicBezTo>
                  <a:cubicBezTo>
                    <a:pt x="10930" y="30365"/>
                    <a:pt x="10963" y="30418"/>
                    <a:pt x="10988" y="30457"/>
                  </a:cubicBezTo>
                  <a:cubicBezTo>
                    <a:pt x="11047" y="30438"/>
                    <a:pt x="11102" y="30419"/>
                    <a:pt x="11195" y="30390"/>
                  </a:cubicBezTo>
                  <a:lnTo>
                    <a:pt x="11195" y="30390"/>
                  </a:lnTo>
                  <a:cubicBezTo>
                    <a:pt x="11179" y="30485"/>
                    <a:pt x="11169" y="30538"/>
                    <a:pt x="11157" y="30603"/>
                  </a:cubicBezTo>
                  <a:cubicBezTo>
                    <a:pt x="11207" y="30615"/>
                    <a:pt x="11247" y="30624"/>
                    <a:pt x="11294" y="30634"/>
                  </a:cubicBezTo>
                  <a:cubicBezTo>
                    <a:pt x="11273" y="30591"/>
                    <a:pt x="11258" y="30565"/>
                    <a:pt x="11238" y="30522"/>
                  </a:cubicBezTo>
                  <a:lnTo>
                    <a:pt x="11238" y="30522"/>
                  </a:lnTo>
                  <a:cubicBezTo>
                    <a:pt x="11316" y="30546"/>
                    <a:pt x="11382" y="30558"/>
                    <a:pt x="11445" y="30568"/>
                  </a:cubicBezTo>
                  <a:cubicBezTo>
                    <a:pt x="11475" y="30535"/>
                    <a:pt x="11500" y="30507"/>
                    <a:pt x="11523" y="30482"/>
                  </a:cubicBezTo>
                  <a:cubicBezTo>
                    <a:pt x="11589" y="30502"/>
                    <a:pt x="11648" y="30519"/>
                    <a:pt x="11706" y="30535"/>
                  </a:cubicBezTo>
                  <a:cubicBezTo>
                    <a:pt x="11751" y="30510"/>
                    <a:pt x="11797" y="30484"/>
                    <a:pt x="11847" y="30455"/>
                  </a:cubicBezTo>
                  <a:cubicBezTo>
                    <a:pt x="11879" y="30507"/>
                    <a:pt x="11900" y="30540"/>
                    <a:pt x="11919" y="30569"/>
                  </a:cubicBezTo>
                  <a:cubicBezTo>
                    <a:pt x="11888" y="30585"/>
                    <a:pt x="11863" y="30597"/>
                    <a:pt x="11837" y="30612"/>
                  </a:cubicBezTo>
                  <a:cubicBezTo>
                    <a:pt x="11879" y="30640"/>
                    <a:pt x="11913" y="30663"/>
                    <a:pt x="11948" y="30688"/>
                  </a:cubicBezTo>
                  <a:cubicBezTo>
                    <a:pt x="11978" y="30747"/>
                    <a:pt x="11843" y="30833"/>
                    <a:pt x="11994" y="30864"/>
                  </a:cubicBezTo>
                  <a:cubicBezTo>
                    <a:pt x="11995" y="30864"/>
                    <a:pt x="11996" y="30864"/>
                    <a:pt x="11998" y="30864"/>
                  </a:cubicBezTo>
                  <a:cubicBezTo>
                    <a:pt x="12115" y="30864"/>
                    <a:pt x="12043" y="30730"/>
                    <a:pt x="12143" y="30730"/>
                  </a:cubicBezTo>
                  <a:cubicBezTo>
                    <a:pt x="12152" y="30730"/>
                    <a:pt x="12164" y="30731"/>
                    <a:pt x="12176" y="30734"/>
                  </a:cubicBezTo>
                  <a:cubicBezTo>
                    <a:pt x="12196" y="30657"/>
                    <a:pt x="12239" y="30612"/>
                    <a:pt x="12329" y="30612"/>
                  </a:cubicBezTo>
                  <a:cubicBezTo>
                    <a:pt x="12360" y="30612"/>
                    <a:pt x="12396" y="30617"/>
                    <a:pt x="12438" y="30628"/>
                  </a:cubicBezTo>
                  <a:cubicBezTo>
                    <a:pt x="12362" y="30678"/>
                    <a:pt x="12304" y="30716"/>
                    <a:pt x="12246" y="30755"/>
                  </a:cubicBezTo>
                  <a:lnTo>
                    <a:pt x="12562" y="31025"/>
                  </a:lnTo>
                  <a:cubicBezTo>
                    <a:pt x="12615" y="31018"/>
                    <a:pt x="12666" y="31009"/>
                    <a:pt x="12722" y="31000"/>
                  </a:cubicBezTo>
                  <a:cubicBezTo>
                    <a:pt x="12772" y="31059"/>
                    <a:pt x="12816" y="31118"/>
                    <a:pt x="12883" y="31186"/>
                  </a:cubicBezTo>
                  <a:cubicBezTo>
                    <a:pt x="12950" y="31102"/>
                    <a:pt x="13002" y="31037"/>
                    <a:pt x="13055" y="30972"/>
                  </a:cubicBezTo>
                  <a:cubicBezTo>
                    <a:pt x="13097" y="31062"/>
                    <a:pt x="13205" y="31055"/>
                    <a:pt x="13295" y="31074"/>
                  </a:cubicBezTo>
                  <a:cubicBezTo>
                    <a:pt x="13346" y="31003"/>
                    <a:pt x="13398" y="30931"/>
                    <a:pt x="13470" y="30831"/>
                  </a:cubicBezTo>
                  <a:cubicBezTo>
                    <a:pt x="13539" y="30909"/>
                    <a:pt x="13573" y="30962"/>
                    <a:pt x="13624" y="30997"/>
                  </a:cubicBezTo>
                  <a:cubicBezTo>
                    <a:pt x="13676" y="31031"/>
                    <a:pt x="13746" y="31047"/>
                    <a:pt x="13808" y="31071"/>
                  </a:cubicBezTo>
                  <a:cubicBezTo>
                    <a:pt x="13807" y="31121"/>
                    <a:pt x="13804" y="31158"/>
                    <a:pt x="13804" y="31162"/>
                  </a:cubicBezTo>
                  <a:cubicBezTo>
                    <a:pt x="13888" y="31277"/>
                    <a:pt x="13943" y="31353"/>
                    <a:pt x="13995" y="31426"/>
                  </a:cubicBezTo>
                  <a:cubicBezTo>
                    <a:pt x="14130" y="31465"/>
                    <a:pt x="14261" y="31502"/>
                    <a:pt x="14397" y="31542"/>
                  </a:cubicBezTo>
                  <a:cubicBezTo>
                    <a:pt x="14410" y="31505"/>
                    <a:pt x="14429" y="31455"/>
                    <a:pt x="14455" y="31383"/>
                  </a:cubicBezTo>
                  <a:cubicBezTo>
                    <a:pt x="14591" y="31465"/>
                    <a:pt x="14704" y="31536"/>
                    <a:pt x="14817" y="31606"/>
                  </a:cubicBezTo>
                  <a:cubicBezTo>
                    <a:pt x="14850" y="31586"/>
                    <a:pt x="14886" y="31573"/>
                    <a:pt x="14906" y="31551"/>
                  </a:cubicBezTo>
                  <a:cubicBezTo>
                    <a:pt x="14954" y="31490"/>
                    <a:pt x="14991" y="31426"/>
                    <a:pt x="15037" y="31365"/>
                  </a:cubicBezTo>
                  <a:cubicBezTo>
                    <a:pt x="15042" y="31358"/>
                    <a:pt x="15069" y="31359"/>
                    <a:pt x="15087" y="31356"/>
                  </a:cubicBezTo>
                  <a:cubicBezTo>
                    <a:pt x="15098" y="31395"/>
                    <a:pt x="15109" y="31428"/>
                    <a:pt x="15120" y="31465"/>
                  </a:cubicBezTo>
                  <a:cubicBezTo>
                    <a:pt x="15127" y="31466"/>
                    <a:pt x="15133" y="31466"/>
                    <a:pt x="15139" y="31466"/>
                  </a:cubicBezTo>
                  <a:cubicBezTo>
                    <a:pt x="15248" y="31466"/>
                    <a:pt x="15295" y="31417"/>
                    <a:pt x="15332" y="31346"/>
                  </a:cubicBezTo>
                  <a:cubicBezTo>
                    <a:pt x="15343" y="31325"/>
                    <a:pt x="15418" y="31327"/>
                    <a:pt x="15459" y="31318"/>
                  </a:cubicBezTo>
                  <a:lnTo>
                    <a:pt x="15459" y="31318"/>
                  </a:lnTo>
                  <a:cubicBezTo>
                    <a:pt x="15429" y="31387"/>
                    <a:pt x="15409" y="31436"/>
                    <a:pt x="15387" y="31484"/>
                  </a:cubicBezTo>
                  <a:cubicBezTo>
                    <a:pt x="15451" y="31502"/>
                    <a:pt x="15513" y="31521"/>
                    <a:pt x="15541" y="31529"/>
                  </a:cubicBezTo>
                  <a:cubicBezTo>
                    <a:pt x="15611" y="31528"/>
                    <a:pt x="15673" y="31519"/>
                    <a:pt x="15726" y="31519"/>
                  </a:cubicBezTo>
                  <a:cubicBezTo>
                    <a:pt x="15752" y="31519"/>
                    <a:pt x="15776" y="31521"/>
                    <a:pt x="15799" y="31527"/>
                  </a:cubicBezTo>
                  <a:cubicBezTo>
                    <a:pt x="15883" y="31552"/>
                    <a:pt x="15952" y="31609"/>
                    <a:pt x="16030" y="31649"/>
                  </a:cubicBezTo>
                  <a:cubicBezTo>
                    <a:pt x="16034" y="31651"/>
                    <a:pt x="16040" y="31652"/>
                    <a:pt x="16046" y="31652"/>
                  </a:cubicBezTo>
                  <a:cubicBezTo>
                    <a:pt x="16062" y="31652"/>
                    <a:pt x="16081" y="31647"/>
                    <a:pt x="16097" y="31645"/>
                  </a:cubicBezTo>
                  <a:cubicBezTo>
                    <a:pt x="16115" y="31612"/>
                    <a:pt x="16131" y="31580"/>
                    <a:pt x="16149" y="31548"/>
                  </a:cubicBezTo>
                  <a:cubicBezTo>
                    <a:pt x="16189" y="31566"/>
                    <a:pt x="16226" y="31597"/>
                    <a:pt x="16259" y="31597"/>
                  </a:cubicBezTo>
                  <a:cubicBezTo>
                    <a:pt x="16261" y="31597"/>
                    <a:pt x="16263" y="31596"/>
                    <a:pt x="16265" y="31596"/>
                  </a:cubicBezTo>
                  <a:cubicBezTo>
                    <a:pt x="16458" y="31567"/>
                    <a:pt x="16648" y="31530"/>
                    <a:pt x="16831" y="31495"/>
                  </a:cubicBezTo>
                  <a:cubicBezTo>
                    <a:pt x="16902" y="31509"/>
                    <a:pt x="16977" y="31524"/>
                    <a:pt x="17111" y="31551"/>
                  </a:cubicBezTo>
                  <a:cubicBezTo>
                    <a:pt x="17133" y="31506"/>
                    <a:pt x="17161" y="31455"/>
                    <a:pt x="17186" y="31408"/>
                  </a:cubicBezTo>
                  <a:cubicBezTo>
                    <a:pt x="17239" y="31439"/>
                    <a:pt x="17265" y="31453"/>
                    <a:pt x="17295" y="31471"/>
                  </a:cubicBezTo>
                  <a:cubicBezTo>
                    <a:pt x="17360" y="31443"/>
                    <a:pt x="17420" y="31420"/>
                    <a:pt x="17473" y="31398"/>
                  </a:cubicBezTo>
                  <a:cubicBezTo>
                    <a:pt x="17524" y="31426"/>
                    <a:pt x="17561" y="31446"/>
                    <a:pt x="17619" y="31477"/>
                  </a:cubicBezTo>
                  <a:cubicBezTo>
                    <a:pt x="17655" y="31448"/>
                    <a:pt x="17683" y="31420"/>
                    <a:pt x="17719" y="31398"/>
                  </a:cubicBezTo>
                  <a:cubicBezTo>
                    <a:pt x="17761" y="31373"/>
                    <a:pt x="17808" y="31350"/>
                    <a:pt x="17863" y="31317"/>
                  </a:cubicBezTo>
                  <a:cubicBezTo>
                    <a:pt x="17889" y="31365"/>
                    <a:pt x="17905" y="31396"/>
                    <a:pt x="17923" y="31427"/>
                  </a:cubicBezTo>
                  <a:cubicBezTo>
                    <a:pt x="18063" y="31411"/>
                    <a:pt x="18203" y="31395"/>
                    <a:pt x="18334" y="31378"/>
                  </a:cubicBezTo>
                  <a:cubicBezTo>
                    <a:pt x="18341" y="31337"/>
                    <a:pt x="18345" y="31311"/>
                    <a:pt x="18350" y="31289"/>
                  </a:cubicBezTo>
                  <a:cubicBezTo>
                    <a:pt x="18507" y="31309"/>
                    <a:pt x="18659" y="31330"/>
                    <a:pt x="18803" y="31349"/>
                  </a:cubicBezTo>
                  <a:cubicBezTo>
                    <a:pt x="18890" y="31283"/>
                    <a:pt x="18926" y="31185"/>
                    <a:pt x="19048" y="31185"/>
                  </a:cubicBezTo>
                  <a:cubicBezTo>
                    <a:pt x="19053" y="31185"/>
                    <a:pt x="19058" y="31185"/>
                    <a:pt x="19063" y="31186"/>
                  </a:cubicBezTo>
                  <a:cubicBezTo>
                    <a:pt x="19075" y="31165"/>
                    <a:pt x="19090" y="31147"/>
                    <a:pt x="19105" y="31130"/>
                  </a:cubicBezTo>
                  <a:lnTo>
                    <a:pt x="19130" y="31146"/>
                  </a:lnTo>
                  <a:lnTo>
                    <a:pt x="19075" y="31193"/>
                  </a:lnTo>
                  <a:cubicBezTo>
                    <a:pt x="19071" y="31190"/>
                    <a:pt x="19063" y="31186"/>
                    <a:pt x="19063" y="31186"/>
                  </a:cubicBezTo>
                  <a:lnTo>
                    <a:pt x="19063" y="31186"/>
                  </a:lnTo>
                  <a:cubicBezTo>
                    <a:pt x="19103" y="31221"/>
                    <a:pt x="19140" y="31253"/>
                    <a:pt x="19175" y="31284"/>
                  </a:cubicBezTo>
                  <a:cubicBezTo>
                    <a:pt x="19243" y="31246"/>
                    <a:pt x="19305" y="31211"/>
                    <a:pt x="19365" y="31177"/>
                  </a:cubicBezTo>
                  <a:cubicBezTo>
                    <a:pt x="19358" y="31130"/>
                    <a:pt x="19352" y="31084"/>
                    <a:pt x="19316" y="31042"/>
                  </a:cubicBezTo>
                  <a:cubicBezTo>
                    <a:pt x="19316" y="31042"/>
                    <a:pt x="19317" y="31041"/>
                    <a:pt x="19317" y="31041"/>
                  </a:cubicBezTo>
                  <a:lnTo>
                    <a:pt x="19317" y="31041"/>
                  </a:lnTo>
                  <a:cubicBezTo>
                    <a:pt x="19317" y="31041"/>
                    <a:pt x="19316" y="31041"/>
                    <a:pt x="19316" y="31042"/>
                  </a:cubicBezTo>
                  <a:lnTo>
                    <a:pt x="19316" y="31042"/>
                  </a:lnTo>
                  <a:cubicBezTo>
                    <a:pt x="19278" y="31011"/>
                    <a:pt x="19269" y="30975"/>
                    <a:pt x="19260" y="30939"/>
                  </a:cubicBezTo>
                  <a:lnTo>
                    <a:pt x="19306" y="30928"/>
                  </a:lnTo>
                  <a:lnTo>
                    <a:pt x="19349" y="31032"/>
                  </a:lnTo>
                  <a:lnTo>
                    <a:pt x="19349" y="31032"/>
                  </a:lnTo>
                  <a:cubicBezTo>
                    <a:pt x="19371" y="31026"/>
                    <a:pt x="19391" y="31024"/>
                    <a:pt x="19409" y="31024"/>
                  </a:cubicBezTo>
                  <a:cubicBezTo>
                    <a:pt x="19500" y="31024"/>
                    <a:pt x="19547" y="31082"/>
                    <a:pt x="19622" y="31093"/>
                  </a:cubicBezTo>
                  <a:cubicBezTo>
                    <a:pt x="19637" y="31050"/>
                    <a:pt x="19653" y="31008"/>
                    <a:pt x="19681" y="30928"/>
                  </a:cubicBezTo>
                  <a:cubicBezTo>
                    <a:pt x="19747" y="30980"/>
                    <a:pt x="19787" y="31012"/>
                    <a:pt x="19825" y="31043"/>
                  </a:cubicBezTo>
                  <a:cubicBezTo>
                    <a:pt x="19890" y="30980"/>
                    <a:pt x="20024" y="30946"/>
                    <a:pt x="20012" y="30806"/>
                  </a:cubicBezTo>
                  <a:lnTo>
                    <a:pt x="20012" y="30806"/>
                  </a:lnTo>
                  <a:cubicBezTo>
                    <a:pt x="20078" y="30853"/>
                    <a:pt x="20127" y="30889"/>
                    <a:pt x="20189" y="30931"/>
                  </a:cubicBezTo>
                  <a:cubicBezTo>
                    <a:pt x="20202" y="30874"/>
                    <a:pt x="20211" y="30837"/>
                    <a:pt x="20215" y="30812"/>
                  </a:cubicBezTo>
                  <a:cubicBezTo>
                    <a:pt x="20282" y="30808"/>
                    <a:pt x="20345" y="30802"/>
                    <a:pt x="20442" y="30794"/>
                  </a:cubicBezTo>
                  <a:cubicBezTo>
                    <a:pt x="20383" y="30759"/>
                    <a:pt x="20358" y="30744"/>
                    <a:pt x="20332" y="30728"/>
                  </a:cubicBezTo>
                  <a:cubicBezTo>
                    <a:pt x="20376" y="30703"/>
                    <a:pt x="20414" y="30681"/>
                    <a:pt x="20452" y="30659"/>
                  </a:cubicBezTo>
                  <a:cubicBezTo>
                    <a:pt x="20452" y="30606"/>
                    <a:pt x="20451" y="30553"/>
                    <a:pt x="20449" y="30494"/>
                  </a:cubicBezTo>
                  <a:cubicBezTo>
                    <a:pt x="20502" y="30493"/>
                    <a:pt x="20536" y="30493"/>
                    <a:pt x="20592" y="30491"/>
                  </a:cubicBezTo>
                  <a:lnTo>
                    <a:pt x="20592" y="30491"/>
                  </a:lnTo>
                  <a:cubicBezTo>
                    <a:pt x="20574" y="30544"/>
                    <a:pt x="20561" y="30587"/>
                    <a:pt x="20546" y="30631"/>
                  </a:cubicBezTo>
                  <a:cubicBezTo>
                    <a:pt x="20624" y="30660"/>
                    <a:pt x="20684" y="30674"/>
                    <a:pt x="20728" y="30674"/>
                  </a:cubicBezTo>
                  <a:cubicBezTo>
                    <a:pt x="20777" y="30674"/>
                    <a:pt x="20807" y="30657"/>
                    <a:pt x="20824" y="30622"/>
                  </a:cubicBezTo>
                  <a:cubicBezTo>
                    <a:pt x="20799" y="30608"/>
                    <a:pt x="20774" y="30593"/>
                    <a:pt x="20755" y="30583"/>
                  </a:cubicBezTo>
                  <a:cubicBezTo>
                    <a:pt x="20782" y="30543"/>
                    <a:pt x="20805" y="30509"/>
                    <a:pt x="20821" y="30485"/>
                  </a:cubicBezTo>
                  <a:cubicBezTo>
                    <a:pt x="20910" y="30510"/>
                    <a:pt x="20988" y="30522"/>
                    <a:pt x="21060" y="30537"/>
                  </a:cubicBezTo>
                  <a:cubicBezTo>
                    <a:pt x="21083" y="30503"/>
                    <a:pt x="21097" y="30493"/>
                    <a:pt x="21095" y="30485"/>
                  </a:cubicBezTo>
                  <a:cubicBezTo>
                    <a:pt x="21091" y="30461"/>
                    <a:pt x="21084" y="30437"/>
                    <a:pt x="21018" y="30410"/>
                  </a:cubicBezTo>
                  <a:lnTo>
                    <a:pt x="21018" y="30410"/>
                  </a:lnTo>
                  <a:cubicBezTo>
                    <a:pt x="21005" y="30418"/>
                    <a:pt x="20992" y="30426"/>
                    <a:pt x="20977" y="30432"/>
                  </a:cubicBezTo>
                  <a:cubicBezTo>
                    <a:pt x="20977" y="30433"/>
                    <a:pt x="20976" y="30433"/>
                    <a:pt x="20975" y="30433"/>
                  </a:cubicBezTo>
                  <a:cubicBezTo>
                    <a:pt x="20964" y="30433"/>
                    <a:pt x="20951" y="30417"/>
                    <a:pt x="20982" y="30397"/>
                  </a:cubicBezTo>
                  <a:cubicBezTo>
                    <a:pt x="20982" y="30397"/>
                    <a:pt x="20983" y="30397"/>
                    <a:pt x="20983" y="30397"/>
                  </a:cubicBezTo>
                  <a:lnTo>
                    <a:pt x="20983" y="30397"/>
                  </a:lnTo>
                  <a:cubicBezTo>
                    <a:pt x="20983" y="30397"/>
                    <a:pt x="20983" y="30397"/>
                    <a:pt x="20983" y="30397"/>
                  </a:cubicBezTo>
                  <a:cubicBezTo>
                    <a:pt x="20996" y="30401"/>
                    <a:pt x="21008" y="30406"/>
                    <a:pt x="21018" y="30410"/>
                  </a:cubicBezTo>
                  <a:lnTo>
                    <a:pt x="21018" y="30410"/>
                  </a:lnTo>
                  <a:cubicBezTo>
                    <a:pt x="21024" y="30406"/>
                    <a:pt x="21030" y="30402"/>
                    <a:pt x="21036" y="30397"/>
                  </a:cubicBezTo>
                  <a:lnTo>
                    <a:pt x="21036" y="30397"/>
                  </a:lnTo>
                  <a:cubicBezTo>
                    <a:pt x="21027" y="30397"/>
                    <a:pt x="21017" y="30396"/>
                    <a:pt x="21007" y="30396"/>
                  </a:cubicBezTo>
                  <a:cubicBezTo>
                    <a:pt x="20999" y="30396"/>
                    <a:pt x="20991" y="30397"/>
                    <a:pt x="20983" y="30397"/>
                  </a:cubicBezTo>
                  <a:lnTo>
                    <a:pt x="20983" y="30397"/>
                  </a:lnTo>
                  <a:cubicBezTo>
                    <a:pt x="20981" y="30384"/>
                    <a:pt x="21023" y="30379"/>
                    <a:pt x="21067" y="30377"/>
                  </a:cubicBezTo>
                  <a:lnTo>
                    <a:pt x="21067" y="30377"/>
                  </a:lnTo>
                  <a:cubicBezTo>
                    <a:pt x="21057" y="30383"/>
                    <a:pt x="21047" y="30390"/>
                    <a:pt x="21036" y="30397"/>
                  </a:cubicBezTo>
                  <a:lnTo>
                    <a:pt x="21036" y="30397"/>
                  </a:lnTo>
                  <a:cubicBezTo>
                    <a:pt x="21148" y="30405"/>
                    <a:pt x="21229" y="30450"/>
                    <a:pt x="21303" y="30450"/>
                  </a:cubicBezTo>
                  <a:cubicBezTo>
                    <a:pt x="21349" y="30450"/>
                    <a:pt x="21392" y="30433"/>
                    <a:pt x="21438" y="30379"/>
                  </a:cubicBezTo>
                  <a:cubicBezTo>
                    <a:pt x="21436" y="30347"/>
                    <a:pt x="21436" y="30321"/>
                    <a:pt x="21433" y="30244"/>
                  </a:cubicBezTo>
                  <a:lnTo>
                    <a:pt x="21433" y="30244"/>
                  </a:lnTo>
                  <a:cubicBezTo>
                    <a:pt x="21509" y="30300"/>
                    <a:pt x="21554" y="30334"/>
                    <a:pt x="21600" y="30368"/>
                  </a:cubicBezTo>
                  <a:cubicBezTo>
                    <a:pt x="21751" y="30297"/>
                    <a:pt x="21875" y="30238"/>
                    <a:pt x="22037" y="30163"/>
                  </a:cubicBezTo>
                  <a:cubicBezTo>
                    <a:pt x="22068" y="30164"/>
                    <a:pt x="22094" y="30165"/>
                    <a:pt x="22117" y="30165"/>
                  </a:cubicBezTo>
                  <a:cubicBezTo>
                    <a:pt x="22241" y="30165"/>
                    <a:pt x="22253" y="30142"/>
                    <a:pt x="22316" y="29994"/>
                  </a:cubicBezTo>
                  <a:cubicBezTo>
                    <a:pt x="22321" y="29984"/>
                    <a:pt x="22293" y="29968"/>
                    <a:pt x="22279" y="29954"/>
                  </a:cubicBezTo>
                  <a:cubicBezTo>
                    <a:pt x="22251" y="29976"/>
                    <a:pt x="22225" y="30000"/>
                    <a:pt x="22179" y="30037"/>
                  </a:cubicBezTo>
                  <a:cubicBezTo>
                    <a:pt x="22169" y="29993"/>
                    <a:pt x="22162" y="29960"/>
                    <a:pt x="22156" y="29932"/>
                  </a:cubicBezTo>
                  <a:cubicBezTo>
                    <a:pt x="22249" y="29898"/>
                    <a:pt x="22328" y="29881"/>
                    <a:pt x="22397" y="29847"/>
                  </a:cubicBezTo>
                  <a:cubicBezTo>
                    <a:pt x="22428" y="29878"/>
                    <a:pt x="22453" y="29903"/>
                    <a:pt x="22480" y="29931"/>
                  </a:cubicBezTo>
                  <a:cubicBezTo>
                    <a:pt x="22502" y="29897"/>
                    <a:pt x="22519" y="29869"/>
                    <a:pt x="22535" y="29842"/>
                  </a:cubicBezTo>
                  <a:cubicBezTo>
                    <a:pt x="22591" y="29891"/>
                    <a:pt x="22654" y="29907"/>
                    <a:pt x="22722" y="29907"/>
                  </a:cubicBezTo>
                  <a:cubicBezTo>
                    <a:pt x="22846" y="29907"/>
                    <a:pt x="22988" y="29856"/>
                    <a:pt x="23142" y="29854"/>
                  </a:cubicBezTo>
                  <a:cubicBezTo>
                    <a:pt x="23075" y="29759"/>
                    <a:pt x="23034" y="29700"/>
                    <a:pt x="22986" y="29632"/>
                  </a:cubicBezTo>
                  <a:cubicBezTo>
                    <a:pt x="23111" y="29578"/>
                    <a:pt x="23230" y="29525"/>
                    <a:pt x="23343" y="29475"/>
                  </a:cubicBezTo>
                  <a:cubicBezTo>
                    <a:pt x="23346" y="29428"/>
                    <a:pt x="23349" y="29391"/>
                    <a:pt x="23350" y="29356"/>
                  </a:cubicBezTo>
                  <a:cubicBezTo>
                    <a:pt x="23362" y="29358"/>
                    <a:pt x="23373" y="29360"/>
                    <a:pt x="23384" y="29363"/>
                  </a:cubicBezTo>
                  <a:cubicBezTo>
                    <a:pt x="23402" y="29404"/>
                    <a:pt x="23421" y="29445"/>
                    <a:pt x="23439" y="29485"/>
                  </a:cubicBezTo>
                  <a:cubicBezTo>
                    <a:pt x="23300" y="29576"/>
                    <a:pt x="23246" y="29666"/>
                    <a:pt x="23273" y="29754"/>
                  </a:cubicBezTo>
                  <a:cubicBezTo>
                    <a:pt x="23495" y="29682"/>
                    <a:pt x="23705" y="29576"/>
                    <a:pt x="23915" y="29472"/>
                  </a:cubicBezTo>
                  <a:cubicBezTo>
                    <a:pt x="24118" y="29353"/>
                    <a:pt x="24324" y="29241"/>
                    <a:pt x="24554" y="29177"/>
                  </a:cubicBezTo>
                  <a:cubicBezTo>
                    <a:pt x="24605" y="29111"/>
                    <a:pt x="24663" y="29038"/>
                    <a:pt x="24722" y="28961"/>
                  </a:cubicBezTo>
                  <a:cubicBezTo>
                    <a:pt x="24754" y="28992"/>
                    <a:pt x="24775" y="29010"/>
                    <a:pt x="24810" y="29042"/>
                  </a:cubicBezTo>
                  <a:cubicBezTo>
                    <a:pt x="24895" y="28982"/>
                    <a:pt x="24985" y="28917"/>
                    <a:pt x="25073" y="28855"/>
                  </a:cubicBezTo>
                  <a:lnTo>
                    <a:pt x="25182" y="28882"/>
                  </a:lnTo>
                  <a:cubicBezTo>
                    <a:pt x="25167" y="28826"/>
                    <a:pt x="25153" y="28768"/>
                    <a:pt x="25131" y="28676"/>
                  </a:cubicBezTo>
                  <a:lnTo>
                    <a:pt x="25131" y="28676"/>
                  </a:lnTo>
                  <a:cubicBezTo>
                    <a:pt x="25198" y="28735"/>
                    <a:pt x="25219" y="28752"/>
                    <a:pt x="25257" y="28785"/>
                  </a:cubicBezTo>
                  <a:cubicBezTo>
                    <a:pt x="25312" y="28757"/>
                    <a:pt x="25365" y="28705"/>
                    <a:pt x="25428" y="28674"/>
                  </a:cubicBezTo>
                  <a:cubicBezTo>
                    <a:pt x="25497" y="28639"/>
                    <a:pt x="25575" y="28626"/>
                    <a:pt x="25646" y="28590"/>
                  </a:cubicBezTo>
                  <a:cubicBezTo>
                    <a:pt x="25820" y="28501"/>
                    <a:pt x="25915" y="28329"/>
                    <a:pt x="25808" y="28191"/>
                  </a:cubicBezTo>
                  <a:lnTo>
                    <a:pt x="25808" y="28191"/>
                  </a:lnTo>
                  <a:cubicBezTo>
                    <a:pt x="25804" y="28196"/>
                    <a:pt x="25800" y="28200"/>
                    <a:pt x="25796" y="28204"/>
                  </a:cubicBezTo>
                  <a:cubicBezTo>
                    <a:pt x="25794" y="28205"/>
                    <a:pt x="25791" y="28206"/>
                    <a:pt x="25789" y="28206"/>
                  </a:cubicBezTo>
                  <a:cubicBezTo>
                    <a:pt x="25779" y="28206"/>
                    <a:pt x="25769" y="28194"/>
                    <a:pt x="25790" y="28170"/>
                  </a:cubicBezTo>
                  <a:lnTo>
                    <a:pt x="25790" y="28170"/>
                  </a:lnTo>
                  <a:cubicBezTo>
                    <a:pt x="25797" y="28177"/>
                    <a:pt x="25803" y="28184"/>
                    <a:pt x="25808" y="28191"/>
                  </a:cubicBezTo>
                  <a:lnTo>
                    <a:pt x="25808" y="28191"/>
                  </a:lnTo>
                  <a:cubicBezTo>
                    <a:pt x="25822" y="28178"/>
                    <a:pt x="25834" y="28163"/>
                    <a:pt x="25846" y="28148"/>
                  </a:cubicBezTo>
                  <a:lnTo>
                    <a:pt x="25846" y="28148"/>
                  </a:lnTo>
                  <a:cubicBezTo>
                    <a:pt x="25830" y="28153"/>
                    <a:pt x="25811" y="28160"/>
                    <a:pt x="25790" y="28170"/>
                  </a:cubicBezTo>
                  <a:cubicBezTo>
                    <a:pt x="25782" y="28158"/>
                    <a:pt x="25824" y="28142"/>
                    <a:pt x="25866" y="28124"/>
                  </a:cubicBezTo>
                  <a:lnTo>
                    <a:pt x="25866" y="28124"/>
                  </a:lnTo>
                  <a:cubicBezTo>
                    <a:pt x="25859" y="28132"/>
                    <a:pt x="25853" y="28140"/>
                    <a:pt x="25846" y="28148"/>
                  </a:cubicBezTo>
                  <a:lnTo>
                    <a:pt x="25846" y="28148"/>
                  </a:lnTo>
                  <a:cubicBezTo>
                    <a:pt x="25868" y="28141"/>
                    <a:pt x="25886" y="28139"/>
                    <a:pt x="25901" y="28139"/>
                  </a:cubicBezTo>
                  <a:cubicBezTo>
                    <a:pt x="25989" y="28139"/>
                    <a:pt x="25991" y="28227"/>
                    <a:pt x="26047" y="28227"/>
                  </a:cubicBezTo>
                  <a:cubicBezTo>
                    <a:pt x="26055" y="28227"/>
                    <a:pt x="26064" y="28225"/>
                    <a:pt x="26074" y="28221"/>
                  </a:cubicBezTo>
                  <a:cubicBezTo>
                    <a:pt x="26261" y="28112"/>
                    <a:pt x="26249" y="27973"/>
                    <a:pt x="26236" y="27827"/>
                  </a:cubicBezTo>
                  <a:lnTo>
                    <a:pt x="26236" y="27827"/>
                  </a:lnTo>
                  <a:cubicBezTo>
                    <a:pt x="26343" y="27830"/>
                    <a:pt x="26447" y="27831"/>
                    <a:pt x="26552" y="27833"/>
                  </a:cubicBezTo>
                  <a:cubicBezTo>
                    <a:pt x="26581" y="27775"/>
                    <a:pt x="26599" y="27703"/>
                    <a:pt x="26614" y="27702"/>
                  </a:cubicBezTo>
                  <a:cubicBezTo>
                    <a:pt x="26842" y="27664"/>
                    <a:pt x="26923" y="27477"/>
                    <a:pt x="27008" y="27306"/>
                  </a:cubicBezTo>
                  <a:cubicBezTo>
                    <a:pt x="27058" y="27208"/>
                    <a:pt x="27101" y="27107"/>
                    <a:pt x="27151" y="26997"/>
                  </a:cubicBezTo>
                  <a:cubicBezTo>
                    <a:pt x="27215" y="26990"/>
                    <a:pt x="27286" y="26984"/>
                    <a:pt x="27355" y="26977"/>
                  </a:cubicBezTo>
                  <a:cubicBezTo>
                    <a:pt x="27363" y="26943"/>
                    <a:pt x="27367" y="26921"/>
                    <a:pt x="27371" y="26894"/>
                  </a:cubicBezTo>
                  <a:lnTo>
                    <a:pt x="27561" y="26878"/>
                  </a:lnTo>
                  <a:cubicBezTo>
                    <a:pt x="27516" y="26757"/>
                    <a:pt x="27645" y="26638"/>
                    <a:pt x="27613" y="26456"/>
                  </a:cubicBezTo>
                  <a:lnTo>
                    <a:pt x="27613" y="26456"/>
                  </a:lnTo>
                  <a:cubicBezTo>
                    <a:pt x="27707" y="26481"/>
                    <a:pt x="27766" y="26495"/>
                    <a:pt x="27855" y="26519"/>
                  </a:cubicBezTo>
                  <a:cubicBezTo>
                    <a:pt x="27852" y="26376"/>
                    <a:pt x="27851" y="26291"/>
                    <a:pt x="27850" y="26220"/>
                  </a:cubicBezTo>
                  <a:cubicBezTo>
                    <a:pt x="27926" y="26194"/>
                    <a:pt x="28003" y="26169"/>
                    <a:pt x="28097" y="26135"/>
                  </a:cubicBezTo>
                  <a:cubicBezTo>
                    <a:pt x="28050" y="26064"/>
                    <a:pt x="28020" y="26019"/>
                    <a:pt x="27988" y="25972"/>
                  </a:cubicBezTo>
                  <a:cubicBezTo>
                    <a:pt x="28025" y="25941"/>
                    <a:pt x="28050" y="25919"/>
                    <a:pt x="28081" y="25891"/>
                  </a:cubicBezTo>
                  <a:cubicBezTo>
                    <a:pt x="28091" y="25930"/>
                    <a:pt x="28097" y="25961"/>
                    <a:pt x="28104" y="25992"/>
                  </a:cubicBezTo>
                  <a:cubicBezTo>
                    <a:pt x="28145" y="25985"/>
                    <a:pt x="28186" y="25979"/>
                    <a:pt x="28223" y="25973"/>
                  </a:cubicBezTo>
                  <a:cubicBezTo>
                    <a:pt x="28231" y="25936"/>
                    <a:pt x="28236" y="25908"/>
                    <a:pt x="28247" y="25864"/>
                  </a:cubicBezTo>
                  <a:cubicBezTo>
                    <a:pt x="28301" y="25901"/>
                    <a:pt x="28347" y="25932"/>
                    <a:pt x="28394" y="25963"/>
                  </a:cubicBezTo>
                  <a:cubicBezTo>
                    <a:pt x="28425" y="25929"/>
                    <a:pt x="28447" y="25904"/>
                    <a:pt x="28472" y="25876"/>
                  </a:cubicBezTo>
                  <a:cubicBezTo>
                    <a:pt x="28438" y="25827"/>
                    <a:pt x="28407" y="25783"/>
                    <a:pt x="28370" y="25730"/>
                  </a:cubicBezTo>
                  <a:cubicBezTo>
                    <a:pt x="28419" y="25722"/>
                    <a:pt x="28450" y="25716"/>
                    <a:pt x="28478" y="25710"/>
                  </a:cubicBezTo>
                  <a:cubicBezTo>
                    <a:pt x="28487" y="25670"/>
                    <a:pt x="28497" y="25629"/>
                    <a:pt x="28509" y="25577"/>
                  </a:cubicBezTo>
                  <a:cubicBezTo>
                    <a:pt x="28590" y="25560"/>
                    <a:pt x="28659" y="25545"/>
                    <a:pt x="28728" y="25532"/>
                  </a:cubicBezTo>
                  <a:cubicBezTo>
                    <a:pt x="28731" y="25464"/>
                    <a:pt x="28732" y="25407"/>
                    <a:pt x="28734" y="25343"/>
                  </a:cubicBezTo>
                  <a:cubicBezTo>
                    <a:pt x="28779" y="25352"/>
                    <a:pt x="28822" y="25360"/>
                    <a:pt x="28853" y="25366"/>
                  </a:cubicBezTo>
                  <a:cubicBezTo>
                    <a:pt x="28910" y="25293"/>
                    <a:pt x="28962" y="25229"/>
                    <a:pt x="29016" y="25161"/>
                  </a:cubicBezTo>
                  <a:cubicBezTo>
                    <a:pt x="28781" y="25071"/>
                    <a:pt x="28773" y="25064"/>
                    <a:pt x="28650" y="24856"/>
                  </a:cubicBezTo>
                  <a:cubicBezTo>
                    <a:pt x="28803" y="24804"/>
                    <a:pt x="28943" y="24755"/>
                    <a:pt x="29068" y="24712"/>
                  </a:cubicBezTo>
                  <a:lnTo>
                    <a:pt x="29068" y="24712"/>
                  </a:lnTo>
                  <a:cubicBezTo>
                    <a:pt x="29147" y="24790"/>
                    <a:pt x="29034" y="24948"/>
                    <a:pt x="29165" y="24968"/>
                  </a:cubicBezTo>
                  <a:cubicBezTo>
                    <a:pt x="29193" y="24911"/>
                    <a:pt x="29216" y="24854"/>
                    <a:pt x="29246" y="24798"/>
                  </a:cubicBezTo>
                  <a:cubicBezTo>
                    <a:pt x="29296" y="24706"/>
                    <a:pt x="29309" y="24628"/>
                    <a:pt x="29241" y="24568"/>
                  </a:cubicBezTo>
                  <a:cubicBezTo>
                    <a:pt x="29237" y="24565"/>
                    <a:pt x="29253" y="24539"/>
                    <a:pt x="29260" y="24523"/>
                  </a:cubicBezTo>
                  <a:cubicBezTo>
                    <a:pt x="29303" y="24530"/>
                    <a:pt x="29344" y="24537"/>
                    <a:pt x="29393" y="24546"/>
                  </a:cubicBezTo>
                  <a:cubicBezTo>
                    <a:pt x="29455" y="24355"/>
                    <a:pt x="29411" y="24228"/>
                    <a:pt x="29353" y="24111"/>
                  </a:cubicBezTo>
                  <a:cubicBezTo>
                    <a:pt x="29318" y="24037"/>
                    <a:pt x="29288" y="23963"/>
                    <a:pt x="29391" y="23868"/>
                  </a:cubicBezTo>
                  <a:cubicBezTo>
                    <a:pt x="29472" y="23932"/>
                    <a:pt x="29475" y="24101"/>
                    <a:pt x="29596" y="24101"/>
                  </a:cubicBezTo>
                  <a:cubicBezTo>
                    <a:pt x="29609" y="24101"/>
                    <a:pt x="29624" y="24099"/>
                    <a:pt x="29640" y="24094"/>
                  </a:cubicBezTo>
                  <a:cubicBezTo>
                    <a:pt x="29666" y="24053"/>
                    <a:pt x="29693" y="24013"/>
                    <a:pt x="29719" y="23972"/>
                  </a:cubicBezTo>
                  <a:cubicBezTo>
                    <a:pt x="29677" y="23862"/>
                    <a:pt x="29671" y="23749"/>
                    <a:pt x="29764" y="23582"/>
                  </a:cubicBezTo>
                  <a:cubicBezTo>
                    <a:pt x="29806" y="23657"/>
                    <a:pt x="29830" y="23716"/>
                    <a:pt x="29868" y="23757"/>
                  </a:cubicBezTo>
                  <a:cubicBezTo>
                    <a:pt x="29870" y="23760"/>
                    <a:pt x="29874" y="23761"/>
                    <a:pt x="29878" y="23761"/>
                  </a:cubicBezTo>
                  <a:cubicBezTo>
                    <a:pt x="29899" y="23761"/>
                    <a:pt x="29940" y="23739"/>
                    <a:pt x="29978" y="23727"/>
                  </a:cubicBezTo>
                  <a:cubicBezTo>
                    <a:pt x="29950" y="23662"/>
                    <a:pt x="29931" y="23619"/>
                    <a:pt x="29917" y="23585"/>
                  </a:cubicBezTo>
                  <a:cubicBezTo>
                    <a:pt x="29946" y="23521"/>
                    <a:pt x="29973" y="23462"/>
                    <a:pt x="30030" y="23337"/>
                  </a:cubicBezTo>
                  <a:lnTo>
                    <a:pt x="30030" y="23337"/>
                  </a:lnTo>
                  <a:cubicBezTo>
                    <a:pt x="29921" y="23398"/>
                    <a:pt x="29872" y="23425"/>
                    <a:pt x="29824" y="23453"/>
                  </a:cubicBezTo>
                  <a:cubicBezTo>
                    <a:pt x="29803" y="23401"/>
                    <a:pt x="29783" y="23346"/>
                    <a:pt x="29758" y="23281"/>
                  </a:cubicBezTo>
                  <a:lnTo>
                    <a:pt x="29758" y="23281"/>
                  </a:lnTo>
                  <a:cubicBezTo>
                    <a:pt x="29874" y="23297"/>
                    <a:pt x="29978" y="23312"/>
                    <a:pt x="30089" y="23328"/>
                  </a:cubicBezTo>
                  <a:cubicBezTo>
                    <a:pt x="30106" y="23168"/>
                    <a:pt x="30121" y="23029"/>
                    <a:pt x="30136" y="22901"/>
                  </a:cubicBezTo>
                  <a:cubicBezTo>
                    <a:pt x="30195" y="22860"/>
                    <a:pt x="30245" y="22832"/>
                    <a:pt x="30292" y="22794"/>
                  </a:cubicBezTo>
                  <a:cubicBezTo>
                    <a:pt x="30276" y="22703"/>
                    <a:pt x="30259" y="22617"/>
                    <a:pt x="30246" y="22541"/>
                  </a:cubicBezTo>
                  <a:cubicBezTo>
                    <a:pt x="30186" y="22501"/>
                    <a:pt x="30133" y="22466"/>
                    <a:pt x="30105" y="22447"/>
                  </a:cubicBezTo>
                  <a:cubicBezTo>
                    <a:pt x="30145" y="22411"/>
                    <a:pt x="30187" y="22372"/>
                    <a:pt x="30220" y="22344"/>
                  </a:cubicBezTo>
                  <a:cubicBezTo>
                    <a:pt x="30296" y="22451"/>
                    <a:pt x="30358" y="22538"/>
                    <a:pt x="30426" y="22635"/>
                  </a:cubicBezTo>
                  <a:cubicBezTo>
                    <a:pt x="30449" y="22586"/>
                    <a:pt x="30462" y="22557"/>
                    <a:pt x="30479" y="22523"/>
                  </a:cubicBezTo>
                  <a:cubicBezTo>
                    <a:pt x="30434" y="22483"/>
                    <a:pt x="30393" y="22448"/>
                    <a:pt x="30371" y="22429"/>
                  </a:cubicBezTo>
                  <a:cubicBezTo>
                    <a:pt x="30374" y="22358"/>
                    <a:pt x="30380" y="22316"/>
                    <a:pt x="30373" y="22279"/>
                  </a:cubicBezTo>
                  <a:cubicBezTo>
                    <a:pt x="30368" y="22254"/>
                    <a:pt x="30346" y="22238"/>
                    <a:pt x="30333" y="22220"/>
                  </a:cubicBezTo>
                  <a:cubicBezTo>
                    <a:pt x="30377" y="22183"/>
                    <a:pt x="30395" y="22169"/>
                    <a:pt x="30458" y="22116"/>
                  </a:cubicBezTo>
                  <a:lnTo>
                    <a:pt x="30458" y="22116"/>
                  </a:lnTo>
                  <a:cubicBezTo>
                    <a:pt x="30298" y="22120"/>
                    <a:pt x="30190" y="22123"/>
                    <a:pt x="30074" y="22127"/>
                  </a:cubicBezTo>
                  <a:cubicBezTo>
                    <a:pt x="30084" y="22079"/>
                    <a:pt x="30090" y="22048"/>
                    <a:pt x="30102" y="21996"/>
                  </a:cubicBezTo>
                  <a:cubicBezTo>
                    <a:pt x="30214" y="22004"/>
                    <a:pt x="30320" y="22011"/>
                    <a:pt x="30426" y="22018"/>
                  </a:cubicBezTo>
                  <a:lnTo>
                    <a:pt x="30476" y="21923"/>
                  </a:lnTo>
                  <a:cubicBezTo>
                    <a:pt x="30445" y="21905"/>
                    <a:pt x="30414" y="21889"/>
                    <a:pt x="30380" y="21871"/>
                  </a:cubicBezTo>
                  <a:lnTo>
                    <a:pt x="30379" y="21871"/>
                  </a:lnTo>
                  <a:cubicBezTo>
                    <a:pt x="30405" y="21820"/>
                    <a:pt x="30421" y="21792"/>
                    <a:pt x="30437" y="21758"/>
                  </a:cubicBezTo>
                  <a:cubicBezTo>
                    <a:pt x="30495" y="21774"/>
                    <a:pt x="30546" y="21790"/>
                    <a:pt x="30598" y="21807"/>
                  </a:cubicBezTo>
                  <a:cubicBezTo>
                    <a:pt x="30617" y="21677"/>
                    <a:pt x="30635" y="21562"/>
                    <a:pt x="30654" y="21443"/>
                  </a:cubicBezTo>
                  <a:lnTo>
                    <a:pt x="30654" y="21443"/>
                  </a:lnTo>
                  <a:cubicBezTo>
                    <a:pt x="30560" y="21468"/>
                    <a:pt x="30486" y="21487"/>
                    <a:pt x="30405" y="21509"/>
                  </a:cubicBezTo>
                  <a:cubicBezTo>
                    <a:pt x="30398" y="21308"/>
                    <a:pt x="30608" y="21287"/>
                    <a:pt x="30607" y="21137"/>
                  </a:cubicBezTo>
                  <a:lnTo>
                    <a:pt x="30607" y="21137"/>
                  </a:lnTo>
                  <a:cubicBezTo>
                    <a:pt x="30742" y="21150"/>
                    <a:pt x="30857" y="21162"/>
                    <a:pt x="30970" y="21174"/>
                  </a:cubicBezTo>
                  <a:lnTo>
                    <a:pt x="30983" y="21136"/>
                  </a:lnTo>
                  <a:lnTo>
                    <a:pt x="30736" y="21021"/>
                  </a:lnTo>
                  <a:lnTo>
                    <a:pt x="30780" y="20980"/>
                  </a:lnTo>
                  <a:cubicBezTo>
                    <a:pt x="30755" y="20915"/>
                    <a:pt x="30730" y="20850"/>
                    <a:pt x="30715" y="20809"/>
                  </a:cubicBezTo>
                  <a:cubicBezTo>
                    <a:pt x="30799" y="20772"/>
                    <a:pt x="30889" y="20736"/>
                    <a:pt x="31011" y="20684"/>
                  </a:cubicBezTo>
                  <a:cubicBezTo>
                    <a:pt x="30974" y="20621"/>
                    <a:pt x="30944" y="20569"/>
                    <a:pt x="30921" y="20531"/>
                  </a:cubicBezTo>
                  <a:cubicBezTo>
                    <a:pt x="31002" y="20469"/>
                    <a:pt x="31060" y="20424"/>
                    <a:pt x="31119" y="20381"/>
                  </a:cubicBezTo>
                  <a:cubicBezTo>
                    <a:pt x="31089" y="20313"/>
                    <a:pt x="31067" y="20265"/>
                    <a:pt x="31047" y="20215"/>
                  </a:cubicBezTo>
                  <a:lnTo>
                    <a:pt x="31026" y="20112"/>
                  </a:lnTo>
                  <a:lnTo>
                    <a:pt x="31099" y="20082"/>
                  </a:lnTo>
                  <a:cubicBezTo>
                    <a:pt x="31083" y="20018"/>
                    <a:pt x="31067" y="19953"/>
                    <a:pt x="31051" y="19891"/>
                  </a:cubicBezTo>
                  <a:cubicBezTo>
                    <a:pt x="30992" y="19913"/>
                    <a:pt x="30961" y="19925"/>
                    <a:pt x="30914" y="19941"/>
                  </a:cubicBezTo>
                  <a:cubicBezTo>
                    <a:pt x="30944" y="19865"/>
                    <a:pt x="30969" y="19815"/>
                    <a:pt x="30986" y="19756"/>
                  </a:cubicBezTo>
                  <a:cubicBezTo>
                    <a:pt x="30998" y="19757"/>
                    <a:pt x="31010" y="19758"/>
                    <a:pt x="31021" y="19758"/>
                  </a:cubicBezTo>
                  <a:cubicBezTo>
                    <a:pt x="31189" y="19758"/>
                    <a:pt x="31321" y="19613"/>
                    <a:pt x="31488" y="19548"/>
                  </a:cubicBezTo>
                  <a:cubicBezTo>
                    <a:pt x="31454" y="19441"/>
                    <a:pt x="31429" y="19361"/>
                    <a:pt x="31407" y="19288"/>
                  </a:cubicBezTo>
                  <a:cubicBezTo>
                    <a:pt x="31448" y="19242"/>
                    <a:pt x="31475" y="19214"/>
                    <a:pt x="31538" y="19145"/>
                  </a:cubicBezTo>
                  <a:lnTo>
                    <a:pt x="31538" y="19145"/>
                  </a:lnTo>
                  <a:cubicBezTo>
                    <a:pt x="31448" y="19158"/>
                    <a:pt x="31401" y="19166"/>
                    <a:pt x="31358" y="19172"/>
                  </a:cubicBezTo>
                  <a:cubicBezTo>
                    <a:pt x="31322" y="19129"/>
                    <a:pt x="31285" y="19086"/>
                    <a:pt x="31258" y="19054"/>
                  </a:cubicBezTo>
                  <a:cubicBezTo>
                    <a:pt x="31267" y="18963"/>
                    <a:pt x="31275" y="18882"/>
                    <a:pt x="31289" y="18732"/>
                  </a:cubicBezTo>
                  <a:cubicBezTo>
                    <a:pt x="31330" y="18845"/>
                    <a:pt x="31351" y="18901"/>
                    <a:pt x="31366" y="18944"/>
                  </a:cubicBezTo>
                  <a:cubicBezTo>
                    <a:pt x="31433" y="18939"/>
                    <a:pt x="31504" y="18933"/>
                    <a:pt x="31575" y="18929"/>
                  </a:cubicBezTo>
                  <a:cubicBezTo>
                    <a:pt x="31566" y="18758"/>
                    <a:pt x="31566" y="18760"/>
                    <a:pt x="31664" y="18598"/>
                  </a:cubicBezTo>
                  <a:lnTo>
                    <a:pt x="31664" y="18598"/>
                  </a:lnTo>
                  <a:cubicBezTo>
                    <a:pt x="31606" y="18607"/>
                    <a:pt x="31557" y="18614"/>
                    <a:pt x="31506" y="18623"/>
                  </a:cubicBezTo>
                  <a:cubicBezTo>
                    <a:pt x="31523" y="18558"/>
                    <a:pt x="31541" y="18496"/>
                    <a:pt x="31558" y="18440"/>
                  </a:cubicBezTo>
                  <a:lnTo>
                    <a:pt x="31667" y="18440"/>
                  </a:lnTo>
                  <a:cubicBezTo>
                    <a:pt x="31697" y="18309"/>
                    <a:pt x="31701" y="18177"/>
                    <a:pt x="31716" y="18081"/>
                  </a:cubicBezTo>
                  <a:cubicBezTo>
                    <a:pt x="31675" y="17996"/>
                    <a:pt x="31641" y="17926"/>
                    <a:pt x="31604" y="17858"/>
                  </a:cubicBezTo>
                  <a:cubicBezTo>
                    <a:pt x="31588" y="17842"/>
                    <a:pt x="31576" y="17823"/>
                    <a:pt x="31564" y="17802"/>
                  </a:cubicBezTo>
                  <a:lnTo>
                    <a:pt x="31585" y="17784"/>
                  </a:lnTo>
                  <a:lnTo>
                    <a:pt x="31614" y="17850"/>
                  </a:lnTo>
                  <a:cubicBezTo>
                    <a:pt x="31610" y="17853"/>
                    <a:pt x="31606" y="17857"/>
                    <a:pt x="31604" y="17858"/>
                  </a:cubicBezTo>
                  <a:lnTo>
                    <a:pt x="31604" y="17858"/>
                  </a:lnTo>
                  <a:cubicBezTo>
                    <a:pt x="31701" y="17847"/>
                    <a:pt x="31747" y="17780"/>
                    <a:pt x="31759" y="17670"/>
                  </a:cubicBezTo>
                  <a:lnTo>
                    <a:pt x="31759" y="17670"/>
                  </a:lnTo>
                  <a:cubicBezTo>
                    <a:pt x="31725" y="17684"/>
                    <a:pt x="31692" y="17699"/>
                    <a:pt x="31647" y="17720"/>
                  </a:cubicBezTo>
                  <a:cubicBezTo>
                    <a:pt x="31651" y="17650"/>
                    <a:pt x="31654" y="17584"/>
                    <a:pt x="31657" y="17521"/>
                  </a:cubicBezTo>
                  <a:cubicBezTo>
                    <a:pt x="31625" y="17499"/>
                    <a:pt x="31594" y="17478"/>
                    <a:pt x="31556" y="17450"/>
                  </a:cubicBezTo>
                  <a:cubicBezTo>
                    <a:pt x="31598" y="17421"/>
                    <a:pt x="31631" y="17397"/>
                    <a:pt x="31666" y="17372"/>
                  </a:cubicBezTo>
                  <a:cubicBezTo>
                    <a:pt x="31685" y="17394"/>
                    <a:pt x="31710" y="17422"/>
                    <a:pt x="31735" y="17452"/>
                  </a:cubicBezTo>
                  <a:cubicBezTo>
                    <a:pt x="31801" y="17424"/>
                    <a:pt x="31863" y="17399"/>
                    <a:pt x="31935" y="17369"/>
                  </a:cubicBezTo>
                  <a:cubicBezTo>
                    <a:pt x="31882" y="17284"/>
                    <a:pt x="31840" y="17215"/>
                    <a:pt x="31795" y="17144"/>
                  </a:cubicBezTo>
                  <a:cubicBezTo>
                    <a:pt x="31754" y="17175"/>
                    <a:pt x="31729" y="17194"/>
                    <a:pt x="31706" y="17212"/>
                  </a:cubicBezTo>
                  <a:cubicBezTo>
                    <a:pt x="31678" y="17234"/>
                    <a:pt x="31653" y="17256"/>
                    <a:pt x="31606" y="17296"/>
                  </a:cubicBezTo>
                  <a:cubicBezTo>
                    <a:pt x="31642" y="17119"/>
                    <a:pt x="31735" y="17022"/>
                    <a:pt x="31885" y="17003"/>
                  </a:cubicBezTo>
                  <a:cubicBezTo>
                    <a:pt x="31828" y="16950"/>
                    <a:pt x="31775" y="16903"/>
                    <a:pt x="31726" y="16859"/>
                  </a:cubicBezTo>
                  <a:cubicBezTo>
                    <a:pt x="31678" y="16885"/>
                    <a:pt x="31636" y="16907"/>
                    <a:pt x="31572" y="16941"/>
                  </a:cubicBezTo>
                  <a:cubicBezTo>
                    <a:pt x="31570" y="16841"/>
                    <a:pt x="31457" y="16804"/>
                    <a:pt x="31548" y="16700"/>
                  </a:cubicBezTo>
                  <a:lnTo>
                    <a:pt x="31548" y="16700"/>
                  </a:lnTo>
                  <a:cubicBezTo>
                    <a:pt x="31586" y="16732"/>
                    <a:pt x="31620" y="16763"/>
                    <a:pt x="31664" y="16806"/>
                  </a:cubicBezTo>
                  <a:cubicBezTo>
                    <a:pt x="31697" y="16716"/>
                    <a:pt x="31707" y="16647"/>
                    <a:pt x="31734" y="16554"/>
                  </a:cubicBezTo>
                  <a:cubicBezTo>
                    <a:pt x="31756" y="16632"/>
                    <a:pt x="31769" y="16678"/>
                    <a:pt x="31797" y="16776"/>
                  </a:cubicBezTo>
                  <a:cubicBezTo>
                    <a:pt x="31809" y="16632"/>
                    <a:pt x="31817" y="16545"/>
                    <a:pt x="31822" y="16493"/>
                  </a:cubicBezTo>
                  <a:cubicBezTo>
                    <a:pt x="31775" y="16426"/>
                    <a:pt x="31745" y="16385"/>
                    <a:pt x="31710" y="16334"/>
                  </a:cubicBezTo>
                  <a:cubicBezTo>
                    <a:pt x="31770" y="16306"/>
                    <a:pt x="31809" y="16288"/>
                    <a:pt x="31863" y="16263"/>
                  </a:cubicBezTo>
                  <a:cubicBezTo>
                    <a:pt x="31728" y="16179"/>
                    <a:pt x="31847" y="16114"/>
                    <a:pt x="31856" y="16054"/>
                  </a:cubicBezTo>
                  <a:cubicBezTo>
                    <a:pt x="31791" y="15991"/>
                    <a:pt x="31731" y="15931"/>
                    <a:pt x="31672" y="15872"/>
                  </a:cubicBezTo>
                  <a:cubicBezTo>
                    <a:pt x="31656" y="15913"/>
                    <a:pt x="31641" y="15953"/>
                    <a:pt x="31622" y="16000"/>
                  </a:cubicBezTo>
                  <a:cubicBezTo>
                    <a:pt x="31570" y="15986"/>
                    <a:pt x="31523" y="15975"/>
                    <a:pt x="31413" y="15947"/>
                  </a:cubicBezTo>
                  <a:cubicBezTo>
                    <a:pt x="31513" y="15882"/>
                    <a:pt x="31564" y="15848"/>
                    <a:pt x="31604" y="15823"/>
                  </a:cubicBezTo>
                  <a:cubicBezTo>
                    <a:pt x="31584" y="15702"/>
                    <a:pt x="31566" y="15608"/>
                    <a:pt x="31548" y="15510"/>
                  </a:cubicBezTo>
                  <a:cubicBezTo>
                    <a:pt x="31501" y="15497"/>
                    <a:pt x="31450" y="15482"/>
                    <a:pt x="31392" y="15464"/>
                  </a:cubicBezTo>
                  <a:cubicBezTo>
                    <a:pt x="31423" y="15377"/>
                    <a:pt x="31451" y="15304"/>
                    <a:pt x="31504" y="15158"/>
                  </a:cubicBezTo>
                  <a:lnTo>
                    <a:pt x="31504" y="15158"/>
                  </a:lnTo>
                  <a:cubicBezTo>
                    <a:pt x="31375" y="15245"/>
                    <a:pt x="31305" y="15291"/>
                    <a:pt x="31236" y="15338"/>
                  </a:cubicBezTo>
                  <a:cubicBezTo>
                    <a:pt x="31220" y="15574"/>
                    <a:pt x="31166" y="15791"/>
                    <a:pt x="30983" y="15926"/>
                  </a:cubicBezTo>
                  <a:cubicBezTo>
                    <a:pt x="30960" y="15900"/>
                    <a:pt x="30944" y="15882"/>
                    <a:pt x="30905" y="15839"/>
                  </a:cubicBezTo>
                  <a:cubicBezTo>
                    <a:pt x="30899" y="15908"/>
                    <a:pt x="30895" y="15950"/>
                    <a:pt x="30892" y="15989"/>
                  </a:cubicBezTo>
                  <a:cubicBezTo>
                    <a:pt x="30963" y="16082"/>
                    <a:pt x="30954" y="16182"/>
                    <a:pt x="30870" y="16257"/>
                  </a:cubicBezTo>
                  <a:cubicBezTo>
                    <a:pt x="30867" y="16289"/>
                    <a:pt x="30864" y="16323"/>
                    <a:pt x="30861" y="16360"/>
                  </a:cubicBezTo>
                  <a:cubicBezTo>
                    <a:pt x="30821" y="16375"/>
                    <a:pt x="30782" y="16391"/>
                    <a:pt x="30751" y="16403"/>
                  </a:cubicBezTo>
                  <a:cubicBezTo>
                    <a:pt x="30767" y="16454"/>
                    <a:pt x="30782" y="16501"/>
                    <a:pt x="30792" y="16537"/>
                  </a:cubicBezTo>
                  <a:cubicBezTo>
                    <a:pt x="30720" y="16581"/>
                    <a:pt x="30663" y="16616"/>
                    <a:pt x="30605" y="16651"/>
                  </a:cubicBezTo>
                  <a:lnTo>
                    <a:pt x="30545" y="16726"/>
                  </a:lnTo>
                  <a:cubicBezTo>
                    <a:pt x="30596" y="16750"/>
                    <a:pt x="30648" y="16774"/>
                    <a:pt x="30739" y="16816"/>
                  </a:cubicBezTo>
                  <a:cubicBezTo>
                    <a:pt x="30618" y="16822"/>
                    <a:pt x="30564" y="16825"/>
                    <a:pt x="30502" y="16828"/>
                  </a:cubicBezTo>
                  <a:cubicBezTo>
                    <a:pt x="30487" y="16910"/>
                    <a:pt x="30473" y="16982"/>
                    <a:pt x="30461" y="17050"/>
                  </a:cubicBezTo>
                  <a:cubicBezTo>
                    <a:pt x="30424" y="17055"/>
                    <a:pt x="30396" y="17057"/>
                    <a:pt x="30358" y="17062"/>
                  </a:cubicBezTo>
                  <a:cubicBezTo>
                    <a:pt x="30323" y="17275"/>
                    <a:pt x="30118" y="17418"/>
                    <a:pt x="30133" y="17645"/>
                  </a:cubicBezTo>
                  <a:cubicBezTo>
                    <a:pt x="30191" y="17641"/>
                    <a:pt x="30239" y="17638"/>
                    <a:pt x="30321" y="17582"/>
                  </a:cubicBezTo>
                  <a:lnTo>
                    <a:pt x="30321" y="17582"/>
                  </a:lnTo>
                  <a:cubicBezTo>
                    <a:pt x="30322" y="17592"/>
                    <a:pt x="30323" y="17602"/>
                    <a:pt x="30324" y="17612"/>
                  </a:cubicBezTo>
                  <a:lnTo>
                    <a:pt x="30324" y="17612"/>
                  </a:lnTo>
                  <a:cubicBezTo>
                    <a:pt x="30331" y="17597"/>
                    <a:pt x="30339" y="17581"/>
                    <a:pt x="30348" y="17562"/>
                  </a:cubicBezTo>
                  <a:lnTo>
                    <a:pt x="30348" y="17562"/>
                  </a:lnTo>
                  <a:cubicBezTo>
                    <a:pt x="30338" y="17569"/>
                    <a:pt x="30329" y="17576"/>
                    <a:pt x="30321" y="17582"/>
                  </a:cubicBezTo>
                  <a:lnTo>
                    <a:pt x="30321" y="17582"/>
                  </a:lnTo>
                  <a:cubicBezTo>
                    <a:pt x="30320" y="17569"/>
                    <a:pt x="30319" y="17556"/>
                    <a:pt x="30320" y="17543"/>
                  </a:cubicBezTo>
                  <a:cubicBezTo>
                    <a:pt x="30320" y="17539"/>
                    <a:pt x="30325" y="17535"/>
                    <a:pt x="30330" y="17535"/>
                  </a:cubicBezTo>
                  <a:cubicBezTo>
                    <a:pt x="30337" y="17535"/>
                    <a:pt x="30346" y="17542"/>
                    <a:pt x="30348" y="17562"/>
                  </a:cubicBez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61" y="17565"/>
                    <a:pt x="30345" y="17602"/>
                    <a:pt x="30327" y="17639"/>
                  </a:cubicBezTo>
                  <a:cubicBezTo>
                    <a:pt x="30326" y="17630"/>
                    <a:pt x="30325" y="17621"/>
                    <a:pt x="30324" y="17612"/>
                  </a:cubicBezTo>
                  <a:lnTo>
                    <a:pt x="30324" y="17612"/>
                  </a:lnTo>
                  <a:cubicBezTo>
                    <a:pt x="30291" y="17686"/>
                    <a:pt x="30285" y="17718"/>
                    <a:pt x="30280" y="17745"/>
                  </a:cubicBezTo>
                  <a:cubicBezTo>
                    <a:pt x="30226" y="17750"/>
                    <a:pt x="30193" y="17755"/>
                    <a:pt x="30148" y="17762"/>
                  </a:cubicBezTo>
                  <a:cubicBezTo>
                    <a:pt x="30192" y="17800"/>
                    <a:pt x="30224" y="17828"/>
                    <a:pt x="30279" y="17877"/>
                  </a:cubicBezTo>
                  <a:cubicBezTo>
                    <a:pt x="30198" y="17871"/>
                    <a:pt x="30145" y="17867"/>
                    <a:pt x="30073" y="17862"/>
                  </a:cubicBezTo>
                  <a:cubicBezTo>
                    <a:pt x="30068" y="18143"/>
                    <a:pt x="30009" y="18407"/>
                    <a:pt x="29983" y="18670"/>
                  </a:cubicBezTo>
                  <a:cubicBezTo>
                    <a:pt x="30023" y="18702"/>
                    <a:pt x="30050" y="18724"/>
                    <a:pt x="30096" y="18760"/>
                  </a:cubicBezTo>
                  <a:cubicBezTo>
                    <a:pt x="30030" y="18817"/>
                    <a:pt x="29973" y="18866"/>
                    <a:pt x="29915" y="18914"/>
                  </a:cubicBezTo>
                  <a:cubicBezTo>
                    <a:pt x="29943" y="18942"/>
                    <a:pt x="29971" y="18970"/>
                    <a:pt x="30009" y="19008"/>
                  </a:cubicBezTo>
                  <a:cubicBezTo>
                    <a:pt x="29953" y="19013"/>
                    <a:pt x="29918" y="19017"/>
                    <a:pt x="29852" y="19023"/>
                  </a:cubicBezTo>
                  <a:cubicBezTo>
                    <a:pt x="29940" y="19132"/>
                    <a:pt x="30015" y="19223"/>
                    <a:pt x="30081" y="19304"/>
                  </a:cubicBezTo>
                  <a:cubicBezTo>
                    <a:pt x="30095" y="19517"/>
                    <a:pt x="29915" y="19460"/>
                    <a:pt x="29803" y="19541"/>
                  </a:cubicBezTo>
                  <a:cubicBezTo>
                    <a:pt x="29846" y="19589"/>
                    <a:pt x="29874" y="19620"/>
                    <a:pt x="29909" y="19659"/>
                  </a:cubicBezTo>
                  <a:cubicBezTo>
                    <a:pt x="29862" y="19666"/>
                    <a:pt x="29821" y="19672"/>
                    <a:pt x="29821" y="19672"/>
                  </a:cubicBezTo>
                  <a:cubicBezTo>
                    <a:pt x="29722" y="19765"/>
                    <a:pt x="29652" y="19831"/>
                    <a:pt x="29578" y="19900"/>
                  </a:cubicBezTo>
                  <a:cubicBezTo>
                    <a:pt x="29593" y="19913"/>
                    <a:pt x="29618" y="19938"/>
                    <a:pt x="29650" y="19969"/>
                  </a:cubicBezTo>
                  <a:cubicBezTo>
                    <a:pt x="29631" y="20013"/>
                    <a:pt x="29612" y="20060"/>
                    <a:pt x="29566" y="20172"/>
                  </a:cubicBezTo>
                  <a:cubicBezTo>
                    <a:pt x="29558" y="20172"/>
                    <a:pt x="29500" y="20169"/>
                    <a:pt x="29478" y="20168"/>
                  </a:cubicBezTo>
                  <a:cubicBezTo>
                    <a:pt x="29456" y="20307"/>
                    <a:pt x="29434" y="20440"/>
                    <a:pt x="29413" y="20568"/>
                  </a:cubicBezTo>
                  <a:cubicBezTo>
                    <a:pt x="29403" y="20631"/>
                    <a:pt x="29391" y="20694"/>
                    <a:pt x="29381" y="20758"/>
                  </a:cubicBezTo>
                  <a:lnTo>
                    <a:pt x="29333" y="20940"/>
                  </a:lnTo>
                  <a:cubicBezTo>
                    <a:pt x="29368" y="20962"/>
                    <a:pt x="29406" y="20987"/>
                    <a:pt x="29446" y="21012"/>
                  </a:cubicBezTo>
                  <a:cubicBezTo>
                    <a:pt x="29422" y="21077"/>
                    <a:pt x="29402" y="21134"/>
                    <a:pt x="29388" y="21174"/>
                  </a:cubicBezTo>
                  <a:cubicBezTo>
                    <a:pt x="29421" y="21215"/>
                    <a:pt x="29441" y="21242"/>
                    <a:pt x="29477" y="21289"/>
                  </a:cubicBezTo>
                  <a:cubicBezTo>
                    <a:pt x="29405" y="21326"/>
                    <a:pt x="29353" y="21351"/>
                    <a:pt x="29299" y="21377"/>
                  </a:cubicBezTo>
                  <a:cubicBezTo>
                    <a:pt x="29308" y="21271"/>
                    <a:pt x="29315" y="21175"/>
                    <a:pt x="29324" y="21074"/>
                  </a:cubicBezTo>
                  <a:lnTo>
                    <a:pt x="29241" y="21074"/>
                  </a:lnTo>
                  <a:cubicBezTo>
                    <a:pt x="29209" y="21170"/>
                    <a:pt x="29193" y="21311"/>
                    <a:pt x="29149" y="21327"/>
                  </a:cubicBezTo>
                  <a:cubicBezTo>
                    <a:pt x="29037" y="21367"/>
                    <a:pt x="29144" y="21508"/>
                    <a:pt x="29022" y="21534"/>
                  </a:cubicBezTo>
                  <a:cubicBezTo>
                    <a:pt x="28975" y="21543"/>
                    <a:pt x="29029" y="21713"/>
                    <a:pt x="28916" y="21713"/>
                  </a:cubicBezTo>
                  <a:cubicBezTo>
                    <a:pt x="28914" y="21713"/>
                    <a:pt x="28911" y="21713"/>
                    <a:pt x="28909" y="21712"/>
                  </a:cubicBezTo>
                  <a:cubicBezTo>
                    <a:pt x="28900" y="21815"/>
                    <a:pt x="28891" y="21914"/>
                    <a:pt x="28882" y="22013"/>
                  </a:cubicBezTo>
                  <a:cubicBezTo>
                    <a:pt x="28803" y="22073"/>
                    <a:pt x="28720" y="22119"/>
                    <a:pt x="28644" y="22170"/>
                  </a:cubicBezTo>
                  <a:lnTo>
                    <a:pt x="28644" y="22273"/>
                  </a:lnTo>
                  <a:cubicBezTo>
                    <a:pt x="28592" y="22301"/>
                    <a:pt x="28550" y="22326"/>
                    <a:pt x="28504" y="22352"/>
                  </a:cubicBezTo>
                  <a:cubicBezTo>
                    <a:pt x="28503" y="22392"/>
                    <a:pt x="28500" y="22429"/>
                    <a:pt x="28498" y="22466"/>
                  </a:cubicBezTo>
                  <a:cubicBezTo>
                    <a:pt x="28456" y="22461"/>
                    <a:pt x="28413" y="22457"/>
                    <a:pt x="28363" y="22451"/>
                  </a:cubicBezTo>
                  <a:cubicBezTo>
                    <a:pt x="28353" y="22511"/>
                    <a:pt x="28345" y="22555"/>
                    <a:pt x="28339" y="22594"/>
                  </a:cubicBezTo>
                  <a:cubicBezTo>
                    <a:pt x="28306" y="22608"/>
                    <a:pt x="28279" y="22620"/>
                    <a:pt x="28241" y="22636"/>
                  </a:cubicBezTo>
                  <a:cubicBezTo>
                    <a:pt x="28234" y="22756"/>
                    <a:pt x="28225" y="22873"/>
                    <a:pt x="28217" y="22989"/>
                  </a:cubicBezTo>
                  <a:cubicBezTo>
                    <a:pt x="28198" y="22997"/>
                    <a:pt x="28175" y="23006"/>
                    <a:pt x="28151" y="23014"/>
                  </a:cubicBezTo>
                  <a:cubicBezTo>
                    <a:pt x="28156" y="23044"/>
                    <a:pt x="28157" y="23065"/>
                    <a:pt x="28160" y="23085"/>
                  </a:cubicBezTo>
                  <a:cubicBezTo>
                    <a:pt x="28128" y="23101"/>
                    <a:pt x="28095" y="23117"/>
                    <a:pt x="28060" y="23134"/>
                  </a:cubicBezTo>
                  <a:cubicBezTo>
                    <a:pt x="28045" y="23238"/>
                    <a:pt x="28016" y="23328"/>
                    <a:pt x="27992" y="23429"/>
                  </a:cubicBezTo>
                  <a:cubicBezTo>
                    <a:pt x="27954" y="23443"/>
                    <a:pt x="27916" y="23456"/>
                    <a:pt x="27861" y="23475"/>
                  </a:cubicBezTo>
                  <a:cubicBezTo>
                    <a:pt x="27854" y="23707"/>
                    <a:pt x="27617" y="23822"/>
                    <a:pt x="27521" y="24019"/>
                  </a:cubicBezTo>
                  <a:cubicBezTo>
                    <a:pt x="27523" y="24072"/>
                    <a:pt x="27524" y="24124"/>
                    <a:pt x="27526" y="24156"/>
                  </a:cubicBezTo>
                  <a:cubicBezTo>
                    <a:pt x="27463" y="24203"/>
                    <a:pt x="27408" y="24244"/>
                    <a:pt x="27358" y="24281"/>
                  </a:cubicBezTo>
                  <a:cubicBezTo>
                    <a:pt x="27374" y="24458"/>
                    <a:pt x="27304" y="24578"/>
                    <a:pt x="27214" y="24720"/>
                  </a:cubicBezTo>
                  <a:cubicBezTo>
                    <a:pt x="27148" y="24820"/>
                    <a:pt x="27009" y="24848"/>
                    <a:pt x="26996" y="24937"/>
                  </a:cubicBezTo>
                  <a:cubicBezTo>
                    <a:pt x="26973" y="25089"/>
                    <a:pt x="26840" y="25139"/>
                    <a:pt x="26776" y="25242"/>
                  </a:cubicBezTo>
                  <a:cubicBezTo>
                    <a:pt x="26778" y="25264"/>
                    <a:pt x="26780" y="25286"/>
                    <a:pt x="26780" y="25308"/>
                  </a:cubicBezTo>
                  <a:lnTo>
                    <a:pt x="26752" y="25311"/>
                  </a:lnTo>
                  <a:lnTo>
                    <a:pt x="26762" y="25242"/>
                  </a:lnTo>
                  <a:lnTo>
                    <a:pt x="26776" y="25242"/>
                  </a:lnTo>
                  <a:cubicBezTo>
                    <a:pt x="26748" y="25236"/>
                    <a:pt x="26723" y="25232"/>
                    <a:pt x="26699" y="25226"/>
                  </a:cubicBezTo>
                  <a:cubicBezTo>
                    <a:pt x="26665" y="25302"/>
                    <a:pt x="26636" y="25367"/>
                    <a:pt x="26609" y="25429"/>
                  </a:cubicBezTo>
                  <a:cubicBezTo>
                    <a:pt x="26631" y="25511"/>
                    <a:pt x="26653" y="25591"/>
                    <a:pt x="26684" y="25699"/>
                  </a:cubicBezTo>
                  <a:cubicBezTo>
                    <a:pt x="26614" y="25651"/>
                    <a:pt x="26564" y="25616"/>
                    <a:pt x="26509" y="25579"/>
                  </a:cubicBezTo>
                  <a:cubicBezTo>
                    <a:pt x="26481" y="25616"/>
                    <a:pt x="26462" y="25639"/>
                    <a:pt x="26446" y="25660"/>
                  </a:cubicBezTo>
                  <a:cubicBezTo>
                    <a:pt x="26478" y="25710"/>
                    <a:pt x="26505" y="25752"/>
                    <a:pt x="26536" y="25802"/>
                  </a:cubicBezTo>
                  <a:cubicBezTo>
                    <a:pt x="26483" y="25807"/>
                    <a:pt x="26456" y="25810"/>
                    <a:pt x="26419" y="25813"/>
                  </a:cubicBezTo>
                  <a:cubicBezTo>
                    <a:pt x="26447" y="25870"/>
                    <a:pt x="26471" y="25920"/>
                    <a:pt x="26496" y="25969"/>
                  </a:cubicBezTo>
                  <a:cubicBezTo>
                    <a:pt x="26343" y="25935"/>
                    <a:pt x="26206" y="25904"/>
                    <a:pt x="26080" y="25876"/>
                  </a:cubicBezTo>
                  <a:cubicBezTo>
                    <a:pt x="26033" y="25972"/>
                    <a:pt x="25997" y="26045"/>
                    <a:pt x="25960" y="26119"/>
                  </a:cubicBezTo>
                  <a:cubicBezTo>
                    <a:pt x="25922" y="26089"/>
                    <a:pt x="25900" y="26073"/>
                    <a:pt x="25878" y="26054"/>
                  </a:cubicBezTo>
                  <a:cubicBezTo>
                    <a:pt x="25859" y="26094"/>
                    <a:pt x="25846" y="26123"/>
                    <a:pt x="25832" y="26151"/>
                  </a:cubicBezTo>
                  <a:cubicBezTo>
                    <a:pt x="25774" y="26148"/>
                    <a:pt x="25722" y="26147"/>
                    <a:pt x="25674" y="26145"/>
                  </a:cubicBezTo>
                  <a:cubicBezTo>
                    <a:pt x="25666" y="26175"/>
                    <a:pt x="25660" y="26204"/>
                    <a:pt x="25654" y="26232"/>
                  </a:cubicBezTo>
                  <a:cubicBezTo>
                    <a:pt x="25625" y="26234"/>
                    <a:pt x="25599" y="26235"/>
                    <a:pt x="25574" y="26236"/>
                  </a:cubicBezTo>
                  <a:cubicBezTo>
                    <a:pt x="25565" y="26270"/>
                    <a:pt x="25556" y="26300"/>
                    <a:pt x="25547" y="26337"/>
                  </a:cubicBezTo>
                  <a:cubicBezTo>
                    <a:pt x="25491" y="26353"/>
                    <a:pt x="25435" y="26367"/>
                    <a:pt x="25378" y="26385"/>
                  </a:cubicBezTo>
                  <a:cubicBezTo>
                    <a:pt x="25415" y="26501"/>
                    <a:pt x="25256" y="26445"/>
                    <a:pt x="25244" y="26531"/>
                  </a:cubicBezTo>
                  <a:cubicBezTo>
                    <a:pt x="25237" y="26585"/>
                    <a:pt x="25209" y="26595"/>
                    <a:pt x="25175" y="26595"/>
                  </a:cubicBezTo>
                  <a:cubicBezTo>
                    <a:pt x="25154" y="26595"/>
                    <a:pt x="25132" y="26592"/>
                    <a:pt x="25110" y="26592"/>
                  </a:cubicBezTo>
                  <a:cubicBezTo>
                    <a:pt x="25081" y="26592"/>
                    <a:pt x="25054" y="26598"/>
                    <a:pt x="25037" y="26628"/>
                  </a:cubicBezTo>
                  <a:cubicBezTo>
                    <a:pt x="25001" y="26688"/>
                    <a:pt x="24944" y="26740"/>
                    <a:pt x="24869" y="26828"/>
                  </a:cubicBezTo>
                  <a:cubicBezTo>
                    <a:pt x="24878" y="26750"/>
                    <a:pt x="24881" y="26721"/>
                    <a:pt x="24888" y="26656"/>
                  </a:cubicBezTo>
                  <a:lnTo>
                    <a:pt x="24888" y="26656"/>
                  </a:lnTo>
                  <a:cubicBezTo>
                    <a:pt x="24810" y="26721"/>
                    <a:pt x="24767" y="26757"/>
                    <a:pt x="24713" y="26801"/>
                  </a:cubicBezTo>
                  <a:cubicBezTo>
                    <a:pt x="24763" y="26812"/>
                    <a:pt x="24789" y="26818"/>
                    <a:pt x="24869" y="26834"/>
                  </a:cubicBezTo>
                  <a:cubicBezTo>
                    <a:pt x="24726" y="26897"/>
                    <a:pt x="24629" y="26940"/>
                    <a:pt x="24535" y="26982"/>
                  </a:cubicBezTo>
                  <a:cubicBezTo>
                    <a:pt x="24535" y="27004"/>
                    <a:pt x="24530" y="27025"/>
                    <a:pt x="24527" y="27047"/>
                  </a:cubicBezTo>
                  <a:lnTo>
                    <a:pt x="24500" y="27044"/>
                  </a:lnTo>
                  <a:lnTo>
                    <a:pt x="24523" y="26979"/>
                  </a:lnTo>
                  <a:cubicBezTo>
                    <a:pt x="24527" y="26981"/>
                    <a:pt x="24533" y="26981"/>
                    <a:pt x="24535" y="26981"/>
                  </a:cubicBezTo>
                  <a:cubicBezTo>
                    <a:pt x="24516" y="26957"/>
                    <a:pt x="24500" y="26932"/>
                    <a:pt x="24485" y="26909"/>
                  </a:cubicBezTo>
                  <a:cubicBezTo>
                    <a:pt x="24183" y="27018"/>
                    <a:pt x="24191" y="27025"/>
                    <a:pt x="24117" y="27119"/>
                  </a:cubicBezTo>
                  <a:cubicBezTo>
                    <a:pt x="24094" y="27115"/>
                    <a:pt x="24072" y="27113"/>
                    <a:pt x="24050" y="27113"/>
                  </a:cubicBezTo>
                  <a:cubicBezTo>
                    <a:pt x="23969" y="27113"/>
                    <a:pt x="23892" y="27140"/>
                    <a:pt x="23817" y="27187"/>
                  </a:cubicBezTo>
                  <a:cubicBezTo>
                    <a:pt x="23765" y="27218"/>
                    <a:pt x="23690" y="27218"/>
                    <a:pt x="23649" y="27255"/>
                  </a:cubicBezTo>
                  <a:cubicBezTo>
                    <a:pt x="23561" y="27333"/>
                    <a:pt x="23487" y="27427"/>
                    <a:pt x="23403" y="27516"/>
                  </a:cubicBezTo>
                  <a:cubicBezTo>
                    <a:pt x="23286" y="27522"/>
                    <a:pt x="23167" y="27527"/>
                    <a:pt x="23103" y="27669"/>
                  </a:cubicBezTo>
                  <a:cubicBezTo>
                    <a:pt x="23096" y="27686"/>
                    <a:pt x="23075" y="27708"/>
                    <a:pt x="23061" y="27711"/>
                  </a:cubicBezTo>
                  <a:cubicBezTo>
                    <a:pt x="22909" y="27740"/>
                    <a:pt x="22815" y="27834"/>
                    <a:pt x="22709" y="27928"/>
                  </a:cubicBezTo>
                  <a:cubicBezTo>
                    <a:pt x="22656" y="27973"/>
                    <a:pt x="22559" y="27971"/>
                    <a:pt x="22440" y="28001"/>
                  </a:cubicBezTo>
                  <a:cubicBezTo>
                    <a:pt x="22399" y="28031"/>
                    <a:pt x="22385" y="28142"/>
                    <a:pt x="22250" y="28164"/>
                  </a:cubicBezTo>
                  <a:cubicBezTo>
                    <a:pt x="22169" y="28179"/>
                    <a:pt x="22096" y="28289"/>
                    <a:pt x="22019" y="28355"/>
                  </a:cubicBezTo>
                  <a:cubicBezTo>
                    <a:pt x="21995" y="28346"/>
                    <a:pt x="21976" y="28340"/>
                    <a:pt x="21969" y="28337"/>
                  </a:cubicBezTo>
                  <a:cubicBezTo>
                    <a:pt x="21890" y="28418"/>
                    <a:pt x="21817" y="28507"/>
                    <a:pt x="21735" y="28579"/>
                  </a:cubicBezTo>
                  <a:cubicBezTo>
                    <a:pt x="21763" y="28590"/>
                    <a:pt x="21790" y="28602"/>
                    <a:pt x="21822" y="28617"/>
                  </a:cubicBezTo>
                  <a:cubicBezTo>
                    <a:pt x="21785" y="28663"/>
                    <a:pt x="21748" y="28708"/>
                    <a:pt x="21707" y="28761"/>
                  </a:cubicBezTo>
                  <a:cubicBezTo>
                    <a:pt x="21659" y="28718"/>
                    <a:pt x="21625" y="28689"/>
                    <a:pt x="21576" y="28645"/>
                  </a:cubicBezTo>
                  <a:cubicBezTo>
                    <a:pt x="21514" y="28743"/>
                    <a:pt x="21425" y="28783"/>
                    <a:pt x="21324" y="28783"/>
                  </a:cubicBezTo>
                  <a:cubicBezTo>
                    <a:pt x="21285" y="28783"/>
                    <a:pt x="21245" y="28778"/>
                    <a:pt x="21204" y="28767"/>
                  </a:cubicBezTo>
                  <a:cubicBezTo>
                    <a:pt x="21198" y="28824"/>
                    <a:pt x="21195" y="28861"/>
                    <a:pt x="21192" y="28896"/>
                  </a:cubicBezTo>
                  <a:cubicBezTo>
                    <a:pt x="21158" y="28952"/>
                    <a:pt x="21024" y="28908"/>
                    <a:pt x="21072" y="29019"/>
                  </a:cubicBezTo>
                  <a:cubicBezTo>
                    <a:pt x="21110" y="29036"/>
                    <a:pt x="21119" y="29052"/>
                    <a:pt x="21132" y="29079"/>
                  </a:cubicBezTo>
                  <a:cubicBezTo>
                    <a:pt x="21063" y="29126"/>
                    <a:pt x="20991" y="29175"/>
                    <a:pt x="20913" y="29228"/>
                  </a:cubicBezTo>
                  <a:cubicBezTo>
                    <a:pt x="20889" y="29217"/>
                    <a:pt x="20851" y="29201"/>
                    <a:pt x="20807" y="29182"/>
                  </a:cubicBezTo>
                  <a:cubicBezTo>
                    <a:pt x="20902" y="29129"/>
                    <a:pt x="20992" y="29077"/>
                    <a:pt x="21072" y="29019"/>
                  </a:cubicBezTo>
                  <a:lnTo>
                    <a:pt x="21072" y="29019"/>
                  </a:lnTo>
                  <a:cubicBezTo>
                    <a:pt x="21033" y="29035"/>
                    <a:pt x="21000" y="29042"/>
                    <a:pt x="20971" y="29042"/>
                  </a:cubicBezTo>
                  <a:cubicBezTo>
                    <a:pt x="20865" y="29042"/>
                    <a:pt x="20809" y="28957"/>
                    <a:pt x="20755" y="28957"/>
                  </a:cubicBezTo>
                  <a:cubicBezTo>
                    <a:pt x="20754" y="28957"/>
                    <a:pt x="20754" y="28957"/>
                    <a:pt x="20754" y="28957"/>
                  </a:cubicBezTo>
                  <a:cubicBezTo>
                    <a:pt x="20643" y="29005"/>
                    <a:pt x="20539" y="29064"/>
                    <a:pt x="20436" y="29114"/>
                  </a:cubicBezTo>
                  <a:cubicBezTo>
                    <a:pt x="20332" y="29163"/>
                    <a:pt x="20229" y="29210"/>
                    <a:pt x="20127" y="29255"/>
                  </a:cubicBezTo>
                  <a:cubicBezTo>
                    <a:pt x="19925" y="29353"/>
                    <a:pt x="19730" y="29450"/>
                    <a:pt x="19522" y="29531"/>
                  </a:cubicBezTo>
                  <a:cubicBezTo>
                    <a:pt x="19515" y="29551"/>
                    <a:pt x="19502" y="29570"/>
                    <a:pt x="19490" y="29589"/>
                  </a:cubicBezTo>
                  <a:lnTo>
                    <a:pt x="19466" y="29576"/>
                  </a:lnTo>
                  <a:lnTo>
                    <a:pt x="19512" y="29525"/>
                  </a:lnTo>
                  <a:cubicBezTo>
                    <a:pt x="19516" y="29528"/>
                    <a:pt x="19522" y="29531"/>
                    <a:pt x="19522" y="29531"/>
                  </a:cubicBezTo>
                  <a:cubicBezTo>
                    <a:pt x="19512" y="29494"/>
                    <a:pt x="19506" y="29460"/>
                    <a:pt x="19497" y="29413"/>
                  </a:cubicBezTo>
                  <a:cubicBezTo>
                    <a:pt x="19449" y="29453"/>
                    <a:pt x="19433" y="29464"/>
                    <a:pt x="19425" y="29470"/>
                  </a:cubicBezTo>
                  <a:cubicBezTo>
                    <a:pt x="19247" y="29489"/>
                    <a:pt x="19106" y="29511"/>
                    <a:pt x="18952" y="29511"/>
                  </a:cubicBezTo>
                  <a:cubicBezTo>
                    <a:pt x="18938" y="29511"/>
                    <a:pt x="18924" y="29510"/>
                    <a:pt x="18910" y="29510"/>
                  </a:cubicBezTo>
                  <a:cubicBezTo>
                    <a:pt x="18878" y="29484"/>
                    <a:pt x="18838" y="29453"/>
                    <a:pt x="18779" y="29407"/>
                  </a:cubicBezTo>
                  <a:cubicBezTo>
                    <a:pt x="18719" y="29441"/>
                    <a:pt x="18663" y="29481"/>
                    <a:pt x="18598" y="29504"/>
                  </a:cubicBezTo>
                  <a:cubicBezTo>
                    <a:pt x="18515" y="29534"/>
                    <a:pt x="18435" y="29603"/>
                    <a:pt x="18343" y="29603"/>
                  </a:cubicBezTo>
                  <a:cubicBezTo>
                    <a:pt x="18306" y="29603"/>
                    <a:pt x="18267" y="29591"/>
                    <a:pt x="18225" y="29561"/>
                  </a:cubicBezTo>
                  <a:cubicBezTo>
                    <a:pt x="18217" y="29556"/>
                    <a:pt x="18206" y="29554"/>
                    <a:pt x="18193" y="29554"/>
                  </a:cubicBezTo>
                  <a:cubicBezTo>
                    <a:pt x="18165" y="29554"/>
                    <a:pt x="18129" y="29563"/>
                    <a:pt x="18100" y="29564"/>
                  </a:cubicBezTo>
                  <a:cubicBezTo>
                    <a:pt x="18097" y="29564"/>
                    <a:pt x="18094" y="29564"/>
                    <a:pt x="18091" y="29564"/>
                  </a:cubicBezTo>
                  <a:cubicBezTo>
                    <a:pt x="17879" y="29564"/>
                    <a:pt x="17699" y="29674"/>
                    <a:pt x="17513" y="29742"/>
                  </a:cubicBezTo>
                  <a:cubicBezTo>
                    <a:pt x="17482" y="29719"/>
                    <a:pt x="17457" y="29701"/>
                    <a:pt x="17449" y="29695"/>
                  </a:cubicBezTo>
                  <a:cubicBezTo>
                    <a:pt x="17363" y="29719"/>
                    <a:pt x="17286" y="29741"/>
                    <a:pt x="17211" y="29763"/>
                  </a:cubicBezTo>
                  <a:cubicBezTo>
                    <a:pt x="17201" y="29795"/>
                    <a:pt x="17192" y="29828"/>
                    <a:pt x="17189" y="29840"/>
                  </a:cubicBezTo>
                  <a:cubicBezTo>
                    <a:pt x="17020" y="29865"/>
                    <a:pt x="16880" y="29887"/>
                    <a:pt x="16723" y="29910"/>
                  </a:cubicBezTo>
                  <a:cubicBezTo>
                    <a:pt x="16761" y="29873"/>
                    <a:pt x="16781" y="29853"/>
                    <a:pt x="16815" y="29819"/>
                  </a:cubicBezTo>
                  <a:cubicBezTo>
                    <a:pt x="16767" y="29815"/>
                    <a:pt x="16730" y="29810"/>
                    <a:pt x="16693" y="29807"/>
                  </a:cubicBezTo>
                  <a:cubicBezTo>
                    <a:pt x="16674" y="29870"/>
                    <a:pt x="16658" y="29920"/>
                    <a:pt x="16627" y="30021"/>
                  </a:cubicBezTo>
                  <a:cubicBezTo>
                    <a:pt x="16606" y="29913"/>
                    <a:pt x="16596" y="29860"/>
                    <a:pt x="16586" y="29804"/>
                  </a:cubicBezTo>
                  <a:cubicBezTo>
                    <a:pt x="16543" y="29810"/>
                    <a:pt x="16512" y="29816"/>
                    <a:pt x="16478" y="29822"/>
                  </a:cubicBezTo>
                  <a:cubicBezTo>
                    <a:pt x="16497" y="29854"/>
                    <a:pt x="16512" y="29881"/>
                    <a:pt x="16531" y="29912"/>
                  </a:cubicBezTo>
                  <a:cubicBezTo>
                    <a:pt x="16461" y="29913"/>
                    <a:pt x="16402" y="29913"/>
                    <a:pt x="16342" y="29915"/>
                  </a:cubicBezTo>
                  <a:cubicBezTo>
                    <a:pt x="16339" y="29857"/>
                    <a:pt x="16337" y="29812"/>
                    <a:pt x="16333" y="29723"/>
                  </a:cubicBezTo>
                  <a:cubicBezTo>
                    <a:pt x="16234" y="29826"/>
                    <a:pt x="16164" y="29906"/>
                    <a:pt x="16090" y="29973"/>
                  </a:cubicBezTo>
                  <a:cubicBezTo>
                    <a:pt x="16056" y="29943"/>
                    <a:pt x="16012" y="29900"/>
                    <a:pt x="15981" y="29872"/>
                  </a:cubicBezTo>
                  <a:cubicBezTo>
                    <a:pt x="15849" y="29860"/>
                    <a:pt x="15730" y="29850"/>
                    <a:pt x="15618" y="29840"/>
                  </a:cubicBezTo>
                  <a:cubicBezTo>
                    <a:pt x="15600" y="29882"/>
                    <a:pt x="15587" y="29913"/>
                    <a:pt x="15565" y="29969"/>
                  </a:cubicBezTo>
                  <a:cubicBezTo>
                    <a:pt x="15474" y="29898"/>
                    <a:pt x="15404" y="29845"/>
                    <a:pt x="15341" y="29795"/>
                  </a:cubicBezTo>
                  <a:cubicBezTo>
                    <a:pt x="15291" y="29819"/>
                    <a:pt x="15259" y="29834"/>
                    <a:pt x="15229" y="29847"/>
                  </a:cubicBezTo>
                  <a:cubicBezTo>
                    <a:pt x="15207" y="29823"/>
                    <a:pt x="15193" y="29809"/>
                    <a:pt x="15193" y="29809"/>
                  </a:cubicBezTo>
                  <a:cubicBezTo>
                    <a:pt x="15123" y="29819"/>
                    <a:pt x="15063" y="29826"/>
                    <a:pt x="15007" y="29837"/>
                  </a:cubicBezTo>
                  <a:cubicBezTo>
                    <a:pt x="14992" y="29854"/>
                    <a:pt x="14975" y="29869"/>
                    <a:pt x="14957" y="29882"/>
                  </a:cubicBezTo>
                  <a:lnTo>
                    <a:pt x="14939" y="29863"/>
                  </a:lnTo>
                  <a:lnTo>
                    <a:pt x="14998" y="29828"/>
                  </a:lnTo>
                  <a:cubicBezTo>
                    <a:pt x="15003" y="29832"/>
                    <a:pt x="15006" y="29835"/>
                    <a:pt x="15007" y="29837"/>
                  </a:cubicBezTo>
                  <a:cubicBezTo>
                    <a:pt x="14979" y="29794"/>
                    <a:pt x="14954" y="29754"/>
                    <a:pt x="14934" y="29720"/>
                  </a:cubicBezTo>
                  <a:cubicBezTo>
                    <a:pt x="14806" y="29706"/>
                    <a:pt x="14688" y="29706"/>
                    <a:pt x="14576" y="29684"/>
                  </a:cubicBezTo>
                  <a:cubicBezTo>
                    <a:pt x="14551" y="29719"/>
                    <a:pt x="14530" y="29748"/>
                    <a:pt x="14510" y="29778"/>
                  </a:cubicBezTo>
                  <a:cubicBezTo>
                    <a:pt x="14503" y="29770"/>
                    <a:pt x="14497" y="29765"/>
                    <a:pt x="14486" y="29754"/>
                  </a:cubicBezTo>
                  <a:cubicBezTo>
                    <a:pt x="14488" y="29712"/>
                    <a:pt x="14489" y="29666"/>
                    <a:pt x="14491" y="29609"/>
                  </a:cubicBezTo>
                  <a:cubicBezTo>
                    <a:pt x="14327" y="29545"/>
                    <a:pt x="14123" y="29582"/>
                    <a:pt x="13995" y="29447"/>
                  </a:cubicBezTo>
                  <a:cubicBezTo>
                    <a:pt x="13949" y="29457"/>
                    <a:pt x="13903" y="29477"/>
                    <a:pt x="13864" y="29477"/>
                  </a:cubicBezTo>
                  <a:cubicBezTo>
                    <a:pt x="13857" y="29477"/>
                    <a:pt x="13850" y="29476"/>
                    <a:pt x="13843" y="29475"/>
                  </a:cubicBezTo>
                  <a:cubicBezTo>
                    <a:pt x="13777" y="29458"/>
                    <a:pt x="13721" y="29401"/>
                    <a:pt x="13655" y="29389"/>
                  </a:cubicBezTo>
                  <a:cubicBezTo>
                    <a:pt x="13640" y="29386"/>
                    <a:pt x="13624" y="29385"/>
                    <a:pt x="13608" y="29385"/>
                  </a:cubicBezTo>
                  <a:cubicBezTo>
                    <a:pt x="13555" y="29385"/>
                    <a:pt x="13499" y="29398"/>
                    <a:pt x="13445" y="29404"/>
                  </a:cubicBezTo>
                  <a:lnTo>
                    <a:pt x="13337" y="29311"/>
                  </a:lnTo>
                  <a:cubicBezTo>
                    <a:pt x="13270" y="29370"/>
                    <a:pt x="13212" y="29423"/>
                    <a:pt x="13155" y="29469"/>
                  </a:cubicBezTo>
                  <a:cubicBezTo>
                    <a:pt x="13124" y="29420"/>
                    <a:pt x="13100" y="29386"/>
                    <a:pt x="13075" y="29348"/>
                  </a:cubicBezTo>
                  <a:cubicBezTo>
                    <a:pt x="13124" y="29339"/>
                    <a:pt x="13168" y="29344"/>
                    <a:pt x="13275" y="29320"/>
                  </a:cubicBezTo>
                  <a:cubicBezTo>
                    <a:pt x="13106" y="29276"/>
                    <a:pt x="12979" y="29208"/>
                    <a:pt x="12866" y="29208"/>
                  </a:cubicBezTo>
                  <a:cubicBezTo>
                    <a:pt x="12837" y="29208"/>
                    <a:pt x="12809" y="29213"/>
                    <a:pt x="12781" y="29223"/>
                  </a:cubicBezTo>
                  <a:cubicBezTo>
                    <a:pt x="12705" y="29180"/>
                    <a:pt x="12644" y="29122"/>
                    <a:pt x="12606" y="29122"/>
                  </a:cubicBezTo>
                  <a:cubicBezTo>
                    <a:pt x="12604" y="29122"/>
                    <a:pt x="12601" y="29122"/>
                    <a:pt x="12599" y="29123"/>
                  </a:cubicBezTo>
                  <a:cubicBezTo>
                    <a:pt x="12569" y="29131"/>
                    <a:pt x="12540" y="29134"/>
                    <a:pt x="12512" y="29134"/>
                  </a:cubicBezTo>
                  <a:cubicBezTo>
                    <a:pt x="12394" y="29134"/>
                    <a:pt x="12292" y="29077"/>
                    <a:pt x="12216" y="29063"/>
                  </a:cubicBezTo>
                  <a:cubicBezTo>
                    <a:pt x="12085" y="29070"/>
                    <a:pt x="11962" y="29094"/>
                    <a:pt x="11847" y="29094"/>
                  </a:cubicBezTo>
                  <a:cubicBezTo>
                    <a:pt x="11843" y="29094"/>
                    <a:pt x="11840" y="29094"/>
                    <a:pt x="11837" y="29094"/>
                  </a:cubicBezTo>
                  <a:cubicBezTo>
                    <a:pt x="11719" y="29092"/>
                    <a:pt x="11614" y="29049"/>
                    <a:pt x="11519" y="28947"/>
                  </a:cubicBezTo>
                  <a:cubicBezTo>
                    <a:pt x="11460" y="28966"/>
                    <a:pt x="11403" y="28983"/>
                    <a:pt x="11363" y="28997"/>
                  </a:cubicBezTo>
                  <a:cubicBezTo>
                    <a:pt x="11300" y="28972"/>
                    <a:pt x="11253" y="28951"/>
                    <a:pt x="11214" y="28936"/>
                  </a:cubicBezTo>
                  <a:cubicBezTo>
                    <a:pt x="11214" y="28888"/>
                    <a:pt x="11214" y="28854"/>
                    <a:pt x="11214" y="28829"/>
                  </a:cubicBezTo>
                  <a:cubicBezTo>
                    <a:pt x="11088" y="28805"/>
                    <a:pt x="10976" y="28785"/>
                    <a:pt x="10848" y="28761"/>
                  </a:cubicBezTo>
                  <a:cubicBezTo>
                    <a:pt x="10817" y="28771"/>
                    <a:pt x="10767" y="28788"/>
                    <a:pt x="10696" y="28811"/>
                  </a:cubicBezTo>
                  <a:cubicBezTo>
                    <a:pt x="10639" y="28773"/>
                    <a:pt x="10570" y="28727"/>
                    <a:pt x="10502" y="28683"/>
                  </a:cubicBezTo>
                  <a:cubicBezTo>
                    <a:pt x="10459" y="28657"/>
                    <a:pt x="10406" y="28602"/>
                    <a:pt x="10374" y="28602"/>
                  </a:cubicBezTo>
                  <a:cubicBezTo>
                    <a:pt x="10374" y="28602"/>
                    <a:pt x="10373" y="28602"/>
                    <a:pt x="10373" y="28602"/>
                  </a:cubicBezTo>
                  <a:cubicBezTo>
                    <a:pt x="10360" y="28604"/>
                    <a:pt x="10347" y="28604"/>
                    <a:pt x="10334" y="28604"/>
                  </a:cubicBezTo>
                  <a:cubicBezTo>
                    <a:pt x="10167" y="28604"/>
                    <a:pt x="10046" y="28474"/>
                    <a:pt x="9902" y="28411"/>
                  </a:cubicBezTo>
                  <a:cubicBezTo>
                    <a:pt x="9850" y="28389"/>
                    <a:pt x="9831" y="28327"/>
                    <a:pt x="9743" y="28324"/>
                  </a:cubicBezTo>
                  <a:cubicBezTo>
                    <a:pt x="9684" y="28321"/>
                    <a:pt x="9619" y="28227"/>
                    <a:pt x="9543" y="28162"/>
                  </a:cubicBezTo>
                  <a:cubicBezTo>
                    <a:pt x="9484" y="28189"/>
                    <a:pt x="9416" y="28220"/>
                    <a:pt x="9350" y="28251"/>
                  </a:cubicBezTo>
                  <a:cubicBezTo>
                    <a:pt x="9341" y="28184"/>
                    <a:pt x="9333" y="28114"/>
                    <a:pt x="9325" y="28045"/>
                  </a:cubicBezTo>
                  <a:cubicBezTo>
                    <a:pt x="9281" y="28051"/>
                    <a:pt x="9253" y="28053"/>
                    <a:pt x="9231" y="28056"/>
                  </a:cubicBezTo>
                  <a:cubicBezTo>
                    <a:pt x="9213" y="28023"/>
                    <a:pt x="9202" y="27996"/>
                    <a:pt x="9181" y="27955"/>
                  </a:cubicBezTo>
                  <a:cubicBezTo>
                    <a:pt x="9154" y="27964"/>
                    <a:pt x="9131" y="27968"/>
                    <a:pt x="9109" y="27968"/>
                  </a:cubicBezTo>
                  <a:cubicBezTo>
                    <a:pt x="8942" y="27968"/>
                    <a:pt x="8914" y="27729"/>
                    <a:pt x="8744" y="27696"/>
                  </a:cubicBezTo>
                  <a:cubicBezTo>
                    <a:pt x="8701" y="27700"/>
                    <a:pt x="8641" y="27708"/>
                    <a:pt x="8575" y="27715"/>
                  </a:cubicBezTo>
                  <a:cubicBezTo>
                    <a:pt x="8572" y="27662"/>
                    <a:pt x="8569" y="27614"/>
                    <a:pt x="8565" y="27566"/>
                  </a:cubicBezTo>
                  <a:cubicBezTo>
                    <a:pt x="8523" y="27524"/>
                    <a:pt x="8484" y="27483"/>
                    <a:pt x="8437" y="27434"/>
                  </a:cubicBezTo>
                  <a:cubicBezTo>
                    <a:pt x="8416" y="27433"/>
                    <a:pt x="8376" y="27431"/>
                    <a:pt x="8342" y="27430"/>
                  </a:cubicBezTo>
                  <a:cubicBezTo>
                    <a:pt x="8317" y="27384"/>
                    <a:pt x="8301" y="27353"/>
                    <a:pt x="8284" y="27322"/>
                  </a:cubicBezTo>
                  <a:cubicBezTo>
                    <a:pt x="8228" y="27330"/>
                    <a:pt x="8176" y="27336"/>
                    <a:pt x="8122" y="27341"/>
                  </a:cubicBezTo>
                  <a:cubicBezTo>
                    <a:pt x="8106" y="27285"/>
                    <a:pt x="8089" y="27230"/>
                    <a:pt x="8070" y="27160"/>
                  </a:cubicBezTo>
                  <a:cubicBezTo>
                    <a:pt x="8011" y="27140"/>
                    <a:pt x="7951" y="27107"/>
                    <a:pt x="7889" y="27080"/>
                  </a:cubicBezTo>
                  <a:cubicBezTo>
                    <a:pt x="7858" y="27021"/>
                    <a:pt x="7825" y="26953"/>
                    <a:pt x="7794" y="26894"/>
                  </a:cubicBezTo>
                  <a:cubicBezTo>
                    <a:pt x="7673" y="26888"/>
                    <a:pt x="7611" y="26831"/>
                    <a:pt x="7599" y="26718"/>
                  </a:cubicBezTo>
                  <a:cubicBezTo>
                    <a:pt x="7583" y="26725"/>
                    <a:pt x="7567" y="26728"/>
                    <a:pt x="7553" y="26728"/>
                  </a:cubicBezTo>
                  <a:cubicBezTo>
                    <a:pt x="7482" y="26728"/>
                    <a:pt x="7442" y="26647"/>
                    <a:pt x="7380" y="26625"/>
                  </a:cubicBezTo>
                  <a:cubicBezTo>
                    <a:pt x="7303" y="26599"/>
                    <a:pt x="7336" y="26479"/>
                    <a:pt x="7242" y="26479"/>
                  </a:cubicBezTo>
                  <a:cubicBezTo>
                    <a:pt x="7236" y="26479"/>
                    <a:pt x="7230" y="26480"/>
                    <a:pt x="7223" y="26481"/>
                  </a:cubicBezTo>
                  <a:cubicBezTo>
                    <a:pt x="7218" y="26481"/>
                    <a:pt x="7214" y="26482"/>
                    <a:pt x="7210" y="26482"/>
                  </a:cubicBezTo>
                  <a:cubicBezTo>
                    <a:pt x="7132" y="26482"/>
                    <a:pt x="7191" y="26362"/>
                    <a:pt x="7090" y="26351"/>
                  </a:cubicBezTo>
                  <a:cubicBezTo>
                    <a:pt x="7021" y="26344"/>
                    <a:pt x="6952" y="26263"/>
                    <a:pt x="6886" y="26213"/>
                  </a:cubicBezTo>
                  <a:cubicBezTo>
                    <a:pt x="6795" y="26151"/>
                    <a:pt x="6699" y="26098"/>
                    <a:pt x="6605" y="26041"/>
                  </a:cubicBezTo>
                  <a:cubicBezTo>
                    <a:pt x="6576" y="26066"/>
                    <a:pt x="6549" y="26083"/>
                    <a:pt x="6525" y="26083"/>
                  </a:cubicBezTo>
                  <a:cubicBezTo>
                    <a:pt x="6497" y="26083"/>
                    <a:pt x="6474" y="26060"/>
                    <a:pt x="6456" y="26001"/>
                  </a:cubicBezTo>
                  <a:cubicBezTo>
                    <a:pt x="6502" y="25991"/>
                    <a:pt x="6545" y="25981"/>
                    <a:pt x="6590" y="25970"/>
                  </a:cubicBezTo>
                  <a:cubicBezTo>
                    <a:pt x="6527" y="25842"/>
                    <a:pt x="6470" y="25727"/>
                    <a:pt x="6408" y="25604"/>
                  </a:cubicBezTo>
                  <a:cubicBezTo>
                    <a:pt x="6400" y="25604"/>
                    <a:pt x="6371" y="25601"/>
                    <a:pt x="6343" y="25598"/>
                  </a:cubicBezTo>
                  <a:lnTo>
                    <a:pt x="6334" y="25514"/>
                  </a:lnTo>
                  <a:cubicBezTo>
                    <a:pt x="6309" y="25513"/>
                    <a:pt x="6289" y="25511"/>
                    <a:pt x="6268" y="25510"/>
                  </a:cubicBezTo>
                  <a:cubicBezTo>
                    <a:pt x="6247" y="25466"/>
                    <a:pt x="6224" y="25418"/>
                    <a:pt x="6200" y="25370"/>
                  </a:cubicBezTo>
                  <a:cubicBezTo>
                    <a:pt x="6147" y="25391"/>
                    <a:pt x="6114" y="25404"/>
                    <a:pt x="6078" y="25417"/>
                  </a:cubicBezTo>
                  <a:cubicBezTo>
                    <a:pt x="6064" y="25370"/>
                    <a:pt x="6049" y="25326"/>
                    <a:pt x="6037" y="25286"/>
                  </a:cubicBezTo>
                  <a:cubicBezTo>
                    <a:pt x="5988" y="25282"/>
                    <a:pt x="5962" y="25274"/>
                    <a:pt x="5934" y="25270"/>
                  </a:cubicBezTo>
                  <a:cubicBezTo>
                    <a:pt x="5933" y="25240"/>
                    <a:pt x="5931" y="25211"/>
                    <a:pt x="5930" y="25195"/>
                  </a:cubicBezTo>
                  <a:cubicBezTo>
                    <a:pt x="5844" y="25154"/>
                    <a:pt x="5765" y="25117"/>
                    <a:pt x="5690" y="25082"/>
                  </a:cubicBezTo>
                  <a:cubicBezTo>
                    <a:pt x="5678" y="25024"/>
                    <a:pt x="5669" y="24976"/>
                    <a:pt x="5660" y="24932"/>
                  </a:cubicBezTo>
                  <a:cubicBezTo>
                    <a:pt x="5582" y="24915"/>
                    <a:pt x="5522" y="24902"/>
                    <a:pt x="5451" y="24887"/>
                  </a:cubicBezTo>
                  <a:cubicBezTo>
                    <a:pt x="5482" y="24842"/>
                    <a:pt x="5499" y="24820"/>
                    <a:pt x="5519" y="24789"/>
                  </a:cubicBezTo>
                  <a:cubicBezTo>
                    <a:pt x="5482" y="24774"/>
                    <a:pt x="5450" y="24762"/>
                    <a:pt x="5443" y="24761"/>
                  </a:cubicBezTo>
                  <a:cubicBezTo>
                    <a:pt x="5376" y="24656"/>
                    <a:pt x="5338" y="24528"/>
                    <a:pt x="5266" y="24498"/>
                  </a:cubicBezTo>
                  <a:cubicBezTo>
                    <a:pt x="5148" y="24445"/>
                    <a:pt x="5098" y="24318"/>
                    <a:pt x="5012" y="24277"/>
                  </a:cubicBezTo>
                  <a:cubicBezTo>
                    <a:pt x="4894" y="24221"/>
                    <a:pt x="4829" y="24124"/>
                    <a:pt x="4786" y="24027"/>
                  </a:cubicBezTo>
                  <a:cubicBezTo>
                    <a:pt x="4756" y="23955"/>
                    <a:pt x="4632" y="24005"/>
                    <a:pt x="4656" y="23885"/>
                  </a:cubicBezTo>
                  <a:cubicBezTo>
                    <a:pt x="4658" y="23868"/>
                    <a:pt x="4557" y="23815"/>
                    <a:pt x="4503" y="23777"/>
                  </a:cubicBezTo>
                  <a:cubicBezTo>
                    <a:pt x="4498" y="23810"/>
                    <a:pt x="4492" y="23838"/>
                    <a:pt x="4488" y="23866"/>
                  </a:cubicBezTo>
                  <a:cubicBezTo>
                    <a:pt x="4423" y="23815"/>
                    <a:pt x="4361" y="23763"/>
                    <a:pt x="4291" y="23706"/>
                  </a:cubicBezTo>
                  <a:cubicBezTo>
                    <a:pt x="4291" y="23696"/>
                    <a:pt x="4294" y="23666"/>
                    <a:pt x="4297" y="23634"/>
                  </a:cubicBezTo>
                  <a:cubicBezTo>
                    <a:pt x="4233" y="23588"/>
                    <a:pt x="4189" y="23491"/>
                    <a:pt x="4139" y="23472"/>
                  </a:cubicBezTo>
                  <a:cubicBezTo>
                    <a:pt x="4008" y="23424"/>
                    <a:pt x="4091" y="23331"/>
                    <a:pt x="4048" y="23260"/>
                  </a:cubicBezTo>
                  <a:cubicBezTo>
                    <a:pt x="4010" y="23195"/>
                    <a:pt x="4024" y="23097"/>
                    <a:pt x="4017" y="23013"/>
                  </a:cubicBezTo>
                  <a:lnTo>
                    <a:pt x="4017" y="23013"/>
                  </a:lnTo>
                  <a:cubicBezTo>
                    <a:pt x="3983" y="23023"/>
                    <a:pt x="3957" y="23031"/>
                    <a:pt x="3933" y="23037"/>
                  </a:cubicBezTo>
                  <a:cubicBezTo>
                    <a:pt x="3916" y="22998"/>
                    <a:pt x="3908" y="22944"/>
                    <a:pt x="3883" y="22931"/>
                  </a:cubicBezTo>
                  <a:cubicBezTo>
                    <a:pt x="3827" y="22898"/>
                    <a:pt x="3818" y="22864"/>
                    <a:pt x="3820" y="22804"/>
                  </a:cubicBezTo>
                  <a:cubicBezTo>
                    <a:pt x="3820" y="22759"/>
                    <a:pt x="3795" y="22704"/>
                    <a:pt x="3768" y="22661"/>
                  </a:cubicBezTo>
                  <a:cubicBezTo>
                    <a:pt x="3742" y="22622"/>
                    <a:pt x="3698" y="22592"/>
                    <a:pt x="3660" y="22557"/>
                  </a:cubicBezTo>
                  <a:cubicBezTo>
                    <a:pt x="3658" y="22529"/>
                    <a:pt x="3655" y="22491"/>
                    <a:pt x="3654" y="22451"/>
                  </a:cubicBezTo>
                  <a:cubicBezTo>
                    <a:pt x="3651" y="22420"/>
                    <a:pt x="3651" y="22387"/>
                    <a:pt x="3651" y="22387"/>
                  </a:cubicBezTo>
                  <a:cubicBezTo>
                    <a:pt x="3651" y="22387"/>
                    <a:pt x="3651" y="22388"/>
                    <a:pt x="3651" y="22391"/>
                  </a:cubicBezTo>
                  <a:cubicBezTo>
                    <a:pt x="3589" y="22298"/>
                    <a:pt x="3511" y="22222"/>
                    <a:pt x="3523" y="22188"/>
                  </a:cubicBezTo>
                  <a:cubicBezTo>
                    <a:pt x="3558" y="22086"/>
                    <a:pt x="3448" y="22108"/>
                    <a:pt x="3434" y="22061"/>
                  </a:cubicBezTo>
                  <a:cubicBezTo>
                    <a:pt x="3418" y="21992"/>
                    <a:pt x="3409" y="21921"/>
                    <a:pt x="3405" y="21895"/>
                  </a:cubicBezTo>
                  <a:cubicBezTo>
                    <a:pt x="3323" y="21760"/>
                    <a:pt x="3259" y="21655"/>
                    <a:pt x="3174" y="21514"/>
                  </a:cubicBezTo>
                  <a:cubicBezTo>
                    <a:pt x="3202" y="21473"/>
                    <a:pt x="3237" y="21424"/>
                    <a:pt x="3270" y="21378"/>
                  </a:cubicBezTo>
                  <a:cubicBezTo>
                    <a:pt x="3201" y="21281"/>
                    <a:pt x="3139" y="21200"/>
                    <a:pt x="3083" y="21117"/>
                  </a:cubicBezTo>
                  <a:cubicBezTo>
                    <a:pt x="3021" y="21022"/>
                    <a:pt x="2965" y="20925"/>
                    <a:pt x="2899" y="20819"/>
                  </a:cubicBezTo>
                  <a:cubicBezTo>
                    <a:pt x="2928" y="20668"/>
                    <a:pt x="2867" y="20538"/>
                    <a:pt x="2753" y="20424"/>
                  </a:cubicBezTo>
                  <a:cubicBezTo>
                    <a:pt x="2758" y="20375"/>
                    <a:pt x="2778" y="20319"/>
                    <a:pt x="2762" y="20278"/>
                  </a:cubicBezTo>
                  <a:cubicBezTo>
                    <a:pt x="2737" y="20206"/>
                    <a:pt x="2646" y="20124"/>
                    <a:pt x="2659" y="20078"/>
                  </a:cubicBezTo>
                  <a:cubicBezTo>
                    <a:pt x="2687" y="19982"/>
                    <a:pt x="2638" y="19915"/>
                    <a:pt x="2621" y="19835"/>
                  </a:cubicBezTo>
                  <a:cubicBezTo>
                    <a:pt x="2613" y="19807"/>
                    <a:pt x="2600" y="19770"/>
                    <a:pt x="2580" y="19754"/>
                  </a:cubicBezTo>
                  <a:cubicBezTo>
                    <a:pt x="2480" y="19673"/>
                    <a:pt x="2428" y="19562"/>
                    <a:pt x="2381" y="19447"/>
                  </a:cubicBezTo>
                  <a:cubicBezTo>
                    <a:pt x="2344" y="19331"/>
                    <a:pt x="2315" y="19210"/>
                    <a:pt x="2241" y="19113"/>
                  </a:cubicBezTo>
                  <a:cubicBezTo>
                    <a:pt x="2265" y="18991"/>
                    <a:pt x="2119" y="18914"/>
                    <a:pt x="2160" y="18789"/>
                  </a:cubicBezTo>
                  <a:cubicBezTo>
                    <a:pt x="1962" y="18641"/>
                    <a:pt x="1960" y="18639"/>
                    <a:pt x="1976" y="18613"/>
                  </a:cubicBezTo>
                  <a:lnTo>
                    <a:pt x="2047" y="18574"/>
                  </a:lnTo>
                  <a:cubicBezTo>
                    <a:pt x="1957" y="18414"/>
                    <a:pt x="1925" y="18229"/>
                    <a:pt x="1896" y="18048"/>
                  </a:cubicBezTo>
                  <a:cubicBezTo>
                    <a:pt x="1876" y="17865"/>
                    <a:pt x="1847" y="17689"/>
                    <a:pt x="1731" y="17542"/>
                  </a:cubicBezTo>
                  <a:cubicBezTo>
                    <a:pt x="1759" y="17459"/>
                    <a:pt x="1781" y="17393"/>
                    <a:pt x="1798" y="17340"/>
                  </a:cubicBezTo>
                  <a:cubicBezTo>
                    <a:pt x="1729" y="17243"/>
                    <a:pt x="1659" y="17144"/>
                    <a:pt x="1594" y="17052"/>
                  </a:cubicBezTo>
                  <a:cubicBezTo>
                    <a:pt x="1617" y="16999"/>
                    <a:pt x="1634" y="16963"/>
                    <a:pt x="1651" y="16927"/>
                  </a:cubicBezTo>
                  <a:cubicBezTo>
                    <a:pt x="1619" y="16872"/>
                    <a:pt x="1590" y="16819"/>
                    <a:pt x="1562" y="16771"/>
                  </a:cubicBezTo>
                  <a:cubicBezTo>
                    <a:pt x="1585" y="16735"/>
                    <a:pt x="1601" y="16710"/>
                    <a:pt x="1617" y="16687"/>
                  </a:cubicBezTo>
                  <a:cubicBezTo>
                    <a:pt x="1597" y="16665"/>
                    <a:pt x="1576" y="16643"/>
                    <a:pt x="1560" y="16622"/>
                  </a:cubicBezTo>
                  <a:cubicBezTo>
                    <a:pt x="1574" y="16602"/>
                    <a:pt x="1587" y="16583"/>
                    <a:pt x="1591" y="16578"/>
                  </a:cubicBezTo>
                  <a:lnTo>
                    <a:pt x="1591" y="16578"/>
                  </a:lnTo>
                  <a:cubicBezTo>
                    <a:pt x="1591" y="16579"/>
                    <a:pt x="1591" y="16579"/>
                    <a:pt x="1591" y="16579"/>
                  </a:cubicBezTo>
                  <a:cubicBezTo>
                    <a:pt x="1592" y="16578"/>
                    <a:pt x="1592" y="16577"/>
                    <a:pt x="1592" y="16577"/>
                  </a:cubicBezTo>
                  <a:lnTo>
                    <a:pt x="1592" y="16577"/>
                  </a:lnTo>
                  <a:cubicBezTo>
                    <a:pt x="1592" y="16577"/>
                    <a:pt x="1592" y="16577"/>
                    <a:pt x="1591" y="16578"/>
                  </a:cubicBezTo>
                  <a:lnTo>
                    <a:pt x="1591" y="16578"/>
                  </a:lnTo>
                  <a:cubicBezTo>
                    <a:pt x="1575" y="16389"/>
                    <a:pt x="1547" y="16232"/>
                    <a:pt x="1553" y="16076"/>
                  </a:cubicBezTo>
                  <a:cubicBezTo>
                    <a:pt x="1557" y="15920"/>
                    <a:pt x="1595" y="15769"/>
                    <a:pt x="1620" y="15611"/>
                  </a:cubicBezTo>
                  <a:cubicBezTo>
                    <a:pt x="1645" y="15602"/>
                    <a:pt x="1679" y="15589"/>
                    <a:pt x="1720" y="15573"/>
                  </a:cubicBezTo>
                  <a:cubicBezTo>
                    <a:pt x="1710" y="15535"/>
                    <a:pt x="1700" y="15504"/>
                    <a:pt x="1690" y="15467"/>
                  </a:cubicBezTo>
                  <a:cubicBezTo>
                    <a:pt x="1657" y="15497"/>
                    <a:pt x="1638" y="15511"/>
                    <a:pt x="1598" y="15547"/>
                  </a:cubicBezTo>
                  <a:cubicBezTo>
                    <a:pt x="1597" y="15444"/>
                    <a:pt x="1590" y="15369"/>
                    <a:pt x="1595" y="15295"/>
                  </a:cubicBezTo>
                  <a:cubicBezTo>
                    <a:pt x="1598" y="15257"/>
                    <a:pt x="1625" y="15224"/>
                    <a:pt x="1637" y="15186"/>
                  </a:cubicBezTo>
                  <a:cubicBezTo>
                    <a:pt x="1650" y="15140"/>
                    <a:pt x="1684" y="14855"/>
                    <a:pt x="1682" y="14790"/>
                  </a:cubicBezTo>
                  <a:cubicBezTo>
                    <a:pt x="1682" y="14717"/>
                    <a:pt x="1695" y="14651"/>
                    <a:pt x="1651" y="14577"/>
                  </a:cubicBezTo>
                  <a:cubicBezTo>
                    <a:pt x="1628" y="14540"/>
                    <a:pt x="1675" y="14448"/>
                    <a:pt x="1681" y="14420"/>
                  </a:cubicBezTo>
                  <a:cubicBezTo>
                    <a:pt x="1673" y="14194"/>
                    <a:pt x="1681" y="13981"/>
                    <a:pt x="1718" y="13780"/>
                  </a:cubicBezTo>
                  <a:cubicBezTo>
                    <a:pt x="1753" y="13579"/>
                    <a:pt x="1851" y="13396"/>
                    <a:pt x="1971" y="13223"/>
                  </a:cubicBezTo>
                  <a:cubicBezTo>
                    <a:pt x="1943" y="13210"/>
                    <a:pt x="1918" y="13200"/>
                    <a:pt x="1872" y="13178"/>
                  </a:cubicBezTo>
                  <a:cubicBezTo>
                    <a:pt x="1879" y="13145"/>
                    <a:pt x="1904" y="13094"/>
                    <a:pt x="1891" y="13069"/>
                  </a:cubicBezTo>
                  <a:cubicBezTo>
                    <a:pt x="1813" y="12922"/>
                    <a:pt x="1890" y="12804"/>
                    <a:pt x="1969" y="12710"/>
                  </a:cubicBezTo>
                  <a:cubicBezTo>
                    <a:pt x="2053" y="12611"/>
                    <a:pt x="2059" y="12528"/>
                    <a:pt x="2037" y="12401"/>
                  </a:cubicBezTo>
                  <a:cubicBezTo>
                    <a:pt x="2022" y="12327"/>
                    <a:pt x="2084" y="12236"/>
                    <a:pt x="2099" y="12211"/>
                  </a:cubicBezTo>
                  <a:cubicBezTo>
                    <a:pt x="2127" y="12033"/>
                    <a:pt x="2146" y="11908"/>
                    <a:pt x="2177" y="11718"/>
                  </a:cubicBezTo>
                  <a:lnTo>
                    <a:pt x="2177" y="11718"/>
                  </a:lnTo>
                  <a:cubicBezTo>
                    <a:pt x="2091" y="11798"/>
                    <a:pt x="2053" y="11833"/>
                    <a:pt x="2012" y="11871"/>
                  </a:cubicBezTo>
                  <a:cubicBezTo>
                    <a:pt x="2003" y="11814"/>
                    <a:pt x="1993" y="11752"/>
                    <a:pt x="1984" y="11699"/>
                  </a:cubicBezTo>
                  <a:cubicBezTo>
                    <a:pt x="2046" y="11679"/>
                    <a:pt x="2109" y="11658"/>
                    <a:pt x="2165" y="11639"/>
                  </a:cubicBezTo>
                  <a:cubicBezTo>
                    <a:pt x="2246" y="11445"/>
                    <a:pt x="2246" y="11226"/>
                    <a:pt x="2399" y="11090"/>
                  </a:cubicBezTo>
                  <a:cubicBezTo>
                    <a:pt x="2384" y="11053"/>
                    <a:pt x="2372" y="11024"/>
                    <a:pt x="2365" y="11005"/>
                  </a:cubicBezTo>
                  <a:cubicBezTo>
                    <a:pt x="2422" y="10937"/>
                    <a:pt x="2483" y="10874"/>
                    <a:pt x="2549" y="10817"/>
                  </a:cubicBezTo>
                  <a:cubicBezTo>
                    <a:pt x="2543" y="10771"/>
                    <a:pt x="2537" y="10733"/>
                    <a:pt x="2531" y="10694"/>
                  </a:cubicBezTo>
                  <a:lnTo>
                    <a:pt x="2661" y="10546"/>
                  </a:lnTo>
                  <a:cubicBezTo>
                    <a:pt x="2618" y="10506"/>
                    <a:pt x="2593" y="10483"/>
                    <a:pt x="2563" y="10456"/>
                  </a:cubicBezTo>
                  <a:cubicBezTo>
                    <a:pt x="2596" y="10438"/>
                    <a:pt x="2640" y="10427"/>
                    <a:pt x="2644" y="10409"/>
                  </a:cubicBezTo>
                  <a:cubicBezTo>
                    <a:pt x="2656" y="10363"/>
                    <a:pt x="2631" y="10290"/>
                    <a:pt x="2653" y="10271"/>
                  </a:cubicBezTo>
                  <a:cubicBezTo>
                    <a:pt x="2699" y="10229"/>
                    <a:pt x="2737" y="10216"/>
                    <a:pt x="2739" y="10129"/>
                  </a:cubicBezTo>
                  <a:cubicBezTo>
                    <a:pt x="2740" y="10065"/>
                    <a:pt x="2759" y="9937"/>
                    <a:pt x="2793" y="9919"/>
                  </a:cubicBezTo>
                  <a:cubicBezTo>
                    <a:pt x="2934" y="9843"/>
                    <a:pt x="2914" y="9678"/>
                    <a:pt x="2992" y="9581"/>
                  </a:cubicBezTo>
                  <a:cubicBezTo>
                    <a:pt x="2956" y="9512"/>
                    <a:pt x="2925" y="9450"/>
                    <a:pt x="2878" y="9359"/>
                  </a:cubicBezTo>
                  <a:lnTo>
                    <a:pt x="2878" y="9359"/>
                  </a:lnTo>
                  <a:cubicBezTo>
                    <a:pt x="2964" y="9385"/>
                    <a:pt x="3015" y="9401"/>
                    <a:pt x="3092" y="9423"/>
                  </a:cubicBezTo>
                  <a:cubicBezTo>
                    <a:pt x="3030" y="9325"/>
                    <a:pt x="2981" y="9247"/>
                    <a:pt x="2912" y="9138"/>
                  </a:cubicBezTo>
                  <a:cubicBezTo>
                    <a:pt x="3000" y="9129"/>
                    <a:pt x="3050" y="9123"/>
                    <a:pt x="3102" y="9117"/>
                  </a:cubicBezTo>
                  <a:cubicBezTo>
                    <a:pt x="3078" y="9082"/>
                    <a:pt x="3055" y="9047"/>
                    <a:pt x="3030" y="9008"/>
                  </a:cubicBezTo>
                  <a:cubicBezTo>
                    <a:pt x="3056" y="9000"/>
                    <a:pt x="3075" y="8992"/>
                    <a:pt x="3096" y="8983"/>
                  </a:cubicBezTo>
                  <a:cubicBezTo>
                    <a:pt x="3099" y="8951"/>
                    <a:pt x="3102" y="8919"/>
                    <a:pt x="3105" y="8880"/>
                  </a:cubicBezTo>
                  <a:cubicBezTo>
                    <a:pt x="3159" y="8898"/>
                    <a:pt x="3211" y="8916"/>
                    <a:pt x="3256" y="8930"/>
                  </a:cubicBezTo>
                  <a:cubicBezTo>
                    <a:pt x="3362" y="8801"/>
                    <a:pt x="3377" y="8616"/>
                    <a:pt x="3526" y="8543"/>
                  </a:cubicBezTo>
                  <a:cubicBezTo>
                    <a:pt x="3529" y="8468"/>
                    <a:pt x="3532" y="8392"/>
                    <a:pt x="3533" y="8314"/>
                  </a:cubicBezTo>
                  <a:cubicBezTo>
                    <a:pt x="3537" y="8314"/>
                    <a:pt x="3541" y="8314"/>
                    <a:pt x="3545" y="8314"/>
                  </a:cubicBezTo>
                  <a:cubicBezTo>
                    <a:pt x="3580" y="8314"/>
                    <a:pt x="3617" y="8323"/>
                    <a:pt x="3653" y="8323"/>
                  </a:cubicBezTo>
                  <a:cubicBezTo>
                    <a:pt x="3696" y="8323"/>
                    <a:pt x="3738" y="8309"/>
                    <a:pt x="3776" y="8246"/>
                  </a:cubicBezTo>
                  <a:cubicBezTo>
                    <a:pt x="3758" y="8212"/>
                    <a:pt x="3738" y="8174"/>
                    <a:pt x="3715" y="8133"/>
                  </a:cubicBezTo>
                  <a:cubicBezTo>
                    <a:pt x="3743" y="8124"/>
                    <a:pt x="3771" y="8115"/>
                    <a:pt x="3801" y="8105"/>
                  </a:cubicBezTo>
                  <a:cubicBezTo>
                    <a:pt x="3795" y="8067"/>
                    <a:pt x="3786" y="8029"/>
                    <a:pt x="3779" y="7987"/>
                  </a:cubicBezTo>
                  <a:cubicBezTo>
                    <a:pt x="3739" y="7987"/>
                    <a:pt x="3695" y="7989"/>
                    <a:pt x="3648" y="7989"/>
                  </a:cubicBezTo>
                  <a:cubicBezTo>
                    <a:pt x="3643" y="7934"/>
                    <a:pt x="3640" y="7893"/>
                    <a:pt x="3637" y="7851"/>
                  </a:cubicBezTo>
                  <a:cubicBezTo>
                    <a:pt x="3664" y="7836"/>
                    <a:pt x="3698" y="7818"/>
                    <a:pt x="3733" y="7799"/>
                  </a:cubicBezTo>
                  <a:cubicBezTo>
                    <a:pt x="3739" y="7749"/>
                    <a:pt x="3745" y="7700"/>
                    <a:pt x="3751" y="7655"/>
                  </a:cubicBezTo>
                  <a:cubicBezTo>
                    <a:pt x="3771" y="7639"/>
                    <a:pt x="3786" y="7625"/>
                    <a:pt x="3802" y="7615"/>
                  </a:cubicBezTo>
                  <a:cubicBezTo>
                    <a:pt x="3816" y="7608"/>
                    <a:pt x="3831" y="7604"/>
                    <a:pt x="3835" y="7604"/>
                  </a:cubicBezTo>
                  <a:cubicBezTo>
                    <a:pt x="3835" y="7604"/>
                    <a:pt x="3835" y="7604"/>
                    <a:pt x="3835" y="7604"/>
                  </a:cubicBezTo>
                  <a:lnTo>
                    <a:pt x="3835" y="7604"/>
                  </a:lnTo>
                  <a:cubicBezTo>
                    <a:pt x="3929" y="7293"/>
                    <a:pt x="4139" y="7106"/>
                    <a:pt x="4380" y="6950"/>
                  </a:cubicBezTo>
                  <a:cubicBezTo>
                    <a:pt x="4420" y="6804"/>
                    <a:pt x="4420" y="6804"/>
                    <a:pt x="4526" y="6752"/>
                  </a:cubicBezTo>
                  <a:cubicBezTo>
                    <a:pt x="4614" y="6471"/>
                    <a:pt x="4832" y="6359"/>
                    <a:pt x="4990" y="6262"/>
                  </a:cubicBezTo>
                  <a:cubicBezTo>
                    <a:pt x="5031" y="6189"/>
                    <a:pt x="5067" y="6128"/>
                    <a:pt x="5103" y="6070"/>
                  </a:cubicBezTo>
                  <a:cubicBezTo>
                    <a:pt x="5141" y="6017"/>
                    <a:pt x="5178" y="5967"/>
                    <a:pt x="5215" y="5917"/>
                  </a:cubicBezTo>
                  <a:cubicBezTo>
                    <a:pt x="5216" y="5872"/>
                    <a:pt x="5219" y="5822"/>
                    <a:pt x="5221" y="5785"/>
                  </a:cubicBezTo>
                  <a:cubicBezTo>
                    <a:pt x="5319" y="5788"/>
                    <a:pt x="5421" y="5792"/>
                    <a:pt x="5509" y="5795"/>
                  </a:cubicBezTo>
                  <a:cubicBezTo>
                    <a:pt x="5538" y="5708"/>
                    <a:pt x="5562" y="5644"/>
                    <a:pt x="5585" y="5575"/>
                  </a:cubicBezTo>
                  <a:cubicBezTo>
                    <a:pt x="5741" y="5539"/>
                    <a:pt x="5822" y="5420"/>
                    <a:pt x="5874" y="5266"/>
                  </a:cubicBezTo>
                  <a:cubicBezTo>
                    <a:pt x="5916" y="5249"/>
                    <a:pt x="5962" y="5235"/>
                    <a:pt x="5999" y="5221"/>
                  </a:cubicBezTo>
                  <a:cubicBezTo>
                    <a:pt x="6064" y="5143"/>
                    <a:pt x="5968" y="5020"/>
                    <a:pt x="6108" y="4979"/>
                  </a:cubicBezTo>
                  <a:cubicBezTo>
                    <a:pt x="6150" y="5011"/>
                    <a:pt x="6193" y="5043"/>
                    <a:pt x="6233" y="5074"/>
                  </a:cubicBezTo>
                  <a:cubicBezTo>
                    <a:pt x="6300" y="4920"/>
                    <a:pt x="6406" y="4820"/>
                    <a:pt x="6565" y="4776"/>
                  </a:cubicBezTo>
                  <a:cubicBezTo>
                    <a:pt x="6637" y="4757"/>
                    <a:pt x="6756" y="4727"/>
                    <a:pt x="6767" y="4687"/>
                  </a:cubicBezTo>
                  <a:cubicBezTo>
                    <a:pt x="6806" y="4536"/>
                    <a:pt x="6965" y="4508"/>
                    <a:pt x="7032" y="4392"/>
                  </a:cubicBezTo>
                  <a:lnTo>
                    <a:pt x="7114" y="4395"/>
                  </a:lnTo>
                  <a:cubicBezTo>
                    <a:pt x="7092" y="4340"/>
                    <a:pt x="7070" y="4286"/>
                    <a:pt x="7032" y="4190"/>
                  </a:cubicBezTo>
                  <a:lnTo>
                    <a:pt x="7032" y="4190"/>
                  </a:lnTo>
                  <a:cubicBezTo>
                    <a:pt x="7123" y="4270"/>
                    <a:pt x="7163" y="4305"/>
                    <a:pt x="7193" y="4331"/>
                  </a:cubicBezTo>
                  <a:cubicBezTo>
                    <a:pt x="7264" y="4281"/>
                    <a:pt x="7323" y="4242"/>
                    <a:pt x="7377" y="4203"/>
                  </a:cubicBezTo>
                  <a:cubicBezTo>
                    <a:pt x="7366" y="4161"/>
                    <a:pt x="7357" y="4128"/>
                    <a:pt x="7346" y="4094"/>
                  </a:cubicBezTo>
                  <a:lnTo>
                    <a:pt x="7346" y="4094"/>
                  </a:lnTo>
                  <a:cubicBezTo>
                    <a:pt x="7385" y="4096"/>
                    <a:pt x="7413" y="4097"/>
                    <a:pt x="7442" y="4097"/>
                  </a:cubicBezTo>
                  <a:cubicBezTo>
                    <a:pt x="7436" y="4055"/>
                    <a:pt x="7429" y="4016"/>
                    <a:pt x="7421" y="3962"/>
                  </a:cubicBezTo>
                  <a:lnTo>
                    <a:pt x="7421" y="3962"/>
                  </a:lnTo>
                  <a:cubicBezTo>
                    <a:pt x="7471" y="3994"/>
                    <a:pt x="7501" y="4014"/>
                    <a:pt x="7545" y="4041"/>
                  </a:cubicBezTo>
                  <a:cubicBezTo>
                    <a:pt x="7579" y="3993"/>
                    <a:pt x="7607" y="3952"/>
                    <a:pt x="7635" y="3912"/>
                  </a:cubicBezTo>
                  <a:cubicBezTo>
                    <a:pt x="7661" y="3916"/>
                    <a:pt x="7682" y="3919"/>
                    <a:pt x="7691" y="3921"/>
                  </a:cubicBezTo>
                  <a:cubicBezTo>
                    <a:pt x="7717" y="3877"/>
                    <a:pt x="7741" y="3836"/>
                    <a:pt x="7754" y="3813"/>
                  </a:cubicBezTo>
                  <a:cubicBezTo>
                    <a:pt x="7829" y="3827"/>
                    <a:pt x="7883" y="3834"/>
                    <a:pt x="7972" y="3849"/>
                  </a:cubicBezTo>
                  <a:cubicBezTo>
                    <a:pt x="7933" y="3760"/>
                    <a:pt x="7911" y="3712"/>
                    <a:pt x="7878" y="3637"/>
                  </a:cubicBezTo>
                  <a:lnTo>
                    <a:pt x="7878" y="3637"/>
                  </a:lnTo>
                  <a:cubicBezTo>
                    <a:pt x="8010" y="3671"/>
                    <a:pt x="8119" y="3699"/>
                    <a:pt x="8194" y="3718"/>
                  </a:cubicBezTo>
                  <a:cubicBezTo>
                    <a:pt x="8304" y="3640"/>
                    <a:pt x="8373" y="3593"/>
                    <a:pt x="8447" y="3556"/>
                  </a:cubicBezTo>
                  <a:cubicBezTo>
                    <a:pt x="8463" y="3506"/>
                    <a:pt x="8478" y="3459"/>
                    <a:pt x="8498" y="3397"/>
                  </a:cubicBezTo>
                  <a:cubicBezTo>
                    <a:pt x="8550" y="3369"/>
                    <a:pt x="8612" y="3334"/>
                    <a:pt x="8679" y="3297"/>
                  </a:cubicBezTo>
                  <a:cubicBezTo>
                    <a:pt x="8684" y="3226"/>
                    <a:pt x="8687" y="3162"/>
                    <a:pt x="8690" y="3122"/>
                  </a:cubicBezTo>
                  <a:cubicBezTo>
                    <a:pt x="8756" y="3050"/>
                    <a:pt x="8809" y="2991"/>
                    <a:pt x="8866" y="2929"/>
                  </a:cubicBezTo>
                  <a:cubicBezTo>
                    <a:pt x="8909" y="2926"/>
                    <a:pt x="8960" y="2931"/>
                    <a:pt x="9005" y="2916"/>
                  </a:cubicBezTo>
                  <a:cubicBezTo>
                    <a:pt x="9060" y="2897"/>
                    <a:pt x="9110" y="2859"/>
                    <a:pt x="9150" y="2837"/>
                  </a:cubicBezTo>
                  <a:cubicBezTo>
                    <a:pt x="9193" y="2876"/>
                    <a:pt x="9216" y="2897"/>
                    <a:pt x="9238" y="2916"/>
                  </a:cubicBezTo>
                  <a:lnTo>
                    <a:pt x="9272" y="2885"/>
                  </a:lnTo>
                  <a:lnTo>
                    <a:pt x="9097" y="2678"/>
                  </a:lnTo>
                  <a:lnTo>
                    <a:pt x="9127" y="2647"/>
                  </a:lnTo>
                  <a:lnTo>
                    <a:pt x="9415" y="2814"/>
                  </a:lnTo>
                  <a:lnTo>
                    <a:pt x="9418" y="2760"/>
                  </a:lnTo>
                  <a:lnTo>
                    <a:pt x="9421" y="2686"/>
                  </a:lnTo>
                  <a:cubicBezTo>
                    <a:pt x="9593" y="2673"/>
                    <a:pt x="9592" y="2673"/>
                    <a:pt x="9758" y="2572"/>
                  </a:cubicBezTo>
                  <a:cubicBezTo>
                    <a:pt x="9777" y="2561"/>
                    <a:pt x="9802" y="2561"/>
                    <a:pt x="9823" y="2553"/>
                  </a:cubicBezTo>
                  <a:cubicBezTo>
                    <a:pt x="10048" y="2463"/>
                    <a:pt x="10277" y="2386"/>
                    <a:pt x="10489" y="2275"/>
                  </a:cubicBezTo>
                  <a:cubicBezTo>
                    <a:pt x="10544" y="2248"/>
                    <a:pt x="10579" y="2163"/>
                    <a:pt x="10658" y="2163"/>
                  </a:cubicBezTo>
                  <a:cubicBezTo>
                    <a:pt x="10665" y="2163"/>
                    <a:pt x="10673" y="2164"/>
                    <a:pt x="10682" y="2166"/>
                  </a:cubicBezTo>
                  <a:cubicBezTo>
                    <a:pt x="10689" y="2167"/>
                    <a:pt x="10695" y="2168"/>
                    <a:pt x="10701" y="2168"/>
                  </a:cubicBezTo>
                  <a:cubicBezTo>
                    <a:pt x="10770" y="2168"/>
                    <a:pt x="10803" y="2079"/>
                    <a:pt x="10852" y="2079"/>
                  </a:cubicBezTo>
                  <a:cubicBezTo>
                    <a:pt x="10859" y="2079"/>
                    <a:pt x="10867" y="2081"/>
                    <a:pt x="10874" y="2085"/>
                  </a:cubicBezTo>
                  <a:cubicBezTo>
                    <a:pt x="10901" y="2099"/>
                    <a:pt x="10925" y="2104"/>
                    <a:pt x="10948" y="2104"/>
                  </a:cubicBezTo>
                  <a:cubicBezTo>
                    <a:pt x="11042" y="2104"/>
                    <a:pt x="11115" y="2015"/>
                    <a:pt x="11203" y="2015"/>
                  </a:cubicBezTo>
                  <a:cubicBezTo>
                    <a:pt x="11216" y="2015"/>
                    <a:pt x="11230" y="2017"/>
                    <a:pt x="11244" y="2021"/>
                  </a:cubicBezTo>
                  <a:cubicBezTo>
                    <a:pt x="11306" y="1851"/>
                    <a:pt x="11500" y="1951"/>
                    <a:pt x="11612" y="1851"/>
                  </a:cubicBezTo>
                  <a:cubicBezTo>
                    <a:pt x="11679" y="1791"/>
                    <a:pt x="11818" y="1801"/>
                    <a:pt x="11900" y="1785"/>
                  </a:cubicBezTo>
                  <a:cubicBezTo>
                    <a:pt x="12003" y="1733"/>
                    <a:pt x="12096" y="1708"/>
                    <a:pt x="12179" y="1674"/>
                  </a:cubicBezTo>
                  <a:cubicBezTo>
                    <a:pt x="12213" y="1723"/>
                    <a:pt x="12234" y="1752"/>
                    <a:pt x="12256" y="1785"/>
                  </a:cubicBezTo>
                  <a:cubicBezTo>
                    <a:pt x="12294" y="1735"/>
                    <a:pt x="12329" y="1689"/>
                    <a:pt x="12368" y="1638"/>
                  </a:cubicBezTo>
                  <a:cubicBezTo>
                    <a:pt x="12407" y="1671"/>
                    <a:pt x="12443" y="1702"/>
                    <a:pt x="12478" y="1733"/>
                  </a:cubicBezTo>
                  <a:cubicBezTo>
                    <a:pt x="12575" y="1643"/>
                    <a:pt x="12740" y="1629"/>
                    <a:pt x="12775" y="1505"/>
                  </a:cubicBezTo>
                  <a:cubicBezTo>
                    <a:pt x="12865" y="1486"/>
                    <a:pt x="12933" y="1471"/>
                    <a:pt x="13014" y="1454"/>
                  </a:cubicBezTo>
                  <a:lnTo>
                    <a:pt x="13014" y="1454"/>
                  </a:lnTo>
                  <a:cubicBezTo>
                    <a:pt x="12999" y="1535"/>
                    <a:pt x="12986" y="1601"/>
                    <a:pt x="12962" y="1730"/>
                  </a:cubicBezTo>
                  <a:cubicBezTo>
                    <a:pt x="13062" y="1645"/>
                    <a:pt x="13108" y="1605"/>
                    <a:pt x="13140" y="1579"/>
                  </a:cubicBezTo>
                  <a:cubicBezTo>
                    <a:pt x="13111" y="1521"/>
                    <a:pt x="13089" y="1479"/>
                    <a:pt x="13065" y="1433"/>
                  </a:cubicBezTo>
                  <a:cubicBezTo>
                    <a:pt x="13112" y="1420"/>
                    <a:pt x="13131" y="1415"/>
                    <a:pt x="13152" y="1409"/>
                  </a:cubicBezTo>
                  <a:cubicBezTo>
                    <a:pt x="13184" y="1445"/>
                    <a:pt x="13217" y="1480"/>
                    <a:pt x="13274" y="1542"/>
                  </a:cubicBezTo>
                  <a:cubicBezTo>
                    <a:pt x="13306" y="1459"/>
                    <a:pt x="13326" y="1415"/>
                    <a:pt x="13345" y="1373"/>
                  </a:cubicBezTo>
                  <a:cubicBezTo>
                    <a:pt x="13377" y="1368"/>
                    <a:pt x="13408" y="1365"/>
                    <a:pt x="13436" y="1359"/>
                  </a:cubicBezTo>
                  <a:cubicBezTo>
                    <a:pt x="13445" y="1340"/>
                    <a:pt x="13456" y="1323"/>
                    <a:pt x="13470" y="1306"/>
                  </a:cubicBezTo>
                  <a:lnTo>
                    <a:pt x="13492" y="1321"/>
                  </a:lnTo>
                  <a:lnTo>
                    <a:pt x="13446" y="1367"/>
                  </a:lnTo>
                  <a:cubicBezTo>
                    <a:pt x="13442" y="1364"/>
                    <a:pt x="13437" y="1361"/>
                    <a:pt x="13436" y="1359"/>
                  </a:cubicBezTo>
                  <a:lnTo>
                    <a:pt x="13436" y="1359"/>
                  </a:lnTo>
                  <a:cubicBezTo>
                    <a:pt x="13448" y="1415"/>
                    <a:pt x="13455" y="1470"/>
                    <a:pt x="13471" y="1576"/>
                  </a:cubicBezTo>
                  <a:cubicBezTo>
                    <a:pt x="13511" y="1483"/>
                    <a:pt x="13530" y="1440"/>
                    <a:pt x="13549" y="1398"/>
                  </a:cubicBezTo>
                  <a:cubicBezTo>
                    <a:pt x="13621" y="1420"/>
                    <a:pt x="13676" y="1437"/>
                    <a:pt x="13735" y="1457"/>
                  </a:cubicBezTo>
                  <a:cubicBezTo>
                    <a:pt x="13754" y="1404"/>
                    <a:pt x="13770" y="1362"/>
                    <a:pt x="13790" y="1304"/>
                  </a:cubicBezTo>
                  <a:cubicBezTo>
                    <a:pt x="13848" y="1408"/>
                    <a:pt x="13896" y="1499"/>
                    <a:pt x="13952" y="1599"/>
                  </a:cubicBezTo>
                  <a:cubicBezTo>
                    <a:pt x="13979" y="1536"/>
                    <a:pt x="14015" y="1519"/>
                    <a:pt x="14055" y="1519"/>
                  </a:cubicBezTo>
                  <a:cubicBezTo>
                    <a:pt x="14098" y="1519"/>
                    <a:pt x="14144" y="1538"/>
                    <a:pt x="14188" y="1538"/>
                  </a:cubicBezTo>
                  <a:cubicBezTo>
                    <a:pt x="14201" y="1538"/>
                    <a:pt x="14215" y="1537"/>
                    <a:pt x="14227" y="1532"/>
                  </a:cubicBezTo>
                  <a:cubicBezTo>
                    <a:pt x="14338" y="1489"/>
                    <a:pt x="14460" y="1476"/>
                    <a:pt x="14578" y="1448"/>
                  </a:cubicBezTo>
                  <a:cubicBezTo>
                    <a:pt x="14583" y="1393"/>
                    <a:pt x="14591" y="1340"/>
                    <a:pt x="14598" y="1280"/>
                  </a:cubicBezTo>
                  <a:cubicBezTo>
                    <a:pt x="14639" y="1305"/>
                    <a:pt x="14670" y="1324"/>
                    <a:pt x="14688" y="1334"/>
                  </a:cubicBezTo>
                  <a:cubicBezTo>
                    <a:pt x="14789" y="1298"/>
                    <a:pt x="14872" y="1274"/>
                    <a:pt x="14947" y="1248"/>
                  </a:cubicBezTo>
                  <a:cubicBezTo>
                    <a:pt x="14957" y="1215"/>
                    <a:pt x="14967" y="1187"/>
                    <a:pt x="14985" y="1136"/>
                  </a:cubicBezTo>
                  <a:cubicBezTo>
                    <a:pt x="15012" y="1195"/>
                    <a:pt x="15028" y="1227"/>
                    <a:pt x="15047" y="1271"/>
                  </a:cubicBezTo>
                  <a:cubicBezTo>
                    <a:pt x="15120" y="1267"/>
                    <a:pt x="15198" y="1261"/>
                    <a:pt x="15251" y="1258"/>
                  </a:cubicBezTo>
                  <a:cubicBezTo>
                    <a:pt x="15275" y="1206"/>
                    <a:pt x="15287" y="1181"/>
                    <a:pt x="15315" y="1118"/>
                  </a:cubicBezTo>
                  <a:cubicBezTo>
                    <a:pt x="15334" y="1217"/>
                    <a:pt x="15343" y="1268"/>
                    <a:pt x="15353" y="1318"/>
                  </a:cubicBezTo>
                  <a:cubicBezTo>
                    <a:pt x="15385" y="1320"/>
                    <a:pt x="15406" y="1321"/>
                    <a:pt x="15428" y="1323"/>
                  </a:cubicBezTo>
                  <a:cubicBezTo>
                    <a:pt x="15454" y="1280"/>
                    <a:pt x="15481" y="1237"/>
                    <a:pt x="15537" y="1149"/>
                  </a:cubicBezTo>
                  <a:cubicBezTo>
                    <a:pt x="15590" y="1214"/>
                    <a:pt x="15622" y="1251"/>
                    <a:pt x="15660" y="1298"/>
                  </a:cubicBezTo>
                  <a:cubicBezTo>
                    <a:pt x="15602" y="1317"/>
                    <a:pt x="15565" y="1329"/>
                    <a:pt x="15516" y="1345"/>
                  </a:cubicBezTo>
                  <a:cubicBezTo>
                    <a:pt x="15569" y="1384"/>
                    <a:pt x="15613" y="1417"/>
                    <a:pt x="15652" y="1445"/>
                  </a:cubicBezTo>
                  <a:cubicBezTo>
                    <a:pt x="15710" y="1409"/>
                    <a:pt x="15750" y="1386"/>
                    <a:pt x="15759" y="1380"/>
                  </a:cubicBezTo>
                  <a:cubicBezTo>
                    <a:pt x="15822" y="1412"/>
                    <a:pt x="15865" y="1433"/>
                    <a:pt x="15887" y="1445"/>
                  </a:cubicBezTo>
                  <a:cubicBezTo>
                    <a:pt x="15868" y="1490"/>
                    <a:pt x="15858" y="1514"/>
                    <a:pt x="15847" y="1537"/>
                  </a:cubicBezTo>
                  <a:cubicBezTo>
                    <a:pt x="15947" y="1471"/>
                    <a:pt x="16059" y="1432"/>
                    <a:pt x="16168" y="1408"/>
                  </a:cubicBezTo>
                  <a:cubicBezTo>
                    <a:pt x="16278" y="1390"/>
                    <a:pt x="16387" y="1376"/>
                    <a:pt x="16486" y="1334"/>
                  </a:cubicBezTo>
                  <a:cubicBezTo>
                    <a:pt x="16534" y="1394"/>
                    <a:pt x="16583" y="1417"/>
                    <a:pt x="16632" y="1417"/>
                  </a:cubicBezTo>
                  <a:cubicBezTo>
                    <a:pt x="16680" y="1417"/>
                    <a:pt x="16729" y="1395"/>
                    <a:pt x="16777" y="1365"/>
                  </a:cubicBezTo>
                  <a:cubicBezTo>
                    <a:pt x="16837" y="1401"/>
                    <a:pt x="16889" y="1445"/>
                    <a:pt x="16950" y="1445"/>
                  </a:cubicBezTo>
                  <a:cubicBezTo>
                    <a:pt x="16980" y="1445"/>
                    <a:pt x="17012" y="1435"/>
                    <a:pt x="17048" y="1408"/>
                  </a:cubicBezTo>
                  <a:cubicBezTo>
                    <a:pt x="17062" y="1398"/>
                    <a:pt x="17078" y="1392"/>
                    <a:pt x="17094" y="1392"/>
                  </a:cubicBezTo>
                  <a:cubicBezTo>
                    <a:pt x="17123" y="1392"/>
                    <a:pt x="17148" y="1412"/>
                    <a:pt x="17146" y="1459"/>
                  </a:cubicBezTo>
                  <a:cubicBezTo>
                    <a:pt x="17213" y="1474"/>
                    <a:pt x="17279" y="1465"/>
                    <a:pt x="17345" y="1510"/>
                  </a:cubicBezTo>
                  <a:cubicBezTo>
                    <a:pt x="17354" y="1516"/>
                    <a:pt x="17367" y="1518"/>
                    <a:pt x="17382" y="1518"/>
                  </a:cubicBezTo>
                  <a:cubicBezTo>
                    <a:pt x="17425" y="1518"/>
                    <a:pt x="17485" y="1499"/>
                    <a:pt x="17520" y="1499"/>
                  </a:cubicBezTo>
                  <a:cubicBezTo>
                    <a:pt x="17533" y="1499"/>
                    <a:pt x="17542" y="1502"/>
                    <a:pt x="17546" y="1508"/>
                  </a:cubicBezTo>
                  <a:cubicBezTo>
                    <a:pt x="17568" y="1538"/>
                    <a:pt x="17587" y="1548"/>
                    <a:pt x="17605" y="1548"/>
                  </a:cubicBezTo>
                  <a:cubicBezTo>
                    <a:pt x="17632" y="1548"/>
                    <a:pt x="17657" y="1524"/>
                    <a:pt x="17681" y="1524"/>
                  </a:cubicBezTo>
                  <a:cubicBezTo>
                    <a:pt x="17684" y="1524"/>
                    <a:pt x="17687" y="1525"/>
                    <a:pt x="17691" y="1526"/>
                  </a:cubicBezTo>
                  <a:cubicBezTo>
                    <a:pt x="17746" y="1542"/>
                    <a:pt x="17806" y="1595"/>
                    <a:pt x="17853" y="1595"/>
                  </a:cubicBezTo>
                  <a:cubicBezTo>
                    <a:pt x="17857" y="1595"/>
                    <a:pt x="17860" y="1594"/>
                    <a:pt x="17864" y="1593"/>
                  </a:cubicBezTo>
                  <a:cubicBezTo>
                    <a:pt x="17898" y="1586"/>
                    <a:pt x="17931" y="1583"/>
                    <a:pt x="17964" y="1583"/>
                  </a:cubicBezTo>
                  <a:cubicBezTo>
                    <a:pt x="18124" y="1583"/>
                    <a:pt x="18275" y="1654"/>
                    <a:pt x="18432" y="1668"/>
                  </a:cubicBezTo>
                  <a:cubicBezTo>
                    <a:pt x="18463" y="1671"/>
                    <a:pt x="18490" y="1711"/>
                    <a:pt x="18519" y="1736"/>
                  </a:cubicBezTo>
                  <a:cubicBezTo>
                    <a:pt x="18559" y="1711"/>
                    <a:pt x="18603" y="1686"/>
                    <a:pt x="18645" y="1660"/>
                  </a:cubicBezTo>
                  <a:cubicBezTo>
                    <a:pt x="18738" y="1763"/>
                    <a:pt x="18879" y="1738"/>
                    <a:pt x="18997" y="1782"/>
                  </a:cubicBezTo>
                  <a:cubicBezTo>
                    <a:pt x="19096" y="1813"/>
                    <a:pt x="19191" y="1843"/>
                    <a:pt x="19277" y="1908"/>
                  </a:cubicBezTo>
                  <a:cubicBezTo>
                    <a:pt x="19287" y="1916"/>
                    <a:pt x="19305" y="1916"/>
                    <a:pt x="19319" y="1919"/>
                  </a:cubicBezTo>
                  <a:cubicBezTo>
                    <a:pt x="19337" y="1876"/>
                    <a:pt x="19355" y="1835"/>
                    <a:pt x="19371" y="1796"/>
                  </a:cubicBezTo>
                  <a:cubicBezTo>
                    <a:pt x="19443" y="1789"/>
                    <a:pt x="19509" y="1782"/>
                    <a:pt x="19583" y="1776"/>
                  </a:cubicBezTo>
                  <a:cubicBezTo>
                    <a:pt x="19615" y="1863"/>
                    <a:pt x="19670" y="1879"/>
                    <a:pt x="19733" y="1879"/>
                  </a:cubicBezTo>
                  <a:cubicBezTo>
                    <a:pt x="19771" y="1879"/>
                    <a:pt x="19813" y="1873"/>
                    <a:pt x="19854" y="1873"/>
                  </a:cubicBezTo>
                  <a:cubicBezTo>
                    <a:pt x="19892" y="1873"/>
                    <a:pt x="19929" y="1878"/>
                    <a:pt x="19964" y="1898"/>
                  </a:cubicBezTo>
                  <a:cubicBezTo>
                    <a:pt x="19978" y="1935"/>
                    <a:pt x="20000" y="1986"/>
                    <a:pt x="20031" y="2063"/>
                  </a:cubicBezTo>
                  <a:cubicBezTo>
                    <a:pt x="20093" y="2019"/>
                    <a:pt x="20140" y="1985"/>
                    <a:pt x="20149" y="1980"/>
                  </a:cubicBezTo>
                  <a:cubicBezTo>
                    <a:pt x="20248" y="2013"/>
                    <a:pt x="20302" y="2057"/>
                    <a:pt x="20362" y="2072"/>
                  </a:cubicBezTo>
                  <a:cubicBezTo>
                    <a:pt x="20365" y="2072"/>
                    <a:pt x="20368" y="2073"/>
                    <a:pt x="20371" y="2073"/>
                  </a:cubicBezTo>
                  <a:cubicBezTo>
                    <a:pt x="20384" y="2073"/>
                    <a:pt x="20395" y="2067"/>
                    <a:pt x="20409" y="2067"/>
                  </a:cubicBezTo>
                  <a:cubicBezTo>
                    <a:pt x="20421" y="2067"/>
                    <a:pt x="20435" y="2072"/>
                    <a:pt x="20452" y="2094"/>
                  </a:cubicBezTo>
                  <a:cubicBezTo>
                    <a:pt x="20482" y="2129"/>
                    <a:pt x="20585" y="2117"/>
                    <a:pt x="20607" y="2152"/>
                  </a:cubicBezTo>
                  <a:cubicBezTo>
                    <a:pt x="20658" y="2236"/>
                    <a:pt x="20743" y="2238"/>
                    <a:pt x="20814" y="2270"/>
                  </a:cubicBezTo>
                  <a:cubicBezTo>
                    <a:pt x="20992" y="2350"/>
                    <a:pt x="21176" y="2419"/>
                    <a:pt x="21357" y="2494"/>
                  </a:cubicBezTo>
                  <a:cubicBezTo>
                    <a:pt x="21373" y="2501"/>
                    <a:pt x="21382" y="2520"/>
                    <a:pt x="21395" y="2533"/>
                  </a:cubicBezTo>
                  <a:cubicBezTo>
                    <a:pt x="21389" y="2560"/>
                    <a:pt x="21385" y="2585"/>
                    <a:pt x="21378" y="2619"/>
                  </a:cubicBezTo>
                  <a:cubicBezTo>
                    <a:pt x="21393" y="2618"/>
                    <a:pt x="21407" y="2618"/>
                    <a:pt x="21421" y="2618"/>
                  </a:cubicBezTo>
                  <a:cubicBezTo>
                    <a:pt x="21452" y="2618"/>
                    <a:pt x="21482" y="2619"/>
                    <a:pt x="21514" y="2620"/>
                  </a:cubicBezTo>
                  <a:cubicBezTo>
                    <a:pt x="21542" y="2686"/>
                    <a:pt x="21569" y="2748"/>
                    <a:pt x="21604" y="2832"/>
                  </a:cubicBezTo>
                  <a:cubicBezTo>
                    <a:pt x="21673" y="2831"/>
                    <a:pt x="21741" y="2829"/>
                    <a:pt x="21809" y="2829"/>
                  </a:cubicBezTo>
                  <a:cubicBezTo>
                    <a:pt x="21800" y="2782"/>
                    <a:pt x="21795" y="2759"/>
                    <a:pt x="21782" y="2695"/>
                  </a:cubicBezTo>
                  <a:lnTo>
                    <a:pt x="21782" y="2695"/>
                  </a:lnTo>
                  <a:cubicBezTo>
                    <a:pt x="21909" y="2779"/>
                    <a:pt x="22001" y="2841"/>
                    <a:pt x="22110" y="2913"/>
                  </a:cubicBezTo>
                  <a:cubicBezTo>
                    <a:pt x="22160" y="2900"/>
                    <a:pt x="22238" y="2881"/>
                    <a:pt x="22313" y="2860"/>
                  </a:cubicBezTo>
                  <a:cubicBezTo>
                    <a:pt x="22393" y="3113"/>
                    <a:pt x="22644" y="3204"/>
                    <a:pt x="22788" y="3406"/>
                  </a:cubicBezTo>
                  <a:cubicBezTo>
                    <a:pt x="22833" y="3372"/>
                    <a:pt x="22861" y="3351"/>
                    <a:pt x="22894" y="3326"/>
                  </a:cubicBezTo>
                  <a:cubicBezTo>
                    <a:pt x="22940" y="3427"/>
                    <a:pt x="22984" y="3521"/>
                    <a:pt x="23024" y="3607"/>
                  </a:cubicBezTo>
                  <a:cubicBezTo>
                    <a:pt x="23165" y="3700"/>
                    <a:pt x="23306" y="3794"/>
                    <a:pt x="23459" y="3894"/>
                  </a:cubicBezTo>
                  <a:cubicBezTo>
                    <a:pt x="23452" y="3850"/>
                    <a:pt x="23449" y="3824"/>
                    <a:pt x="23442" y="3777"/>
                  </a:cubicBezTo>
                  <a:lnTo>
                    <a:pt x="23442" y="3777"/>
                  </a:lnTo>
                  <a:cubicBezTo>
                    <a:pt x="23592" y="3809"/>
                    <a:pt x="23748" y="3828"/>
                    <a:pt x="23890" y="3878"/>
                  </a:cubicBezTo>
                  <a:cubicBezTo>
                    <a:pt x="23896" y="3899"/>
                    <a:pt x="23908" y="3936"/>
                    <a:pt x="23917" y="3965"/>
                  </a:cubicBezTo>
                  <a:cubicBezTo>
                    <a:pt x="23982" y="3983"/>
                    <a:pt x="24035" y="3996"/>
                    <a:pt x="24093" y="4012"/>
                  </a:cubicBezTo>
                  <a:cubicBezTo>
                    <a:pt x="24077" y="4064"/>
                    <a:pt x="24068" y="4097"/>
                    <a:pt x="24054" y="4146"/>
                  </a:cubicBezTo>
                  <a:cubicBezTo>
                    <a:pt x="24083" y="4161"/>
                    <a:pt x="24114" y="4178"/>
                    <a:pt x="24155" y="4200"/>
                  </a:cubicBezTo>
                  <a:cubicBezTo>
                    <a:pt x="24171" y="4139"/>
                    <a:pt x="24185" y="4093"/>
                    <a:pt x="24205" y="4012"/>
                  </a:cubicBezTo>
                  <a:cubicBezTo>
                    <a:pt x="24269" y="4137"/>
                    <a:pt x="24316" y="4228"/>
                    <a:pt x="24366" y="4325"/>
                  </a:cubicBezTo>
                  <a:cubicBezTo>
                    <a:pt x="24398" y="4330"/>
                    <a:pt x="24433" y="4334"/>
                    <a:pt x="24460" y="4337"/>
                  </a:cubicBezTo>
                  <a:cubicBezTo>
                    <a:pt x="24485" y="4393"/>
                    <a:pt x="24508" y="4443"/>
                    <a:pt x="24532" y="4492"/>
                  </a:cubicBezTo>
                  <a:cubicBezTo>
                    <a:pt x="24504" y="4495"/>
                    <a:pt x="24476" y="4498"/>
                    <a:pt x="24439" y="4502"/>
                  </a:cubicBezTo>
                  <a:cubicBezTo>
                    <a:pt x="24467" y="4563"/>
                    <a:pt x="24506" y="4575"/>
                    <a:pt x="24550" y="4575"/>
                  </a:cubicBezTo>
                  <a:cubicBezTo>
                    <a:pt x="24579" y="4575"/>
                    <a:pt x="24611" y="4570"/>
                    <a:pt x="24643" y="4570"/>
                  </a:cubicBezTo>
                  <a:cubicBezTo>
                    <a:pt x="24661" y="4570"/>
                    <a:pt x="24680" y="4572"/>
                    <a:pt x="24698" y="4577"/>
                  </a:cubicBezTo>
                  <a:cubicBezTo>
                    <a:pt x="24747" y="4633"/>
                    <a:pt x="24804" y="4711"/>
                    <a:pt x="24861" y="4804"/>
                  </a:cubicBezTo>
                  <a:cubicBezTo>
                    <a:pt x="24951" y="4832"/>
                    <a:pt x="25067" y="4855"/>
                    <a:pt x="25059" y="5010"/>
                  </a:cubicBezTo>
                  <a:cubicBezTo>
                    <a:pt x="25089" y="5067"/>
                    <a:pt x="25110" y="5136"/>
                    <a:pt x="25156" y="5179"/>
                  </a:cubicBezTo>
                  <a:cubicBezTo>
                    <a:pt x="25207" y="5227"/>
                    <a:pt x="25281" y="5255"/>
                    <a:pt x="25343" y="5291"/>
                  </a:cubicBezTo>
                  <a:cubicBezTo>
                    <a:pt x="25344" y="5344"/>
                    <a:pt x="25345" y="5392"/>
                    <a:pt x="25347" y="5423"/>
                  </a:cubicBezTo>
                  <a:cubicBezTo>
                    <a:pt x="25413" y="5467"/>
                    <a:pt x="25472" y="5507"/>
                    <a:pt x="25513" y="5533"/>
                  </a:cubicBezTo>
                  <a:cubicBezTo>
                    <a:pt x="25496" y="5619"/>
                    <a:pt x="25482" y="5680"/>
                    <a:pt x="25471" y="5735"/>
                  </a:cubicBezTo>
                  <a:cubicBezTo>
                    <a:pt x="25603" y="5873"/>
                    <a:pt x="25702" y="6026"/>
                    <a:pt x="25831" y="6148"/>
                  </a:cubicBezTo>
                  <a:cubicBezTo>
                    <a:pt x="25903" y="6219"/>
                    <a:pt x="26006" y="6257"/>
                    <a:pt x="26071" y="6345"/>
                  </a:cubicBezTo>
                  <a:cubicBezTo>
                    <a:pt x="26091" y="6375"/>
                    <a:pt x="26152" y="6378"/>
                    <a:pt x="26199" y="6394"/>
                  </a:cubicBezTo>
                  <a:cubicBezTo>
                    <a:pt x="26175" y="6447"/>
                    <a:pt x="26158" y="6484"/>
                    <a:pt x="26136" y="6532"/>
                  </a:cubicBezTo>
                  <a:cubicBezTo>
                    <a:pt x="26183" y="6518"/>
                    <a:pt x="26216" y="6506"/>
                    <a:pt x="26252" y="6496"/>
                  </a:cubicBezTo>
                  <a:cubicBezTo>
                    <a:pt x="26334" y="6743"/>
                    <a:pt x="26459" y="6950"/>
                    <a:pt x="26698" y="7094"/>
                  </a:cubicBezTo>
                  <a:cubicBezTo>
                    <a:pt x="26711" y="7172"/>
                    <a:pt x="26761" y="7275"/>
                    <a:pt x="26849" y="7402"/>
                  </a:cubicBezTo>
                  <a:cubicBezTo>
                    <a:pt x="26934" y="7409"/>
                    <a:pt x="27012" y="7415"/>
                    <a:pt x="27133" y="7425"/>
                  </a:cubicBezTo>
                  <a:cubicBezTo>
                    <a:pt x="27087" y="7494"/>
                    <a:pt x="27064" y="7527"/>
                    <a:pt x="27042" y="7562"/>
                  </a:cubicBezTo>
                  <a:cubicBezTo>
                    <a:pt x="27069" y="7603"/>
                    <a:pt x="27069" y="7676"/>
                    <a:pt x="27129" y="7676"/>
                  </a:cubicBezTo>
                  <a:cubicBezTo>
                    <a:pt x="27141" y="7676"/>
                    <a:pt x="27154" y="7674"/>
                    <a:pt x="27170" y="7668"/>
                  </a:cubicBezTo>
                  <a:cubicBezTo>
                    <a:pt x="27168" y="7647"/>
                    <a:pt x="27170" y="7627"/>
                    <a:pt x="27171" y="7606"/>
                  </a:cubicBezTo>
                  <a:lnTo>
                    <a:pt x="27198" y="7612"/>
                  </a:lnTo>
                  <a:lnTo>
                    <a:pt x="27182" y="7671"/>
                  </a:lnTo>
                  <a:cubicBezTo>
                    <a:pt x="27177" y="7670"/>
                    <a:pt x="27170" y="7668"/>
                    <a:pt x="27170" y="7668"/>
                  </a:cubicBezTo>
                  <a:lnTo>
                    <a:pt x="27170" y="7668"/>
                  </a:lnTo>
                  <a:cubicBezTo>
                    <a:pt x="27239" y="7718"/>
                    <a:pt x="27335" y="7740"/>
                    <a:pt x="27321" y="7852"/>
                  </a:cubicBezTo>
                  <a:cubicBezTo>
                    <a:pt x="27298" y="7878"/>
                    <a:pt x="27277" y="7903"/>
                    <a:pt x="27264" y="7918"/>
                  </a:cubicBezTo>
                  <a:cubicBezTo>
                    <a:pt x="27438" y="8065"/>
                    <a:pt x="27518" y="8239"/>
                    <a:pt x="27511" y="8440"/>
                  </a:cubicBezTo>
                  <a:cubicBezTo>
                    <a:pt x="27485" y="8464"/>
                    <a:pt x="27466" y="8482"/>
                    <a:pt x="27445" y="8502"/>
                  </a:cubicBezTo>
                  <a:cubicBezTo>
                    <a:pt x="27516" y="8555"/>
                    <a:pt x="27610" y="8541"/>
                    <a:pt x="27660" y="8641"/>
                  </a:cubicBezTo>
                  <a:cubicBezTo>
                    <a:pt x="27691" y="8704"/>
                    <a:pt x="27641" y="8807"/>
                    <a:pt x="27744" y="8832"/>
                  </a:cubicBezTo>
                  <a:cubicBezTo>
                    <a:pt x="27717" y="8886"/>
                    <a:pt x="27682" y="8948"/>
                    <a:pt x="27642" y="9019"/>
                  </a:cubicBezTo>
                  <a:cubicBezTo>
                    <a:pt x="27701" y="9013"/>
                    <a:pt x="27736" y="9010"/>
                    <a:pt x="27777" y="9007"/>
                  </a:cubicBezTo>
                  <a:lnTo>
                    <a:pt x="27777" y="9007"/>
                  </a:lnTo>
                  <a:cubicBezTo>
                    <a:pt x="27757" y="9067"/>
                    <a:pt x="27739" y="9122"/>
                    <a:pt x="27722" y="9176"/>
                  </a:cubicBezTo>
                  <a:cubicBezTo>
                    <a:pt x="27760" y="9266"/>
                    <a:pt x="27811" y="9353"/>
                    <a:pt x="27833" y="9447"/>
                  </a:cubicBezTo>
                  <a:cubicBezTo>
                    <a:pt x="27857" y="9542"/>
                    <a:pt x="27813" y="9676"/>
                    <a:pt x="27864" y="9734"/>
                  </a:cubicBezTo>
                  <a:cubicBezTo>
                    <a:pt x="27935" y="9812"/>
                    <a:pt x="27925" y="9885"/>
                    <a:pt x="27932" y="9960"/>
                  </a:cubicBezTo>
                  <a:cubicBezTo>
                    <a:pt x="27964" y="9981"/>
                    <a:pt x="27991" y="9999"/>
                    <a:pt x="28014" y="10015"/>
                  </a:cubicBezTo>
                  <a:cubicBezTo>
                    <a:pt x="28003" y="10044"/>
                    <a:pt x="27997" y="10060"/>
                    <a:pt x="27979" y="10103"/>
                  </a:cubicBezTo>
                  <a:cubicBezTo>
                    <a:pt x="28061" y="10129"/>
                    <a:pt x="28129" y="10165"/>
                    <a:pt x="28232" y="10209"/>
                  </a:cubicBezTo>
                  <a:cubicBezTo>
                    <a:pt x="28176" y="10228"/>
                    <a:pt x="28144" y="10240"/>
                    <a:pt x="28110" y="10253"/>
                  </a:cubicBezTo>
                  <a:cubicBezTo>
                    <a:pt x="28122" y="10287"/>
                    <a:pt x="28132" y="10322"/>
                    <a:pt x="28142" y="10353"/>
                  </a:cubicBezTo>
                  <a:cubicBezTo>
                    <a:pt x="28213" y="10340"/>
                    <a:pt x="28263" y="10331"/>
                    <a:pt x="28372" y="10310"/>
                  </a:cubicBezTo>
                  <a:lnTo>
                    <a:pt x="28372" y="10310"/>
                  </a:lnTo>
                  <a:cubicBezTo>
                    <a:pt x="28313" y="10431"/>
                    <a:pt x="28278" y="10506"/>
                    <a:pt x="28247" y="10569"/>
                  </a:cubicBezTo>
                  <a:cubicBezTo>
                    <a:pt x="28260" y="10569"/>
                    <a:pt x="28295" y="10571"/>
                    <a:pt x="28310" y="10571"/>
                  </a:cubicBezTo>
                  <a:cubicBezTo>
                    <a:pt x="28373" y="10672"/>
                    <a:pt x="28426" y="10759"/>
                    <a:pt x="28481" y="10847"/>
                  </a:cubicBezTo>
                  <a:cubicBezTo>
                    <a:pt x="28451" y="10874"/>
                    <a:pt x="28420" y="10903"/>
                    <a:pt x="28385" y="10934"/>
                  </a:cubicBezTo>
                  <a:cubicBezTo>
                    <a:pt x="28435" y="10945"/>
                    <a:pt x="28478" y="10952"/>
                    <a:pt x="28531" y="10961"/>
                  </a:cubicBezTo>
                  <a:cubicBezTo>
                    <a:pt x="28523" y="11009"/>
                    <a:pt x="28517" y="11050"/>
                    <a:pt x="28512" y="11089"/>
                  </a:cubicBezTo>
                  <a:cubicBezTo>
                    <a:pt x="28532" y="11105"/>
                    <a:pt x="28551" y="11118"/>
                    <a:pt x="28573" y="11134"/>
                  </a:cubicBezTo>
                  <a:cubicBezTo>
                    <a:pt x="28535" y="11162"/>
                    <a:pt x="28506" y="11183"/>
                    <a:pt x="28494" y="11192"/>
                  </a:cubicBezTo>
                  <a:cubicBezTo>
                    <a:pt x="28498" y="11287"/>
                    <a:pt x="28490" y="11371"/>
                    <a:pt x="28479" y="11459"/>
                  </a:cubicBezTo>
                  <a:cubicBezTo>
                    <a:pt x="28516" y="11462"/>
                    <a:pt x="28551" y="11465"/>
                    <a:pt x="28581" y="11468"/>
                  </a:cubicBezTo>
                  <a:cubicBezTo>
                    <a:pt x="28668" y="11679"/>
                    <a:pt x="28754" y="11886"/>
                    <a:pt x="28844" y="12104"/>
                  </a:cubicBezTo>
                  <a:cubicBezTo>
                    <a:pt x="28840" y="12113"/>
                    <a:pt x="28825" y="12138"/>
                    <a:pt x="28801" y="12176"/>
                  </a:cubicBezTo>
                  <a:cubicBezTo>
                    <a:pt x="28876" y="12249"/>
                    <a:pt x="28962" y="12336"/>
                    <a:pt x="28881" y="12450"/>
                  </a:cubicBezTo>
                  <a:cubicBezTo>
                    <a:pt x="28904" y="12473"/>
                    <a:pt x="28932" y="12489"/>
                    <a:pt x="28944" y="12513"/>
                  </a:cubicBezTo>
                  <a:cubicBezTo>
                    <a:pt x="28957" y="12548"/>
                    <a:pt x="28954" y="12588"/>
                    <a:pt x="28957" y="12614"/>
                  </a:cubicBezTo>
                  <a:cubicBezTo>
                    <a:pt x="28918" y="12667"/>
                    <a:pt x="28888" y="12707"/>
                    <a:pt x="28859" y="12745"/>
                  </a:cubicBezTo>
                  <a:cubicBezTo>
                    <a:pt x="28931" y="12826"/>
                    <a:pt x="28993" y="12913"/>
                    <a:pt x="29006" y="13032"/>
                  </a:cubicBezTo>
                  <a:cubicBezTo>
                    <a:pt x="29021" y="13182"/>
                    <a:pt x="29113" y="13312"/>
                    <a:pt x="29118" y="13474"/>
                  </a:cubicBezTo>
                  <a:cubicBezTo>
                    <a:pt x="29121" y="13566"/>
                    <a:pt x="29171" y="13681"/>
                    <a:pt x="29237" y="13749"/>
                  </a:cubicBezTo>
                  <a:cubicBezTo>
                    <a:pt x="29387" y="13912"/>
                    <a:pt x="29416" y="14122"/>
                    <a:pt x="29503" y="14303"/>
                  </a:cubicBezTo>
                  <a:cubicBezTo>
                    <a:pt x="29477" y="14340"/>
                    <a:pt x="29462" y="14361"/>
                    <a:pt x="29441" y="14389"/>
                  </a:cubicBezTo>
                  <a:cubicBezTo>
                    <a:pt x="29525" y="14470"/>
                    <a:pt x="29602" y="14545"/>
                    <a:pt x="29633" y="14574"/>
                  </a:cubicBezTo>
                  <a:cubicBezTo>
                    <a:pt x="29693" y="14720"/>
                    <a:pt x="29711" y="14830"/>
                    <a:pt x="29771" y="14890"/>
                  </a:cubicBezTo>
                  <a:cubicBezTo>
                    <a:pt x="29849" y="14965"/>
                    <a:pt x="29839" y="15071"/>
                    <a:pt x="29884" y="15157"/>
                  </a:cubicBezTo>
                  <a:cubicBezTo>
                    <a:pt x="29921" y="15145"/>
                    <a:pt x="29946" y="15138"/>
                    <a:pt x="29984" y="15126"/>
                  </a:cubicBezTo>
                  <a:cubicBezTo>
                    <a:pt x="29953" y="15057"/>
                    <a:pt x="29928" y="14996"/>
                    <a:pt x="29905" y="14942"/>
                  </a:cubicBezTo>
                  <a:cubicBezTo>
                    <a:pt x="29930" y="14909"/>
                    <a:pt x="29947" y="14889"/>
                    <a:pt x="29958" y="14877"/>
                  </a:cubicBezTo>
                  <a:cubicBezTo>
                    <a:pt x="29936" y="14827"/>
                    <a:pt x="29918" y="14786"/>
                    <a:pt x="29900" y="14743"/>
                  </a:cubicBezTo>
                  <a:cubicBezTo>
                    <a:pt x="29953" y="14718"/>
                    <a:pt x="29992" y="14701"/>
                    <a:pt x="30021" y="14686"/>
                  </a:cubicBezTo>
                  <a:cubicBezTo>
                    <a:pt x="29999" y="14590"/>
                    <a:pt x="29967" y="14515"/>
                    <a:pt x="29964" y="14439"/>
                  </a:cubicBezTo>
                  <a:cubicBezTo>
                    <a:pt x="29962" y="13785"/>
                    <a:pt x="29843" y="13144"/>
                    <a:pt x="29750" y="12500"/>
                  </a:cubicBezTo>
                  <a:cubicBezTo>
                    <a:pt x="29740" y="12425"/>
                    <a:pt x="29706" y="12352"/>
                    <a:pt x="29666" y="12273"/>
                  </a:cubicBezTo>
                  <a:cubicBezTo>
                    <a:pt x="29721" y="12116"/>
                    <a:pt x="29658" y="11955"/>
                    <a:pt x="29589" y="11796"/>
                  </a:cubicBezTo>
                  <a:cubicBezTo>
                    <a:pt x="29569" y="11751"/>
                    <a:pt x="29519" y="11680"/>
                    <a:pt x="29530" y="11668"/>
                  </a:cubicBezTo>
                  <a:cubicBezTo>
                    <a:pt x="29614" y="11574"/>
                    <a:pt x="29494" y="11502"/>
                    <a:pt x="29503" y="11415"/>
                  </a:cubicBezTo>
                  <a:cubicBezTo>
                    <a:pt x="29506" y="11373"/>
                    <a:pt x="29434" y="11301"/>
                    <a:pt x="29447" y="11280"/>
                  </a:cubicBezTo>
                  <a:cubicBezTo>
                    <a:pt x="29515" y="11162"/>
                    <a:pt x="29472" y="11037"/>
                    <a:pt x="29416" y="10955"/>
                  </a:cubicBezTo>
                  <a:cubicBezTo>
                    <a:pt x="29344" y="10842"/>
                    <a:pt x="29366" y="10721"/>
                    <a:pt x="29315" y="10609"/>
                  </a:cubicBezTo>
                  <a:cubicBezTo>
                    <a:pt x="29296" y="10563"/>
                    <a:pt x="29383" y="10487"/>
                    <a:pt x="29305" y="10453"/>
                  </a:cubicBezTo>
                  <a:cubicBezTo>
                    <a:pt x="29191" y="10402"/>
                    <a:pt x="29334" y="10328"/>
                    <a:pt x="29266" y="10275"/>
                  </a:cubicBezTo>
                  <a:cubicBezTo>
                    <a:pt x="29224" y="10241"/>
                    <a:pt x="29194" y="10185"/>
                    <a:pt x="29175" y="10159"/>
                  </a:cubicBezTo>
                  <a:cubicBezTo>
                    <a:pt x="29140" y="9946"/>
                    <a:pt x="29222" y="9718"/>
                    <a:pt x="29038" y="9582"/>
                  </a:cubicBezTo>
                  <a:cubicBezTo>
                    <a:pt x="29027" y="9509"/>
                    <a:pt x="29018" y="9451"/>
                    <a:pt x="29007" y="9395"/>
                  </a:cubicBezTo>
                  <a:cubicBezTo>
                    <a:pt x="28997" y="9328"/>
                    <a:pt x="28987" y="9260"/>
                    <a:pt x="28981" y="9217"/>
                  </a:cubicBezTo>
                  <a:cubicBezTo>
                    <a:pt x="28921" y="9123"/>
                    <a:pt x="28869" y="9053"/>
                    <a:pt x="28825" y="8975"/>
                  </a:cubicBezTo>
                  <a:cubicBezTo>
                    <a:pt x="28697" y="8758"/>
                    <a:pt x="28672" y="8501"/>
                    <a:pt x="28565" y="8277"/>
                  </a:cubicBezTo>
                  <a:cubicBezTo>
                    <a:pt x="28448" y="8037"/>
                    <a:pt x="28306" y="7808"/>
                    <a:pt x="28175" y="7572"/>
                  </a:cubicBezTo>
                  <a:cubicBezTo>
                    <a:pt x="28113" y="7461"/>
                    <a:pt x="28044" y="7350"/>
                    <a:pt x="27988" y="7234"/>
                  </a:cubicBezTo>
                  <a:cubicBezTo>
                    <a:pt x="27961" y="7171"/>
                    <a:pt x="27947" y="7103"/>
                    <a:pt x="27933" y="7060"/>
                  </a:cubicBezTo>
                  <a:cubicBezTo>
                    <a:pt x="27873" y="7009"/>
                    <a:pt x="27794" y="6971"/>
                    <a:pt x="27788" y="6931"/>
                  </a:cubicBezTo>
                  <a:cubicBezTo>
                    <a:pt x="27755" y="6724"/>
                    <a:pt x="27594" y="6587"/>
                    <a:pt x="27495" y="6415"/>
                  </a:cubicBezTo>
                  <a:cubicBezTo>
                    <a:pt x="27435" y="6309"/>
                    <a:pt x="27380" y="6198"/>
                    <a:pt x="27318" y="6081"/>
                  </a:cubicBezTo>
                  <a:cubicBezTo>
                    <a:pt x="27298" y="6072"/>
                    <a:pt x="27262" y="6059"/>
                    <a:pt x="27233" y="6048"/>
                  </a:cubicBezTo>
                  <a:cubicBezTo>
                    <a:pt x="27204" y="5950"/>
                    <a:pt x="27207" y="5863"/>
                    <a:pt x="27093" y="5813"/>
                  </a:cubicBezTo>
                  <a:cubicBezTo>
                    <a:pt x="27027" y="5785"/>
                    <a:pt x="26955" y="5713"/>
                    <a:pt x="26923" y="5647"/>
                  </a:cubicBezTo>
                  <a:cubicBezTo>
                    <a:pt x="26826" y="5444"/>
                    <a:pt x="26720" y="5243"/>
                    <a:pt x="26567" y="5068"/>
                  </a:cubicBezTo>
                  <a:cubicBezTo>
                    <a:pt x="26424" y="4886"/>
                    <a:pt x="26247" y="4737"/>
                    <a:pt x="26091" y="4568"/>
                  </a:cubicBezTo>
                  <a:cubicBezTo>
                    <a:pt x="25946" y="4412"/>
                    <a:pt x="25774" y="4286"/>
                    <a:pt x="25649" y="4100"/>
                  </a:cubicBezTo>
                  <a:cubicBezTo>
                    <a:pt x="25584" y="4009"/>
                    <a:pt x="25507" y="3922"/>
                    <a:pt x="25423" y="3846"/>
                  </a:cubicBezTo>
                  <a:cubicBezTo>
                    <a:pt x="25334" y="3774"/>
                    <a:pt x="25242" y="3703"/>
                    <a:pt x="25157" y="3627"/>
                  </a:cubicBezTo>
                  <a:cubicBezTo>
                    <a:pt x="25107" y="3580"/>
                    <a:pt x="25079" y="3512"/>
                    <a:pt x="25047" y="3463"/>
                  </a:cubicBezTo>
                  <a:cubicBezTo>
                    <a:pt x="24994" y="3457"/>
                    <a:pt x="24954" y="3452"/>
                    <a:pt x="24923" y="3449"/>
                  </a:cubicBezTo>
                  <a:cubicBezTo>
                    <a:pt x="24870" y="3357"/>
                    <a:pt x="24859" y="3265"/>
                    <a:pt x="24732" y="3246"/>
                  </a:cubicBezTo>
                  <a:cubicBezTo>
                    <a:pt x="24616" y="3229"/>
                    <a:pt x="24535" y="3144"/>
                    <a:pt x="24469" y="3037"/>
                  </a:cubicBezTo>
                  <a:cubicBezTo>
                    <a:pt x="24409" y="2935"/>
                    <a:pt x="24323" y="2848"/>
                    <a:pt x="24196" y="2848"/>
                  </a:cubicBezTo>
                  <a:cubicBezTo>
                    <a:pt x="24186" y="2848"/>
                    <a:pt x="24175" y="2849"/>
                    <a:pt x="24164" y="2850"/>
                  </a:cubicBezTo>
                  <a:cubicBezTo>
                    <a:pt x="24145" y="2816"/>
                    <a:pt x="24133" y="2773"/>
                    <a:pt x="24104" y="2751"/>
                  </a:cubicBezTo>
                  <a:cubicBezTo>
                    <a:pt x="24014" y="2685"/>
                    <a:pt x="23877" y="2642"/>
                    <a:pt x="23836" y="2563"/>
                  </a:cubicBezTo>
                  <a:cubicBezTo>
                    <a:pt x="23773" y="2445"/>
                    <a:pt x="23664" y="2478"/>
                    <a:pt x="23590" y="2416"/>
                  </a:cubicBezTo>
                  <a:cubicBezTo>
                    <a:pt x="23487" y="2330"/>
                    <a:pt x="23364" y="2272"/>
                    <a:pt x="23258" y="2191"/>
                  </a:cubicBezTo>
                  <a:cubicBezTo>
                    <a:pt x="23149" y="2102"/>
                    <a:pt x="22980" y="2098"/>
                    <a:pt x="22921" y="1951"/>
                  </a:cubicBezTo>
                  <a:cubicBezTo>
                    <a:pt x="22902" y="1956"/>
                    <a:pt x="22885" y="1958"/>
                    <a:pt x="22870" y="1958"/>
                  </a:cubicBezTo>
                  <a:cubicBezTo>
                    <a:pt x="22751" y="1958"/>
                    <a:pt x="22708" y="1838"/>
                    <a:pt x="22619" y="1786"/>
                  </a:cubicBezTo>
                  <a:cubicBezTo>
                    <a:pt x="22555" y="1749"/>
                    <a:pt x="22491" y="1693"/>
                    <a:pt x="22415" y="1693"/>
                  </a:cubicBezTo>
                  <a:cubicBezTo>
                    <a:pt x="22395" y="1693"/>
                    <a:pt x="22374" y="1697"/>
                    <a:pt x="22352" y="1707"/>
                  </a:cubicBezTo>
                  <a:lnTo>
                    <a:pt x="22340" y="1677"/>
                  </a:lnTo>
                  <a:cubicBezTo>
                    <a:pt x="22331" y="1660"/>
                    <a:pt x="22327" y="1632"/>
                    <a:pt x="22312" y="1624"/>
                  </a:cubicBezTo>
                  <a:cubicBezTo>
                    <a:pt x="22162" y="1548"/>
                    <a:pt x="22016" y="1458"/>
                    <a:pt x="21862" y="1393"/>
                  </a:cubicBezTo>
                  <a:lnTo>
                    <a:pt x="21392" y="1203"/>
                  </a:lnTo>
                  <a:cubicBezTo>
                    <a:pt x="21325" y="1177"/>
                    <a:pt x="21258" y="1138"/>
                    <a:pt x="21186" y="1138"/>
                  </a:cubicBezTo>
                  <a:cubicBezTo>
                    <a:pt x="21163" y="1138"/>
                    <a:pt x="21139" y="1142"/>
                    <a:pt x="21114" y="1152"/>
                  </a:cubicBezTo>
                  <a:cubicBezTo>
                    <a:pt x="21114" y="1152"/>
                    <a:pt x="21113" y="1153"/>
                    <a:pt x="21112" y="1153"/>
                  </a:cubicBezTo>
                  <a:cubicBezTo>
                    <a:pt x="21105" y="1153"/>
                    <a:pt x="21092" y="1144"/>
                    <a:pt x="21083" y="1140"/>
                  </a:cubicBezTo>
                  <a:cubicBezTo>
                    <a:pt x="21032" y="1086"/>
                    <a:pt x="20976" y="1039"/>
                    <a:pt x="20911" y="1011"/>
                  </a:cubicBezTo>
                  <a:cubicBezTo>
                    <a:pt x="20745" y="940"/>
                    <a:pt x="20577" y="871"/>
                    <a:pt x="20405" y="821"/>
                  </a:cubicBezTo>
                  <a:cubicBezTo>
                    <a:pt x="20317" y="790"/>
                    <a:pt x="20236" y="740"/>
                    <a:pt x="20145" y="696"/>
                  </a:cubicBezTo>
                  <a:cubicBezTo>
                    <a:pt x="20116" y="709"/>
                    <a:pt x="20087" y="715"/>
                    <a:pt x="20058" y="715"/>
                  </a:cubicBezTo>
                  <a:cubicBezTo>
                    <a:pt x="19935" y="715"/>
                    <a:pt x="19811" y="617"/>
                    <a:pt x="19688" y="617"/>
                  </a:cubicBezTo>
                  <a:cubicBezTo>
                    <a:pt x="19660" y="617"/>
                    <a:pt x="19631" y="623"/>
                    <a:pt x="19603" y="636"/>
                  </a:cubicBezTo>
                  <a:cubicBezTo>
                    <a:pt x="19558" y="605"/>
                    <a:pt x="19518" y="562"/>
                    <a:pt x="19471" y="552"/>
                  </a:cubicBezTo>
                  <a:cubicBezTo>
                    <a:pt x="19369" y="529"/>
                    <a:pt x="19271" y="468"/>
                    <a:pt x="19167" y="468"/>
                  </a:cubicBezTo>
                  <a:cubicBezTo>
                    <a:pt x="19133" y="468"/>
                    <a:pt x="19099" y="474"/>
                    <a:pt x="19065" y="490"/>
                  </a:cubicBezTo>
                  <a:cubicBezTo>
                    <a:pt x="19009" y="403"/>
                    <a:pt x="18905" y="381"/>
                    <a:pt x="18816" y="381"/>
                  </a:cubicBezTo>
                  <a:cubicBezTo>
                    <a:pt x="18787" y="381"/>
                    <a:pt x="18760" y="384"/>
                    <a:pt x="18737" y="387"/>
                  </a:cubicBezTo>
                  <a:cubicBezTo>
                    <a:pt x="18724" y="389"/>
                    <a:pt x="18712" y="389"/>
                    <a:pt x="18701" y="389"/>
                  </a:cubicBezTo>
                  <a:cubicBezTo>
                    <a:pt x="18581" y="389"/>
                    <a:pt x="18502" y="309"/>
                    <a:pt x="18393" y="309"/>
                  </a:cubicBezTo>
                  <a:cubicBezTo>
                    <a:pt x="18392" y="309"/>
                    <a:pt x="18390" y="309"/>
                    <a:pt x="18388" y="309"/>
                  </a:cubicBezTo>
                  <a:cubicBezTo>
                    <a:pt x="18385" y="309"/>
                    <a:pt x="18382" y="309"/>
                    <a:pt x="18379" y="309"/>
                  </a:cubicBezTo>
                  <a:cubicBezTo>
                    <a:pt x="18309" y="309"/>
                    <a:pt x="18241" y="278"/>
                    <a:pt x="18168" y="278"/>
                  </a:cubicBezTo>
                  <a:cubicBezTo>
                    <a:pt x="18135" y="278"/>
                    <a:pt x="18101" y="284"/>
                    <a:pt x="18066" y="303"/>
                  </a:cubicBezTo>
                  <a:cubicBezTo>
                    <a:pt x="18061" y="306"/>
                    <a:pt x="18056" y="307"/>
                    <a:pt x="18051" y="307"/>
                  </a:cubicBezTo>
                  <a:cubicBezTo>
                    <a:pt x="18010" y="307"/>
                    <a:pt x="17947" y="248"/>
                    <a:pt x="17878" y="248"/>
                  </a:cubicBezTo>
                  <a:cubicBezTo>
                    <a:pt x="17861" y="248"/>
                    <a:pt x="17843" y="252"/>
                    <a:pt x="17825" y="262"/>
                  </a:cubicBezTo>
                  <a:cubicBezTo>
                    <a:pt x="17821" y="264"/>
                    <a:pt x="17816" y="265"/>
                    <a:pt x="17809" y="265"/>
                  </a:cubicBezTo>
                  <a:cubicBezTo>
                    <a:pt x="17792" y="265"/>
                    <a:pt x="17768" y="259"/>
                    <a:pt x="17761" y="250"/>
                  </a:cubicBezTo>
                  <a:cubicBezTo>
                    <a:pt x="17722" y="200"/>
                    <a:pt x="17678" y="178"/>
                    <a:pt x="17629" y="178"/>
                  </a:cubicBezTo>
                  <a:cubicBezTo>
                    <a:pt x="17595" y="178"/>
                    <a:pt x="17559" y="188"/>
                    <a:pt x="17521" y="207"/>
                  </a:cubicBezTo>
                  <a:cubicBezTo>
                    <a:pt x="17474" y="151"/>
                    <a:pt x="17410" y="144"/>
                    <a:pt x="17343" y="144"/>
                  </a:cubicBezTo>
                  <a:cubicBezTo>
                    <a:pt x="17322" y="144"/>
                    <a:pt x="17300" y="144"/>
                    <a:pt x="17278" y="144"/>
                  </a:cubicBezTo>
                  <a:cubicBezTo>
                    <a:pt x="17254" y="144"/>
                    <a:pt x="17231" y="144"/>
                    <a:pt x="17208" y="140"/>
                  </a:cubicBezTo>
                  <a:cubicBezTo>
                    <a:pt x="17203" y="139"/>
                    <a:pt x="17197" y="139"/>
                    <a:pt x="17191" y="139"/>
                  </a:cubicBezTo>
                  <a:cubicBezTo>
                    <a:pt x="17150" y="139"/>
                    <a:pt x="17103" y="160"/>
                    <a:pt x="17064" y="169"/>
                  </a:cubicBezTo>
                  <a:cubicBezTo>
                    <a:pt x="17021" y="152"/>
                    <a:pt x="16976" y="121"/>
                    <a:pt x="16926" y="115"/>
                  </a:cubicBezTo>
                  <a:lnTo>
                    <a:pt x="16177" y="49"/>
                  </a:lnTo>
                  <a:cubicBezTo>
                    <a:pt x="16041" y="37"/>
                    <a:pt x="15903" y="25"/>
                    <a:pt x="15755" y="12"/>
                  </a:cubicBezTo>
                  <a:cubicBezTo>
                    <a:pt x="15741" y="21"/>
                    <a:pt x="15716" y="38"/>
                    <a:pt x="15716" y="38"/>
                  </a:cubicBezTo>
                  <a:cubicBezTo>
                    <a:pt x="15585" y="24"/>
                    <a:pt x="15479" y="3"/>
                    <a:pt x="15373" y="3"/>
                  </a:cubicBezTo>
                  <a:cubicBezTo>
                    <a:pt x="15321" y="2"/>
                    <a:pt x="15267" y="0"/>
                    <a:pt x="15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0"/>
          <p:cNvSpPr txBox="1">
            <a:spLocks noGrp="1"/>
          </p:cNvSpPr>
          <p:nvPr>
            <p:ph type="title"/>
          </p:nvPr>
        </p:nvSpPr>
        <p:spPr>
          <a:xfrm>
            <a:off x="-131475" y="1424866"/>
            <a:ext cx="4839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 за внимание!</a:t>
            </a:r>
            <a:endParaRPr dirty="0"/>
          </a:p>
        </p:txBody>
      </p:sp>
      <p:sp>
        <p:nvSpPr>
          <p:cNvPr id="370" name="Google Shape;370;p30"/>
          <p:cNvSpPr/>
          <p:nvPr/>
        </p:nvSpPr>
        <p:spPr>
          <a:xfrm>
            <a:off x="3513505" y="2266666"/>
            <a:ext cx="796078" cy="757122"/>
          </a:xfrm>
          <a:custGeom>
            <a:avLst/>
            <a:gdLst/>
            <a:ahLst/>
            <a:cxnLst/>
            <a:rect l="l" t="t" r="r" b="b"/>
            <a:pathLst>
              <a:path w="77818" h="74010" extrusionOk="0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71" name="Google Shape;371;p30"/>
          <p:cNvGrpSpPr/>
          <p:nvPr/>
        </p:nvGrpSpPr>
        <p:grpSpPr>
          <a:xfrm>
            <a:off x="229665" y="1837612"/>
            <a:ext cx="1461350" cy="343350"/>
            <a:chOff x="3751050" y="4144800"/>
            <a:chExt cx="1461350" cy="343350"/>
          </a:xfrm>
        </p:grpSpPr>
        <p:sp>
          <p:nvSpPr>
            <p:cNvPr id="372" name="Google Shape;372;p30"/>
            <p:cNvSpPr/>
            <p:nvPr/>
          </p:nvSpPr>
          <p:spPr>
            <a:xfrm>
              <a:off x="3751050" y="4144800"/>
              <a:ext cx="1461350" cy="343350"/>
            </a:xfrm>
            <a:custGeom>
              <a:avLst/>
              <a:gdLst/>
              <a:ahLst/>
              <a:cxnLst/>
              <a:rect l="l" t="t" r="r" b="b"/>
              <a:pathLst>
                <a:path w="58454" h="13734" extrusionOk="0">
                  <a:moveTo>
                    <a:pt x="50525" y="489"/>
                  </a:moveTo>
                  <a:lnTo>
                    <a:pt x="50546" y="492"/>
                  </a:lnTo>
                  <a:cubicBezTo>
                    <a:pt x="50545" y="496"/>
                    <a:pt x="50542" y="502"/>
                    <a:pt x="50540" y="507"/>
                  </a:cubicBezTo>
                  <a:lnTo>
                    <a:pt x="50540" y="505"/>
                  </a:lnTo>
                  <a:lnTo>
                    <a:pt x="50520" y="502"/>
                  </a:lnTo>
                  <a:lnTo>
                    <a:pt x="50525" y="489"/>
                  </a:lnTo>
                  <a:close/>
                  <a:moveTo>
                    <a:pt x="51920" y="561"/>
                  </a:moveTo>
                  <a:lnTo>
                    <a:pt x="51983" y="577"/>
                  </a:lnTo>
                  <a:lnTo>
                    <a:pt x="51980" y="582"/>
                  </a:lnTo>
                  <a:lnTo>
                    <a:pt x="51917" y="566"/>
                  </a:lnTo>
                  <a:lnTo>
                    <a:pt x="51920" y="561"/>
                  </a:lnTo>
                  <a:close/>
                  <a:moveTo>
                    <a:pt x="50003" y="579"/>
                  </a:moveTo>
                  <a:lnTo>
                    <a:pt x="50065" y="589"/>
                  </a:lnTo>
                  <a:lnTo>
                    <a:pt x="50063" y="594"/>
                  </a:lnTo>
                  <a:cubicBezTo>
                    <a:pt x="50043" y="591"/>
                    <a:pt x="50022" y="586"/>
                    <a:pt x="50002" y="583"/>
                  </a:cubicBezTo>
                  <a:lnTo>
                    <a:pt x="50003" y="579"/>
                  </a:lnTo>
                  <a:close/>
                  <a:moveTo>
                    <a:pt x="45404" y="669"/>
                  </a:moveTo>
                  <a:lnTo>
                    <a:pt x="45404" y="683"/>
                  </a:lnTo>
                  <a:lnTo>
                    <a:pt x="45382" y="686"/>
                  </a:lnTo>
                  <a:lnTo>
                    <a:pt x="45383" y="671"/>
                  </a:lnTo>
                  <a:lnTo>
                    <a:pt x="45404" y="669"/>
                  </a:lnTo>
                  <a:close/>
                  <a:moveTo>
                    <a:pt x="45729" y="686"/>
                  </a:moveTo>
                  <a:lnTo>
                    <a:pt x="45729" y="686"/>
                  </a:lnTo>
                  <a:cubicBezTo>
                    <a:pt x="45730" y="686"/>
                    <a:pt x="45731" y="686"/>
                    <a:pt x="45733" y="687"/>
                  </a:cubicBezTo>
                  <a:lnTo>
                    <a:pt x="45733" y="687"/>
                  </a:lnTo>
                  <a:cubicBezTo>
                    <a:pt x="45731" y="686"/>
                    <a:pt x="45729" y="686"/>
                    <a:pt x="45729" y="686"/>
                  </a:cubicBezTo>
                  <a:close/>
                  <a:moveTo>
                    <a:pt x="51021" y="680"/>
                  </a:moveTo>
                  <a:cubicBezTo>
                    <a:pt x="51042" y="683"/>
                    <a:pt x="51062" y="688"/>
                    <a:pt x="51083" y="694"/>
                  </a:cubicBezTo>
                  <a:lnTo>
                    <a:pt x="51080" y="698"/>
                  </a:lnTo>
                  <a:cubicBezTo>
                    <a:pt x="51061" y="692"/>
                    <a:pt x="51040" y="688"/>
                    <a:pt x="51018" y="685"/>
                  </a:cubicBezTo>
                  <a:cubicBezTo>
                    <a:pt x="51020" y="683"/>
                    <a:pt x="51021" y="682"/>
                    <a:pt x="51021" y="680"/>
                  </a:cubicBezTo>
                  <a:close/>
                  <a:moveTo>
                    <a:pt x="50695" y="680"/>
                  </a:moveTo>
                  <a:cubicBezTo>
                    <a:pt x="50733" y="686"/>
                    <a:pt x="50767" y="692"/>
                    <a:pt x="50801" y="698"/>
                  </a:cubicBezTo>
                  <a:lnTo>
                    <a:pt x="50818" y="707"/>
                  </a:lnTo>
                  <a:cubicBezTo>
                    <a:pt x="50770" y="702"/>
                    <a:pt x="50721" y="698"/>
                    <a:pt x="50689" y="695"/>
                  </a:cubicBezTo>
                  <a:cubicBezTo>
                    <a:pt x="50689" y="695"/>
                    <a:pt x="50692" y="688"/>
                    <a:pt x="50695" y="680"/>
                  </a:cubicBezTo>
                  <a:close/>
                  <a:moveTo>
                    <a:pt x="51027" y="705"/>
                  </a:moveTo>
                  <a:cubicBezTo>
                    <a:pt x="51037" y="707"/>
                    <a:pt x="51048" y="708"/>
                    <a:pt x="51058" y="711"/>
                  </a:cubicBezTo>
                  <a:lnTo>
                    <a:pt x="51045" y="738"/>
                  </a:lnTo>
                  <a:lnTo>
                    <a:pt x="51015" y="732"/>
                  </a:lnTo>
                  <a:lnTo>
                    <a:pt x="51027" y="705"/>
                  </a:lnTo>
                  <a:close/>
                  <a:moveTo>
                    <a:pt x="51120" y="761"/>
                  </a:moveTo>
                  <a:lnTo>
                    <a:pt x="51240" y="794"/>
                  </a:lnTo>
                  <a:lnTo>
                    <a:pt x="51237" y="801"/>
                  </a:lnTo>
                  <a:cubicBezTo>
                    <a:pt x="51196" y="789"/>
                    <a:pt x="51157" y="779"/>
                    <a:pt x="51117" y="769"/>
                  </a:cubicBezTo>
                  <a:lnTo>
                    <a:pt x="51120" y="761"/>
                  </a:lnTo>
                  <a:close/>
                  <a:moveTo>
                    <a:pt x="52869" y="857"/>
                  </a:moveTo>
                  <a:lnTo>
                    <a:pt x="52890" y="864"/>
                  </a:lnTo>
                  <a:lnTo>
                    <a:pt x="52881" y="877"/>
                  </a:lnTo>
                  <a:lnTo>
                    <a:pt x="52862" y="870"/>
                  </a:lnTo>
                  <a:lnTo>
                    <a:pt x="52869" y="857"/>
                  </a:lnTo>
                  <a:close/>
                  <a:moveTo>
                    <a:pt x="51496" y="873"/>
                  </a:moveTo>
                  <a:lnTo>
                    <a:pt x="51517" y="879"/>
                  </a:lnTo>
                  <a:lnTo>
                    <a:pt x="51510" y="892"/>
                  </a:lnTo>
                  <a:lnTo>
                    <a:pt x="51491" y="886"/>
                  </a:lnTo>
                  <a:lnTo>
                    <a:pt x="51496" y="873"/>
                  </a:lnTo>
                  <a:close/>
                  <a:moveTo>
                    <a:pt x="52175" y="988"/>
                  </a:moveTo>
                  <a:cubicBezTo>
                    <a:pt x="52194" y="995"/>
                    <a:pt x="52213" y="1003"/>
                    <a:pt x="52234" y="1010"/>
                  </a:cubicBezTo>
                  <a:lnTo>
                    <a:pt x="52231" y="1014"/>
                  </a:lnTo>
                  <a:cubicBezTo>
                    <a:pt x="52211" y="1007"/>
                    <a:pt x="52192" y="1000"/>
                    <a:pt x="52172" y="992"/>
                  </a:cubicBezTo>
                  <a:lnTo>
                    <a:pt x="52175" y="988"/>
                  </a:lnTo>
                  <a:close/>
                  <a:moveTo>
                    <a:pt x="449" y="1019"/>
                  </a:moveTo>
                  <a:cubicBezTo>
                    <a:pt x="449" y="1070"/>
                    <a:pt x="451" y="1111"/>
                    <a:pt x="452" y="1160"/>
                  </a:cubicBezTo>
                  <a:cubicBezTo>
                    <a:pt x="447" y="1162"/>
                    <a:pt x="442" y="1164"/>
                    <a:pt x="438" y="1164"/>
                  </a:cubicBezTo>
                  <a:cubicBezTo>
                    <a:pt x="426" y="1164"/>
                    <a:pt x="421" y="1142"/>
                    <a:pt x="449" y="1019"/>
                  </a:cubicBezTo>
                  <a:close/>
                  <a:moveTo>
                    <a:pt x="52900" y="1238"/>
                  </a:moveTo>
                  <a:lnTo>
                    <a:pt x="53056" y="1295"/>
                  </a:lnTo>
                  <a:lnTo>
                    <a:pt x="53056" y="1303"/>
                  </a:lnTo>
                  <a:cubicBezTo>
                    <a:pt x="53003" y="1285"/>
                    <a:pt x="52950" y="1267"/>
                    <a:pt x="52898" y="1251"/>
                  </a:cubicBezTo>
                  <a:lnTo>
                    <a:pt x="52900" y="1238"/>
                  </a:lnTo>
                  <a:close/>
                  <a:moveTo>
                    <a:pt x="351" y="1289"/>
                  </a:moveTo>
                  <a:lnTo>
                    <a:pt x="364" y="1294"/>
                  </a:lnTo>
                  <a:lnTo>
                    <a:pt x="362" y="1314"/>
                  </a:lnTo>
                  <a:lnTo>
                    <a:pt x="348" y="1310"/>
                  </a:lnTo>
                  <a:lnTo>
                    <a:pt x="351" y="1289"/>
                  </a:lnTo>
                  <a:close/>
                  <a:moveTo>
                    <a:pt x="411" y="1229"/>
                  </a:moveTo>
                  <a:lnTo>
                    <a:pt x="411" y="1229"/>
                  </a:lnTo>
                  <a:cubicBezTo>
                    <a:pt x="409" y="1264"/>
                    <a:pt x="406" y="1300"/>
                    <a:pt x="405" y="1334"/>
                  </a:cubicBezTo>
                  <a:lnTo>
                    <a:pt x="392" y="1336"/>
                  </a:lnTo>
                  <a:cubicBezTo>
                    <a:pt x="396" y="1301"/>
                    <a:pt x="399" y="1266"/>
                    <a:pt x="403" y="1232"/>
                  </a:cubicBezTo>
                  <a:lnTo>
                    <a:pt x="411" y="1229"/>
                  </a:lnTo>
                  <a:close/>
                  <a:moveTo>
                    <a:pt x="437" y="1359"/>
                  </a:moveTo>
                  <a:lnTo>
                    <a:pt x="443" y="1404"/>
                  </a:lnTo>
                  <a:cubicBezTo>
                    <a:pt x="433" y="1437"/>
                    <a:pt x="423" y="1469"/>
                    <a:pt x="403" y="1531"/>
                  </a:cubicBezTo>
                  <a:cubicBezTo>
                    <a:pt x="409" y="1450"/>
                    <a:pt x="411" y="1414"/>
                    <a:pt x="414" y="1370"/>
                  </a:cubicBezTo>
                  <a:cubicBezTo>
                    <a:pt x="424" y="1366"/>
                    <a:pt x="431" y="1361"/>
                    <a:pt x="437" y="1359"/>
                  </a:cubicBezTo>
                  <a:close/>
                  <a:moveTo>
                    <a:pt x="54579" y="1503"/>
                  </a:moveTo>
                  <a:lnTo>
                    <a:pt x="54635" y="1537"/>
                  </a:lnTo>
                  <a:cubicBezTo>
                    <a:pt x="54635" y="1538"/>
                    <a:pt x="54632" y="1540"/>
                    <a:pt x="54632" y="1540"/>
                  </a:cubicBezTo>
                  <a:lnTo>
                    <a:pt x="54576" y="1506"/>
                  </a:lnTo>
                  <a:lnTo>
                    <a:pt x="54579" y="1503"/>
                  </a:lnTo>
                  <a:close/>
                  <a:moveTo>
                    <a:pt x="505" y="1647"/>
                  </a:moveTo>
                  <a:lnTo>
                    <a:pt x="509" y="1648"/>
                  </a:lnTo>
                  <a:lnTo>
                    <a:pt x="504" y="1712"/>
                  </a:lnTo>
                  <a:lnTo>
                    <a:pt x="499" y="1710"/>
                  </a:lnTo>
                  <a:lnTo>
                    <a:pt x="505" y="1647"/>
                  </a:lnTo>
                  <a:close/>
                  <a:moveTo>
                    <a:pt x="365" y="1743"/>
                  </a:moveTo>
                  <a:lnTo>
                    <a:pt x="387" y="1750"/>
                  </a:lnTo>
                  <a:lnTo>
                    <a:pt x="386" y="1781"/>
                  </a:lnTo>
                  <a:lnTo>
                    <a:pt x="361" y="1797"/>
                  </a:lnTo>
                  <a:cubicBezTo>
                    <a:pt x="362" y="1778"/>
                    <a:pt x="364" y="1760"/>
                    <a:pt x="365" y="1743"/>
                  </a:cubicBezTo>
                  <a:close/>
                  <a:moveTo>
                    <a:pt x="39878" y="1943"/>
                  </a:moveTo>
                  <a:lnTo>
                    <a:pt x="39880" y="1957"/>
                  </a:lnTo>
                  <a:lnTo>
                    <a:pt x="39860" y="1965"/>
                  </a:lnTo>
                  <a:lnTo>
                    <a:pt x="39859" y="1950"/>
                  </a:lnTo>
                  <a:lnTo>
                    <a:pt x="39878" y="1943"/>
                  </a:lnTo>
                  <a:close/>
                  <a:moveTo>
                    <a:pt x="54636" y="1872"/>
                  </a:moveTo>
                  <a:cubicBezTo>
                    <a:pt x="54690" y="1901"/>
                    <a:pt x="54715" y="1915"/>
                    <a:pt x="54755" y="1938"/>
                  </a:cubicBezTo>
                  <a:cubicBezTo>
                    <a:pt x="54748" y="1946"/>
                    <a:pt x="54740" y="1953"/>
                    <a:pt x="54724" y="1969"/>
                  </a:cubicBezTo>
                  <a:cubicBezTo>
                    <a:pt x="54683" y="1924"/>
                    <a:pt x="54664" y="1903"/>
                    <a:pt x="54636" y="1872"/>
                  </a:cubicBezTo>
                  <a:close/>
                  <a:moveTo>
                    <a:pt x="39460" y="1953"/>
                  </a:moveTo>
                  <a:lnTo>
                    <a:pt x="39460" y="1957"/>
                  </a:lnTo>
                  <a:cubicBezTo>
                    <a:pt x="39440" y="1965"/>
                    <a:pt x="39421" y="1972"/>
                    <a:pt x="39400" y="1979"/>
                  </a:cubicBezTo>
                  <a:lnTo>
                    <a:pt x="39400" y="1975"/>
                  </a:lnTo>
                  <a:lnTo>
                    <a:pt x="39460" y="1953"/>
                  </a:lnTo>
                  <a:close/>
                  <a:moveTo>
                    <a:pt x="296" y="2035"/>
                  </a:moveTo>
                  <a:cubicBezTo>
                    <a:pt x="298" y="2035"/>
                    <a:pt x="300" y="2037"/>
                    <a:pt x="302" y="2037"/>
                  </a:cubicBezTo>
                  <a:lnTo>
                    <a:pt x="296" y="2100"/>
                  </a:lnTo>
                  <a:lnTo>
                    <a:pt x="292" y="2099"/>
                  </a:lnTo>
                  <a:lnTo>
                    <a:pt x="296" y="2035"/>
                  </a:lnTo>
                  <a:close/>
                  <a:moveTo>
                    <a:pt x="39343" y="2160"/>
                  </a:moveTo>
                  <a:cubicBezTo>
                    <a:pt x="39343" y="2165"/>
                    <a:pt x="39344" y="2171"/>
                    <a:pt x="39344" y="2175"/>
                  </a:cubicBezTo>
                  <a:lnTo>
                    <a:pt x="39325" y="2182"/>
                  </a:lnTo>
                  <a:lnTo>
                    <a:pt x="39322" y="2168"/>
                  </a:lnTo>
                  <a:cubicBezTo>
                    <a:pt x="39329" y="2166"/>
                    <a:pt x="39337" y="2163"/>
                    <a:pt x="39343" y="2160"/>
                  </a:cubicBezTo>
                  <a:close/>
                  <a:moveTo>
                    <a:pt x="55892" y="2262"/>
                  </a:moveTo>
                  <a:cubicBezTo>
                    <a:pt x="55910" y="2275"/>
                    <a:pt x="55928" y="2288"/>
                    <a:pt x="55945" y="2302"/>
                  </a:cubicBezTo>
                  <a:cubicBezTo>
                    <a:pt x="55944" y="2303"/>
                    <a:pt x="55942" y="2303"/>
                    <a:pt x="55941" y="2305"/>
                  </a:cubicBezTo>
                  <a:lnTo>
                    <a:pt x="55890" y="2265"/>
                  </a:lnTo>
                  <a:lnTo>
                    <a:pt x="55892" y="2262"/>
                  </a:lnTo>
                  <a:close/>
                  <a:moveTo>
                    <a:pt x="39097" y="2477"/>
                  </a:moveTo>
                  <a:lnTo>
                    <a:pt x="39098" y="2481"/>
                  </a:lnTo>
                  <a:lnTo>
                    <a:pt x="39039" y="2506"/>
                  </a:lnTo>
                  <a:lnTo>
                    <a:pt x="39038" y="2502"/>
                  </a:lnTo>
                  <a:cubicBezTo>
                    <a:pt x="39057" y="2493"/>
                    <a:pt x="39078" y="2486"/>
                    <a:pt x="39097" y="2477"/>
                  </a:cubicBezTo>
                  <a:close/>
                  <a:moveTo>
                    <a:pt x="38227" y="2559"/>
                  </a:moveTo>
                  <a:lnTo>
                    <a:pt x="38229" y="2563"/>
                  </a:lnTo>
                  <a:lnTo>
                    <a:pt x="38170" y="2587"/>
                  </a:lnTo>
                  <a:lnTo>
                    <a:pt x="38169" y="2583"/>
                  </a:lnTo>
                  <a:lnTo>
                    <a:pt x="38227" y="2559"/>
                  </a:lnTo>
                  <a:close/>
                  <a:moveTo>
                    <a:pt x="55535" y="2494"/>
                  </a:moveTo>
                  <a:cubicBezTo>
                    <a:pt x="55563" y="2513"/>
                    <a:pt x="55592" y="2534"/>
                    <a:pt x="55629" y="2558"/>
                  </a:cubicBezTo>
                  <a:cubicBezTo>
                    <a:pt x="55628" y="2569"/>
                    <a:pt x="55628" y="2577"/>
                    <a:pt x="55628" y="2590"/>
                  </a:cubicBezTo>
                  <a:cubicBezTo>
                    <a:pt x="55588" y="2561"/>
                    <a:pt x="55554" y="2534"/>
                    <a:pt x="55520" y="2509"/>
                  </a:cubicBezTo>
                  <a:cubicBezTo>
                    <a:pt x="55526" y="2503"/>
                    <a:pt x="55529" y="2500"/>
                    <a:pt x="55535" y="2494"/>
                  </a:cubicBezTo>
                  <a:close/>
                  <a:moveTo>
                    <a:pt x="428" y="2658"/>
                  </a:moveTo>
                  <a:lnTo>
                    <a:pt x="424" y="2722"/>
                  </a:lnTo>
                  <a:lnTo>
                    <a:pt x="420" y="2719"/>
                  </a:lnTo>
                  <a:lnTo>
                    <a:pt x="424" y="2658"/>
                  </a:lnTo>
                  <a:close/>
                  <a:moveTo>
                    <a:pt x="465" y="2669"/>
                  </a:moveTo>
                  <a:cubicBezTo>
                    <a:pt x="467" y="2671"/>
                    <a:pt x="468" y="2671"/>
                    <a:pt x="470" y="2671"/>
                  </a:cubicBezTo>
                  <a:lnTo>
                    <a:pt x="465" y="2734"/>
                  </a:lnTo>
                  <a:lnTo>
                    <a:pt x="461" y="2733"/>
                  </a:lnTo>
                  <a:lnTo>
                    <a:pt x="465" y="2669"/>
                  </a:lnTo>
                  <a:close/>
                  <a:moveTo>
                    <a:pt x="415" y="2783"/>
                  </a:moveTo>
                  <a:lnTo>
                    <a:pt x="420" y="2784"/>
                  </a:lnTo>
                  <a:lnTo>
                    <a:pt x="417" y="2849"/>
                  </a:lnTo>
                  <a:cubicBezTo>
                    <a:pt x="415" y="2847"/>
                    <a:pt x="414" y="2847"/>
                    <a:pt x="412" y="2847"/>
                  </a:cubicBezTo>
                  <a:lnTo>
                    <a:pt x="415" y="2784"/>
                  </a:lnTo>
                  <a:lnTo>
                    <a:pt x="415" y="2783"/>
                  </a:lnTo>
                  <a:close/>
                  <a:moveTo>
                    <a:pt x="56596" y="2858"/>
                  </a:moveTo>
                  <a:lnTo>
                    <a:pt x="56612" y="2872"/>
                  </a:lnTo>
                  <a:cubicBezTo>
                    <a:pt x="56609" y="2875"/>
                    <a:pt x="56605" y="2878"/>
                    <a:pt x="56600" y="2881"/>
                  </a:cubicBezTo>
                  <a:cubicBezTo>
                    <a:pt x="56596" y="2877"/>
                    <a:pt x="56590" y="2872"/>
                    <a:pt x="56584" y="2867"/>
                  </a:cubicBezTo>
                  <a:lnTo>
                    <a:pt x="56596" y="2858"/>
                  </a:lnTo>
                  <a:close/>
                  <a:moveTo>
                    <a:pt x="161" y="2968"/>
                  </a:moveTo>
                  <a:lnTo>
                    <a:pt x="165" y="2970"/>
                  </a:lnTo>
                  <a:lnTo>
                    <a:pt x="162" y="3033"/>
                  </a:lnTo>
                  <a:lnTo>
                    <a:pt x="158" y="3033"/>
                  </a:lnTo>
                  <a:cubicBezTo>
                    <a:pt x="159" y="3012"/>
                    <a:pt x="159" y="2990"/>
                    <a:pt x="161" y="2968"/>
                  </a:cubicBezTo>
                  <a:close/>
                  <a:moveTo>
                    <a:pt x="56491" y="2996"/>
                  </a:moveTo>
                  <a:lnTo>
                    <a:pt x="56524" y="3024"/>
                  </a:lnTo>
                  <a:lnTo>
                    <a:pt x="56520" y="3051"/>
                  </a:lnTo>
                  <a:lnTo>
                    <a:pt x="56520" y="3051"/>
                  </a:lnTo>
                  <a:cubicBezTo>
                    <a:pt x="56483" y="3010"/>
                    <a:pt x="56487" y="3004"/>
                    <a:pt x="56491" y="2996"/>
                  </a:cubicBezTo>
                  <a:close/>
                  <a:moveTo>
                    <a:pt x="56353" y="2987"/>
                  </a:moveTo>
                  <a:cubicBezTo>
                    <a:pt x="56409" y="3007"/>
                    <a:pt x="56453" y="3028"/>
                    <a:pt x="56499" y="3050"/>
                  </a:cubicBezTo>
                  <a:lnTo>
                    <a:pt x="56499" y="3050"/>
                  </a:lnTo>
                  <a:cubicBezTo>
                    <a:pt x="56522" y="3080"/>
                    <a:pt x="56522" y="3088"/>
                    <a:pt x="56514" y="3088"/>
                  </a:cubicBezTo>
                  <a:cubicBezTo>
                    <a:pt x="56503" y="3088"/>
                    <a:pt x="56477" y="3074"/>
                    <a:pt x="56465" y="3074"/>
                  </a:cubicBezTo>
                  <a:cubicBezTo>
                    <a:pt x="56459" y="3074"/>
                    <a:pt x="56456" y="3077"/>
                    <a:pt x="56457" y="3084"/>
                  </a:cubicBezTo>
                  <a:cubicBezTo>
                    <a:pt x="56419" y="3042"/>
                    <a:pt x="56397" y="3025"/>
                    <a:pt x="56353" y="2987"/>
                  </a:cubicBezTo>
                  <a:close/>
                  <a:moveTo>
                    <a:pt x="15270" y="2949"/>
                  </a:moveTo>
                  <a:cubicBezTo>
                    <a:pt x="15332" y="3014"/>
                    <a:pt x="15364" y="3087"/>
                    <a:pt x="15403" y="3209"/>
                  </a:cubicBezTo>
                  <a:cubicBezTo>
                    <a:pt x="15356" y="3093"/>
                    <a:pt x="15317" y="3028"/>
                    <a:pt x="15248" y="2967"/>
                  </a:cubicBezTo>
                  <a:cubicBezTo>
                    <a:pt x="15256" y="2959"/>
                    <a:pt x="15263" y="2955"/>
                    <a:pt x="15270" y="2949"/>
                  </a:cubicBezTo>
                  <a:close/>
                  <a:moveTo>
                    <a:pt x="56990" y="3271"/>
                  </a:moveTo>
                  <a:cubicBezTo>
                    <a:pt x="56999" y="3279"/>
                    <a:pt x="57006" y="3286"/>
                    <a:pt x="57014" y="3293"/>
                  </a:cubicBezTo>
                  <a:lnTo>
                    <a:pt x="56990" y="3309"/>
                  </a:lnTo>
                  <a:lnTo>
                    <a:pt x="56966" y="3289"/>
                  </a:lnTo>
                  <a:lnTo>
                    <a:pt x="56990" y="3271"/>
                  </a:lnTo>
                  <a:close/>
                  <a:moveTo>
                    <a:pt x="14314" y="3245"/>
                  </a:moveTo>
                  <a:lnTo>
                    <a:pt x="14315" y="3249"/>
                  </a:lnTo>
                  <a:cubicBezTo>
                    <a:pt x="14296" y="3271"/>
                    <a:pt x="14276" y="3290"/>
                    <a:pt x="14257" y="3314"/>
                  </a:cubicBezTo>
                  <a:cubicBezTo>
                    <a:pt x="14255" y="3312"/>
                    <a:pt x="14255" y="3309"/>
                    <a:pt x="14255" y="3308"/>
                  </a:cubicBezTo>
                  <a:lnTo>
                    <a:pt x="14314" y="3245"/>
                  </a:lnTo>
                  <a:close/>
                  <a:moveTo>
                    <a:pt x="36508" y="3267"/>
                  </a:moveTo>
                  <a:lnTo>
                    <a:pt x="36512" y="3277"/>
                  </a:lnTo>
                  <a:lnTo>
                    <a:pt x="36416" y="3323"/>
                  </a:lnTo>
                  <a:lnTo>
                    <a:pt x="36412" y="3318"/>
                  </a:lnTo>
                  <a:lnTo>
                    <a:pt x="36508" y="3267"/>
                  </a:lnTo>
                  <a:close/>
                  <a:moveTo>
                    <a:pt x="56725" y="3295"/>
                  </a:moveTo>
                  <a:lnTo>
                    <a:pt x="56771" y="3323"/>
                  </a:lnTo>
                  <a:lnTo>
                    <a:pt x="56771" y="3323"/>
                  </a:lnTo>
                  <a:cubicBezTo>
                    <a:pt x="56770" y="3323"/>
                    <a:pt x="56769" y="3323"/>
                    <a:pt x="56768" y="3323"/>
                  </a:cubicBezTo>
                  <a:cubicBezTo>
                    <a:pt x="56760" y="3323"/>
                    <a:pt x="56748" y="3317"/>
                    <a:pt x="56737" y="3311"/>
                  </a:cubicBezTo>
                  <a:lnTo>
                    <a:pt x="56725" y="3295"/>
                  </a:lnTo>
                  <a:close/>
                  <a:moveTo>
                    <a:pt x="56773" y="3325"/>
                  </a:moveTo>
                  <a:lnTo>
                    <a:pt x="56780" y="3333"/>
                  </a:lnTo>
                  <a:cubicBezTo>
                    <a:pt x="56780" y="3333"/>
                    <a:pt x="56781" y="3332"/>
                    <a:pt x="56782" y="3332"/>
                  </a:cubicBezTo>
                  <a:cubicBezTo>
                    <a:pt x="56789" y="3332"/>
                    <a:pt x="56802" y="3340"/>
                    <a:pt x="56813" y="3346"/>
                  </a:cubicBezTo>
                  <a:lnTo>
                    <a:pt x="56825" y="3362"/>
                  </a:lnTo>
                  <a:lnTo>
                    <a:pt x="56778" y="3333"/>
                  </a:lnTo>
                  <a:cubicBezTo>
                    <a:pt x="56776" y="3331"/>
                    <a:pt x="56774" y="3328"/>
                    <a:pt x="56773" y="3325"/>
                  </a:cubicBezTo>
                  <a:close/>
                  <a:moveTo>
                    <a:pt x="57324" y="3343"/>
                  </a:moveTo>
                  <a:lnTo>
                    <a:pt x="57348" y="3364"/>
                  </a:lnTo>
                  <a:lnTo>
                    <a:pt x="57345" y="3395"/>
                  </a:lnTo>
                  <a:lnTo>
                    <a:pt x="57303" y="3356"/>
                  </a:lnTo>
                  <a:lnTo>
                    <a:pt x="57324" y="3343"/>
                  </a:lnTo>
                  <a:close/>
                  <a:moveTo>
                    <a:pt x="15181" y="3340"/>
                  </a:moveTo>
                  <a:cubicBezTo>
                    <a:pt x="15186" y="3361"/>
                    <a:pt x="15191" y="3381"/>
                    <a:pt x="15191" y="3404"/>
                  </a:cubicBezTo>
                  <a:lnTo>
                    <a:pt x="15186" y="3405"/>
                  </a:lnTo>
                  <a:cubicBezTo>
                    <a:pt x="15186" y="3384"/>
                    <a:pt x="15182" y="3364"/>
                    <a:pt x="15178" y="3343"/>
                  </a:cubicBezTo>
                  <a:lnTo>
                    <a:pt x="15181" y="3340"/>
                  </a:lnTo>
                  <a:close/>
                  <a:moveTo>
                    <a:pt x="36281" y="3423"/>
                  </a:moveTo>
                  <a:lnTo>
                    <a:pt x="36284" y="3437"/>
                  </a:lnTo>
                  <a:lnTo>
                    <a:pt x="36265" y="3448"/>
                  </a:lnTo>
                  <a:lnTo>
                    <a:pt x="36262" y="3433"/>
                  </a:lnTo>
                  <a:lnTo>
                    <a:pt x="36281" y="3423"/>
                  </a:lnTo>
                  <a:close/>
                  <a:moveTo>
                    <a:pt x="36003" y="3514"/>
                  </a:moveTo>
                  <a:lnTo>
                    <a:pt x="36004" y="3518"/>
                  </a:lnTo>
                  <a:lnTo>
                    <a:pt x="35947" y="3545"/>
                  </a:lnTo>
                  <a:lnTo>
                    <a:pt x="35945" y="3540"/>
                  </a:lnTo>
                  <a:lnTo>
                    <a:pt x="36003" y="3514"/>
                  </a:lnTo>
                  <a:close/>
                  <a:moveTo>
                    <a:pt x="14648" y="3540"/>
                  </a:moveTo>
                  <a:lnTo>
                    <a:pt x="14652" y="3557"/>
                  </a:lnTo>
                  <a:lnTo>
                    <a:pt x="14646" y="3562"/>
                  </a:lnTo>
                  <a:lnTo>
                    <a:pt x="14642" y="3546"/>
                  </a:lnTo>
                  <a:lnTo>
                    <a:pt x="14648" y="3540"/>
                  </a:lnTo>
                  <a:close/>
                  <a:moveTo>
                    <a:pt x="57414" y="3598"/>
                  </a:moveTo>
                  <a:lnTo>
                    <a:pt x="57430" y="3612"/>
                  </a:lnTo>
                  <a:lnTo>
                    <a:pt x="57418" y="3620"/>
                  </a:lnTo>
                  <a:lnTo>
                    <a:pt x="57402" y="3605"/>
                  </a:lnTo>
                  <a:lnTo>
                    <a:pt x="57414" y="3598"/>
                  </a:lnTo>
                  <a:close/>
                  <a:moveTo>
                    <a:pt x="57247" y="3608"/>
                  </a:moveTo>
                  <a:lnTo>
                    <a:pt x="57295" y="3651"/>
                  </a:lnTo>
                  <a:lnTo>
                    <a:pt x="57290" y="3654"/>
                  </a:lnTo>
                  <a:lnTo>
                    <a:pt x="57243" y="3611"/>
                  </a:lnTo>
                  <a:lnTo>
                    <a:pt x="57247" y="3608"/>
                  </a:lnTo>
                  <a:close/>
                  <a:moveTo>
                    <a:pt x="57386" y="3673"/>
                  </a:moveTo>
                  <a:cubicBezTo>
                    <a:pt x="57411" y="3692"/>
                    <a:pt x="57433" y="3711"/>
                    <a:pt x="57481" y="3751"/>
                  </a:cubicBezTo>
                  <a:cubicBezTo>
                    <a:pt x="57440" y="3738"/>
                    <a:pt x="57406" y="3727"/>
                    <a:pt x="57375" y="3717"/>
                  </a:cubicBezTo>
                  <a:lnTo>
                    <a:pt x="57356" y="3692"/>
                  </a:lnTo>
                  <a:cubicBezTo>
                    <a:pt x="57365" y="3686"/>
                    <a:pt x="57375" y="3679"/>
                    <a:pt x="57386" y="3673"/>
                  </a:cubicBezTo>
                  <a:close/>
                  <a:moveTo>
                    <a:pt x="13795" y="3926"/>
                  </a:moveTo>
                  <a:lnTo>
                    <a:pt x="13818" y="3944"/>
                  </a:lnTo>
                  <a:lnTo>
                    <a:pt x="13803" y="3974"/>
                  </a:lnTo>
                  <a:lnTo>
                    <a:pt x="13780" y="3957"/>
                  </a:lnTo>
                  <a:lnTo>
                    <a:pt x="13795" y="3926"/>
                  </a:lnTo>
                  <a:close/>
                  <a:moveTo>
                    <a:pt x="15164" y="4017"/>
                  </a:moveTo>
                  <a:lnTo>
                    <a:pt x="15176" y="4023"/>
                  </a:lnTo>
                  <a:lnTo>
                    <a:pt x="15172" y="4045"/>
                  </a:lnTo>
                  <a:lnTo>
                    <a:pt x="15158" y="4038"/>
                  </a:lnTo>
                  <a:lnTo>
                    <a:pt x="15164" y="4017"/>
                  </a:lnTo>
                  <a:close/>
                  <a:moveTo>
                    <a:pt x="427" y="3999"/>
                  </a:moveTo>
                  <a:cubicBezTo>
                    <a:pt x="430" y="3999"/>
                    <a:pt x="431" y="4001"/>
                    <a:pt x="434" y="4001"/>
                  </a:cubicBezTo>
                  <a:lnTo>
                    <a:pt x="431" y="4127"/>
                  </a:lnTo>
                  <a:lnTo>
                    <a:pt x="431" y="4127"/>
                  </a:lnTo>
                  <a:lnTo>
                    <a:pt x="426" y="4126"/>
                  </a:lnTo>
                  <a:lnTo>
                    <a:pt x="427" y="3999"/>
                  </a:lnTo>
                  <a:close/>
                  <a:moveTo>
                    <a:pt x="57764" y="4114"/>
                  </a:moveTo>
                  <a:lnTo>
                    <a:pt x="57786" y="4139"/>
                  </a:lnTo>
                  <a:lnTo>
                    <a:pt x="57761" y="4154"/>
                  </a:lnTo>
                  <a:lnTo>
                    <a:pt x="57739" y="4130"/>
                  </a:lnTo>
                  <a:lnTo>
                    <a:pt x="57764" y="4114"/>
                  </a:lnTo>
                  <a:close/>
                  <a:moveTo>
                    <a:pt x="13771" y="4158"/>
                  </a:moveTo>
                  <a:lnTo>
                    <a:pt x="13783" y="4167"/>
                  </a:lnTo>
                  <a:lnTo>
                    <a:pt x="13774" y="4186"/>
                  </a:lnTo>
                  <a:lnTo>
                    <a:pt x="13762" y="4179"/>
                  </a:lnTo>
                  <a:lnTo>
                    <a:pt x="13771" y="4158"/>
                  </a:lnTo>
                  <a:close/>
                  <a:moveTo>
                    <a:pt x="57976" y="4229"/>
                  </a:moveTo>
                  <a:cubicBezTo>
                    <a:pt x="58024" y="4258"/>
                    <a:pt x="58060" y="4280"/>
                    <a:pt x="58117" y="4316"/>
                  </a:cubicBezTo>
                  <a:cubicBezTo>
                    <a:pt x="58096" y="4326"/>
                    <a:pt x="58086" y="4333"/>
                    <a:pt x="58071" y="4341"/>
                  </a:cubicBezTo>
                  <a:cubicBezTo>
                    <a:pt x="58039" y="4304"/>
                    <a:pt x="58017" y="4277"/>
                    <a:pt x="57976" y="4229"/>
                  </a:cubicBezTo>
                  <a:close/>
                  <a:moveTo>
                    <a:pt x="58180" y="4378"/>
                  </a:moveTo>
                  <a:lnTo>
                    <a:pt x="58254" y="4457"/>
                  </a:lnTo>
                  <a:lnTo>
                    <a:pt x="58251" y="4463"/>
                  </a:lnTo>
                  <a:lnTo>
                    <a:pt x="58171" y="4386"/>
                  </a:lnTo>
                  <a:lnTo>
                    <a:pt x="58180" y="4378"/>
                  </a:lnTo>
                  <a:close/>
                  <a:moveTo>
                    <a:pt x="15055" y="4539"/>
                  </a:moveTo>
                  <a:lnTo>
                    <a:pt x="15067" y="4547"/>
                  </a:lnTo>
                  <a:lnTo>
                    <a:pt x="15060" y="4567"/>
                  </a:lnTo>
                  <a:cubicBezTo>
                    <a:pt x="15055" y="4564"/>
                    <a:pt x="15051" y="4561"/>
                    <a:pt x="15047" y="4558"/>
                  </a:cubicBezTo>
                  <a:lnTo>
                    <a:pt x="15055" y="4539"/>
                  </a:lnTo>
                  <a:close/>
                  <a:moveTo>
                    <a:pt x="13815" y="4482"/>
                  </a:moveTo>
                  <a:cubicBezTo>
                    <a:pt x="13823" y="4488"/>
                    <a:pt x="13830" y="4491"/>
                    <a:pt x="13851" y="4506"/>
                  </a:cubicBezTo>
                  <a:cubicBezTo>
                    <a:pt x="13814" y="4544"/>
                    <a:pt x="13799" y="4560"/>
                    <a:pt x="13780" y="4578"/>
                  </a:cubicBezTo>
                  <a:cubicBezTo>
                    <a:pt x="13792" y="4544"/>
                    <a:pt x="13802" y="4519"/>
                    <a:pt x="13815" y="4482"/>
                  </a:cubicBezTo>
                  <a:close/>
                  <a:moveTo>
                    <a:pt x="15203" y="4689"/>
                  </a:moveTo>
                  <a:lnTo>
                    <a:pt x="15206" y="4692"/>
                  </a:lnTo>
                  <a:lnTo>
                    <a:pt x="15182" y="4754"/>
                  </a:lnTo>
                  <a:lnTo>
                    <a:pt x="15178" y="4751"/>
                  </a:lnTo>
                  <a:lnTo>
                    <a:pt x="15203" y="4689"/>
                  </a:lnTo>
                  <a:close/>
                  <a:moveTo>
                    <a:pt x="401" y="4734"/>
                  </a:moveTo>
                  <a:cubicBezTo>
                    <a:pt x="409" y="4785"/>
                    <a:pt x="415" y="4825"/>
                    <a:pt x="423" y="4866"/>
                  </a:cubicBezTo>
                  <a:cubicBezTo>
                    <a:pt x="417" y="4873"/>
                    <a:pt x="412" y="4879"/>
                    <a:pt x="407" y="4879"/>
                  </a:cubicBezTo>
                  <a:cubicBezTo>
                    <a:pt x="397" y="4879"/>
                    <a:pt x="392" y="4847"/>
                    <a:pt x="401" y="4734"/>
                  </a:cubicBezTo>
                  <a:close/>
                  <a:moveTo>
                    <a:pt x="545" y="4981"/>
                  </a:moveTo>
                  <a:lnTo>
                    <a:pt x="568" y="4985"/>
                  </a:lnTo>
                  <a:lnTo>
                    <a:pt x="570" y="5016"/>
                  </a:lnTo>
                  <a:lnTo>
                    <a:pt x="548" y="5035"/>
                  </a:lnTo>
                  <a:lnTo>
                    <a:pt x="545" y="4981"/>
                  </a:lnTo>
                  <a:close/>
                  <a:moveTo>
                    <a:pt x="13418" y="4969"/>
                  </a:moveTo>
                  <a:lnTo>
                    <a:pt x="13422" y="4972"/>
                  </a:lnTo>
                  <a:cubicBezTo>
                    <a:pt x="13417" y="4992"/>
                    <a:pt x="13411" y="5013"/>
                    <a:pt x="13405" y="5035"/>
                  </a:cubicBezTo>
                  <a:cubicBezTo>
                    <a:pt x="13405" y="5034"/>
                    <a:pt x="13403" y="5034"/>
                    <a:pt x="13402" y="5032"/>
                  </a:cubicBezTo>
                  <a:lnTo>
                    <a:pt x="13418" y="4969"/>
                  </a:lnTo>
                  <a:close/>
                  <a:moveTo>
                    <a:pt x="13646" y="5047"/>
                  </a:moveTo>
                  <a:lnTo>
                    <a:pt x="13658" y="5054"/>
                  </a:lnTo>
                  <a:lnTo>
                    <a:pt x="13652" y="5075"/>
                  </a:lnTo>
                  <a:lnTo>
                    <a:pt x="13640" y="5068"/>
                  </a:lnTo>
                  <a:cubicBezTo>
                    <a:pt x="13642" y="5060"/>
                    <a:pt x="13643" y="5054"/>
                    <a:pt x="13646" y="5047"/>
                  </a:cubicBezTo>
                  <a:close/>
                  <a:moveTo>
                    <a:pt x="34059" y="5016"/>
                  </a:moveTo>
                  <a:cubicBezTo>
                    <a:pt x="34059" y="5016"/>
                    <a:pt x="34062" y="5023"/>
                    <a:pt x="34064" y="5031"/>
                  </a:cubicBezTo>
                  <a:cubicBezTo>
                    <a:pt x="34028" y="5050"/>
                    <a:pt x="33998" y="5066"/>
                    <a:pt x="33967" y="5082"/>
                  </a:cubicBezTo>
                  <a:lnTo>
                    <a:pt x="33948" y="5085"/>
                  </a:lnTo>
                  <a:cubicBezTo>
                    <a:pt x="33989" y="5060"/>
                    <a:pt x="34030" y="5034"/>
                    <a:pt x="34059" y="5016"/>
                  </a:cubicBezTo>
                  <a:close/>
                  <a:moveTo>
                    <a:pt x="15038" y="5045"/>
                  </a:moveTo>
                  <a:lnTo>
                    <a:pt x="15041" y="5048"/>
                  </a:lnTo>
                  <a:cubicBezTo>
                    <a:pt x="15032" y="5068"/>
                    <a:pt x="15023" y="5088"/>
                    <a:pt x="15014" y="5109"/>
                  </a:cubicBezTo>
                  <a:lnTo>
                    <a:pt x="15011" y="5106"/>
                  </a:lnTo>
                  <a:lnTo>
                    <a:pt x="15036" y="5045"/>
                  </a:lnTo>
                  <a:close/>
                  <a:moveTo>
                    <a:pt x="533" y="5172"/>
                  </a:moveTo>
                  <a:lnTo>
                    <a:pt x="562" y="5176"/>
                  </a:lnTo>
                  <a:cubicBezTo>
                    <a:pt x="562" y="5187"/>
                    <a:pt x="562" y="5198"/>
                    <a:pt x="562" y="5209"/>
                  </a:cubicBezTo>
                  <a:lnTo>
                    <a:pt x="534" y="5203"/>
                  </a:lnTo>
                  <a:lnTo>
                    <a:pt x="533" y="5172"/>
                  </a:lnTo>
                  <a:close/>
                  <a:moveTo>
                    <a:pt x="517" y="5209"/>
                  </a:moveTo>
                  <a:cubicBezTo>
                    <a:pt x="518" y="5257"/>
                    <a:pt x="520" y="5300"/>
                    <a:pt x="520" y="5312"/>
                  </a:cubicBezTo>
                  <a:cubicBezTo>
                    <a:pt x="511" y="5294"/>
                    <a:pt x="501" y="5274"/>
                    <a:pt x="480" y="5231"/>
                  </a:cubicBezTo>
                  <a:cubicBezTo>
                    <a:pt x="501" y="5219"/>
                    <a:pt x="506" y="5215"/>
                    <a:pt x="517" y="5209"/>
                  </a:cubicBezTo>
                  <a:close/>
                  <a:moveTo>
                    <a:pt x="14811" y="5543"/>
                  </a:moveTo>
                  <a:lnTo>
                    <a:pt x="14823" y="5553"/>
                  </a:lnTo>
                  <a:lnTo>
                    <a:pt x="14813" y="5572"/>
                  </a:lnTo>
                  <a:lnTo>
                    <a:pt x="14802" y="5563"/>
                  </a:lnTo>
                  <a:lnTo>
                    <a:pt x="14802" y="5562"/>
                  </a:lnTo>
                  <a:lnTo>
                    <a:pt x="14811" y="5543"/>
                  </a:lnTo>
                  <a:close/>
                  <a:moveTo>
                    <a:pt x="32210" y="5615"/>
                  </a:moveTo>
                  <a:lnTo>
                    <a:pt x="32214" y="5630"/>
                  </a:lnTo>
                  <a:lnTo>
                    <a:pt x="32195" y="5640"/>
                  </a:lnTo>
                  <a:lnTo>
                    <a:pt x="32191" y="5625"/>
                  </a:lnTo>
                  <a:lnTo>
                    <a:pt x="32210" y="5615"/>
                  </a:lnTo>
                  <a:close/>
                  <a:moveTo>
                    <a:pt x="543" y="5740"/>
                  </a:moveTo>
                  <a:lnTo>
                    <a:pt x="558" y="5741"/>
                  </a:lnTo>
                  <a:lnTo>
                    <a:pt x="559" y="5763"/>
                  </a:lnTo>
                  <a:lnTo>
                    <a:pt x="559" y="5763"/>
                  </a:lnTo>
                  <a:lnTo>
                    <a:pt x="545" y="5760"/>
                  </a:lnTo>
                  <a:lnTo>
                    <a:pt x="543" y="5740"/>
                  </a:lnTo>
                  <a:close/>
                  <a:moveTo>
                    <a:pt x="170" y="5909"/>
                  </a:moveTo>
                  <a:cubicBezTo>
                    <a:pt x="171" y="5910"/>
                    <a:pt x="172" y="5910"/>
                    <a:pt x="173" y="5910"/>
                  </a:cubicBezTo>
                  <a:cubicBezTo>
                    <a:pt x="174" y="5910"/>
                    <a:pt x="175" y="5910"/>
                    <a:pt x="175" y="5911"/>
                  </a:cubicBezTo>
                  <a:lnTo>
                    <a:pt x="180" y="5974"/>
                  </a:lnTo>
                  <a:lnTo>
                    <a:pt x="175" y="5974"/>
                  </a:lnTo>
                  <a:lnTo>
                    <a:pt x="170" y="5909"/>
                  </a:lnTo>
                  <a:close/>
                  <a:moveTo>
                    <a:pt x="621" y="6036"/>
                  </a:moveTo>
                  <a:cubicBezTo>
                    <a:pt x="622" y="6039"/>
                    <a:pt x="624" y="6044"/>
                    <a:pt x="624" y="6045"/>
                  </a:cubicBezTo>
                  <a:lnTo>
                    <a:pt x="624" y="6045"/>
                  </a:lnTo>
                  <a:cubicBezTo>
                    <a:pt x="621" y="6064"/>
                    <a:pt x="620" y="6081"/>
                    <a:pt x="618" y="6097"/>
                  </a:cubicBezTo>
                  <a:lnTo>
                    <a:pt x="612" y="6077"/>
                  </a:lnTo>
                  <a:lnTo>
                    <a:pt x="621" y="6036"/>
                  </a:lnTo>
                  <a:close/>
                  <a:moveTo>
                    <a:pt x="31399" y="6175"/>
                  </a:moveTo>
                  <a:lnTo>
                    <a:pt x="31404" y="6189"/>
                  </a:lnTo>
                  <a:lnTo>
                    <a:pt x="31385" y="6199"/>
                  </a:lnTo>
                  <a:lnTo>
                    <a:pt x="31382" y="6186"/>
                  </a:lnTo>
                  <a:lnTo>
                    <a:pt x="31399" y="6175"/>
                  </a:lnTo>
                  <a:close/>
                  <a:moveTo>
                    <a:pt x="461" y="6072"/>
                  </a:moveTo>
                  <a:lnTo>
                    <a:pt x="461" y="6072"/>
                  </a:lnTo>
                  <a:cubicBezTo>
                    <a:pt x="468" y="6119"/>
                    <a:pt x="477" y="6165"/>
                    <a:pt x="483" y="6205"/>
                  </a:cubicBezTo>
                  <a:cubicBezTo>
                    <a:pt x="481" y="6209"/>
                    <a:pt x="479" y="6211"/>
                    <a:pt x="477" y="6211"/>
                  </a:cubicBezTo>
                  <a:cubicBezTo>
                    <a:pt x="468" y="6211"/>
                    <a:pt x="461" y="6168"/>
                    <a:pt x="461" y="6072"/>
                  </a:cubicBezTo>
                  <a:close/>
                  <a:moveTo>
                    <a:pt x="31036" y="6186"/>
                  </a:moveTo>
                  <a:cubicBezTo>
                    <a:pt x="31036" y="6187"/>
                    <a:pt x="31037" y="6189"/>
                    <a:pt x="31036" y="6192"/>
                  </a:cubicBezTo>
                  <a:lnTo>
                    <a:pt x="30982" y="6222"/>
                  </a:lnTo>
                  <a:cubicBezTo>
                    <a:pt x="30982" y="6221"/>
                    <a:pt x="30980" y="6220"/>
                    <a:pt x="30980" y="6217"/>
                  </a:cubicBezTo>
                  <a:lnTo>
                    <a:pt x="31036" y="6186"/>
                  </a:lnTo>
                  <a:close/>
                  <a:moveTo>
                    <a:pt x="31754" y="6243"/>
                  </a:moveTo>
                  <a:lnTo>
                    <a:pt x="31764" y="6280"/>
                  </a:lnTo>
                  <a:lnTo>
                    <a:pt x="31764" y="6281"/>
                  </a:lnTo>
                  <a:lnTo>
                    <a:pt x="31736" y="6297"/>
                  </a:lnTo>
                  <a:lnTo>
                    <a:pt x="31705" y="6271"/>
                  </a:lnTo>
                  <a:lnTo>
                    <a:pt x="31754" y="6243"/>
                  </a:lnTo>
                  <a:close/>
                  <a:moveTo>
                    <a:pt x="14791" y="3528"/>
                  </a:moveTo>
                  <a:cubicBezTo>
                    <a:pt x="14820" y="3528"/>
                    <a:pt x="14845" y="3539"/>
                    <a:pt x="14854" y="3576"/>
                  </a:cubicBezTo>
                  <a:cubicBezTo>
                    <a:pt x="14864" y="3629"/>
                    <a:pt x="14877" y="3683"/>
                    <a:pt x="14850" y="3732"/>
                  </a:cubicBezTo>
                  <a:cubicBezTo>
                    <a:pt x="14855" y="3743"/>
                    <a:pt x="14863" y="3755"/>
                    <a:pt x="14870" y="3774"/>
                  </a:cubicBezTo>
                  <a:cubicBezTo>
                    <a:pt x="14858" y="3804"/>
                    <a:pt x="14845" y="3836"/>
                    <a:pt x="14841" y="3846"/>
                  </a:cubicBezTo>
                  <a:cubicBezTo>
                    <a:pt x="14822" y="3954"/>
                    <a:pt x="14801" y="4041"/>
                    <a:pt x="14774" y="4138"/>
                  </a:cubicBezTo>
                  <a:cubicBezTo>
                    <a:pt x="14786" y="4144"/>
                    <a:pt x="14797" y="4149"/>
                    <a:pt x="14807" y="4157"/>
                  </a:cubicBezTo>
                  <a:cubicBezTo>
                    <a:pt x="14795" y="4192"/>
                    <a:pt x="14786" y="4217"/>
                    <a:pt x="14776" y="4250"/>
                  </a:cubicBezTo>
                  <a:cubicBezTo>
                    <a:pt x="14760" y="4251"/>
                    <a:pt x="14747" y="4251"/>
                    <a:pt x="14726" y="4252"/>
                  </a:cubicBezTo>
                  <a:cubicBezTo>
                    <a:pt x="14699" y="4375"/>
                    <a:pt x="14671" y="4492"/>
                    <a:pt x="14605" y="4582"/>
                  </a:cubicBezTo>
                  <a:cubicBezTo>
                    <a:pt x="14599" y="4591"/>
                    <a:pt x="14585" y="4628"/>
                    <a:pt x="14583" y="4636"/>
                  </a:cubicBezTo>
                  <a:cubicBezTo>
                    <a:pt x="14573" y="4728"/>
                    <a:pt x="14508" y="4819"/>
                    <a:pt x="14474" y="4916"/>
                  </a:cubicBezTo>
                  <a:cubicBezTo>
                    <a:pt x="14435" y="5022"/>
                    <a:pt x="14371" y="5138"/>
                    <a:pt x="14317" y="5250"/>
                  </a:cubicBezTo>
                  <a:cubicBezTo>
                    <a:pt x="14299" y="5288"/>
                    <a:pt x="14286" y="5328"/>
                    <a:pt x="14270" y="5366"/>
                  </a:cubicBezTo>
                  <a:cubicBezTo>
                    <a:pt x="14245" y="5394"/>
                    <a:pt x="14221" y="5421"/>
                    <a:pt x="14208" y="5437"/>
                  </a:cubicBezTo>
                  <a:cubicBezTo>
                    <a:pt x="14151" y="5566"/>
                    <a:pt x="14099" y="5687"/>
                    <a:pt x="14036" y="5806"/>
                  </a:cubicBezTo>
                  <a:cubicBezTo>
                    <a:pt x="13965" y="5943"/>
                    <a:pt x="13881" y="6077"/>
                    <a:pt x="13803" y="6212"/>
                  </a:cubicBezTo>
                  <a:lnTo>
                    <a:pt x="13725" y="6347"/>
                  </a:lnTo>
                  <a:lnTo>
                    <a:pt x="13725" y="6347"/>
                  </a:lnTo>
                  <a:cubicBezTo>
                    <a:pt x="13745" y="6241"/>
                    <a:pt x="13765" y="6134"/>
                    <a:pt x="13762" y="6039"/>
                  </a:cubicBezTo>
                  <a:cubicBezTo>
                    <a:pt x="13780" y="5990"/>
                    <a:pt x="13793" y="5952"/>
                    <a:pt x="13811" y="5902"/>
                  </a:cubicBezTo>
                  <a:cubicBezTo>
                    <a:pt x="13806" y="5844"/>
                    <a:pt x="13802" y="5794"/>
                    <a:pt x="13798" y="5738"/>
                  </a:cubicBezTo>
                  <a:cubicBezTo>
                    <a:pt x="13809" y="5731"/>
                    <a:pt x="13817" y="5727"/>
                    <a:pt x="13830" y="5719"/>
                  </a:cubicBezTo>
                  <a:cubicBezTo>
                    <a:pt x="13846" y="5649"/>
                    <a:pt x="13861" y="5565"/>
                    <a:pt x="13883" y="5494"/>
                  </a:cubicBezTo>
                  <a:cubicBezTo>
                    <a:pt x="13908" y="5419"/>
                    <a:pt x="13903" y="5359"/>
                    <a:pt x="13937" y="5268"/>
                  </a:cubicBezTo>
                  <a:cubicBezTo>
                    <a:pt x="13983" y="5143"/>
                    <a:pt x="14026" y="4978"/>
                    <a:pt x="14070" y="4832"/>
                  </a:cubicBezTo>
                  <a:cubicBezTo>
                    <a:pt x="14112" y="4689"/>
                    <a:pt x="14149" y="4545"/>
                    <a:pt x="14198" y="4403"/>
                  </a:cubicBezTo>
                  <a:cubicBezTo>
                    <a:pt x="14246" y="4338"/>
                    <a:pt x="14298" y="4217"/>
                    <a:pt x="14324" y="4139"/>
                  </a:cubicBezTo>
                  <a:cubicBezTo>
                    <a:pt x="14346" y="4077"/>
                    <a:pt x="14374" y="4046"/>
                    <a:pt x="14390" y="4001"/>
                  </a:cubicBezTo>
                  <a:cubicBezTo>
                    <a:pt x="14410" y="3948"/>
                    <a:pt x="14446" y="3904"/>
                    <a:pt x="14470" y="3845"/>
                  </a:cubicBezTo>
                  <a:cubicBezTo>
                    <a:pt x="14492" y="3798"/>
                    <a:pt x="14539" y="3735"/>
                    <a:pt x="14574" y="3685"/>
                  </a:cubicBezTo>
                  <a:lnTo>
                    <a:pt x="14598" y="3652"/>
                  </a:lnTo>
                  <a:lnTo>
                    <a:pt x="14611" y="3635"/>
                  </a:lnTo>
                  <a:cubicBezTo>
                    <a:pt x="14621" y="3624"/>
                    <a:pt x="14629" y="3611"/>
                    <a:pt x="14639" y="3593"/>
                  </a:cubicBezTo>
                  <a:cubicBezTo>
                    <a:pt x="14650" y="3568"/>
                    <a:pt x="14687" y="3539"/>
                    <a:pt x="14705" y="3539"/>
                  </a:cubicBezTo>
                  <a:cubicBezTo>
                    <a:pt x="14708" y="3539"/>
                    <a:pt x="14711" y="3540"/>
                    <a:pt x="14713" y="3542"/>
                  </a:cubicBezTo>
                  <a:cubicBezTo>
                    <a:pt x="14737" y="3536"/>
                    <a:pt x="14765" y="3528"/>
                    <a:pt x="14791" y="3528"/>
                  </a:cubicBezTo>
                  <a:close/>
                  <a:moveTo>
                    <a:pt x="581" y="6289"/>
                  </a:moveTo>
                  <a:cubicBezTo>
                    <a:pt x="586" y="6321"/>
                    <a:pt x="589" y="6349"/>
                    <a:pt x="595" y="6393"/>
                  </a:cubicBezTo>
                  <a:cubicBezTo>
                    <a:pt x="579" y="6390"/>
                    <a:pt x="564" y="6389"/>
                    <a:pt x="542" y="6386"/>
                  </a:cubicBezTo>
                  <a:cubicBezTo>
                    <a:pt x="559" y="6345"/>
                    <a:pt x="570" y="6318"/>
                    <a:pt x="581" y="6289"/>
                  </a:cubicBezTo>
                  <a:close/>
                  <a:moveTo>
                    <a:pt x="30874" y="6370"/>
                  </a:moveTo>
                  <a:lnTo>
                    <a:pt x="30877" y="6384"/>
                  </a:lnTo>
                  <a:lnTo>
                    <a:pt x="30859" y="6395"/>
                  </a:lnTo>
                  <a:lnTo>
                    <a:pt x="30855" y="6380"/>
                  </a:lnTo>
                  <a:lnTo>
                    <a:pt x="30874" y="6370"/>
                  </a:lnTo>
                  <a:close/>
                  <a:moveTo>
                    <a:pt x="317" y="6434"/>
                  </a:moveTo>
                  <a:lnTo>
                    <a:pt x="324" y="6499"/>
                  </a:lnTo>
                  <a:lnTo>
                    <a:pt x="320" y="6498"/>
                  </a:lnTo>
                  <a:cubicBezTo>
                    <a:pt x="317" y="6475"/>
                    <a:pt x="315" y="6455"/>
                    <a:pt x="312" y="6434"/>
                  </a:cubicBezTo>
                  <a:close/>
                  <a:moveTo>
                    <a:pt x="30427" y="6543"/>
                  </a:moveTo>
                  <a:lnTo>
                    <a:pt x="30428" y="6548"/>
                  </a:lnTo>
                  <a:lnTo>
                    <a:pt x="30372" y="6580"/>
                  </a:lnTo>
                  <a:lnTo>
                    <a:pt x="30371" y="6574"/>
                  </a:lnTo>
                  <a:lnTo>
                    <a:pt x="30427" y="6543"/>
                  </a:lnTo>
                  <a:close/>
                  <a:moveTo>
                    <a:pt x="30549" y="6553"/>
                  </a:moveTo>
                  <a:lnTo>
                    <a:pt x="30555" y="6558"/>
                  </a:lnTo>
                  <a:lnTo>
                    <a:pt x="30464" y="6617"/>
                  </a:lnTo>
                  <a:lnTo>
                    <a:pt x="30456" y="6606"/>
                  </a:lnTo>
                  <a:lnTo>
                    <a:pt x="30549" y="6553"/>
                  </a:lnTo>
                  <a:close/>
                  <a:moveTo>
                    <a:pt x="30292" y="6598"/>
                  </a:moveTo>
                  <a:cubicBezTo>
                    <a:pt x="30293" y="6602"/>
                    <a:pt x="30294" y="6608"/>
                    <a:pt x="30296" y="6612"/>
                  </a:cubicBezTo>
                  <a:lnTo>
                    <a:pt x="30278" y="6623"/>
                  </a:lnTo>
                  <a:lnTo>
                    <a:pt x="30274" y="6608"/>
                  </a:lnTo>
                  <a:lnTo>
                    <a:pt x="30292" y="6598"/>
                  </a:lnTo>
                  <a:close/>
                  <a:moveTo>
                    <a:pt x="13702" y="6626"/>
                  </a:moveTo>
                  <a:lnTo>
                    <a:pt x="13718" y="6643"/>
                  </a:lnTo>
                  <a:cubicBezTo>
                    <a:pt x="13714" y="6652"/>
                    <a:pt x="13709" y="6661"/>
                    <a:pt x="13703" y="6670"/>
                  </a:cubicBezTo>
                  <a:lnTo>
                    <a:pt x="13687" y="6672"/>
                  </a:lnTo>
                  <a:lnTo>
                    <a:pt x="13687" y="6672"/>
                  </a:lnTo>
                  <a:cubicBezTo>
                    <a:pt x="13686" y="6666"/>
                    <a:pt x="13686" y="6659"/>
                    <a:pt x="13686" y="6653"/>
                  </a:cubicBezTo>
                  <a:lnTo>
                    <a:pt x="13686" y="6653"/>
                  </a:lnTo>
                  <a:lnTo>
                    <a:pt x="13702" y="6626"/>
                  </a:lnTo>
                  <a:close/>
                  <a:moveTo>
                    <a:pt x="223" y="6673"/>
                  </a:moveTo>
                  <a:lnTo>
                    <a:pt x="223" y="6673"/>
                  </a:lnTo>
                  <a:cubicBezTo>
                    <a:pt x="224" y="6674"/>
                    <a:pt x="225" y="6674"/>
                    <a:pt x="228" y="6674"/>
                  </a:cubicBezTo>
                  <a:lnTo>
                    <a:pt x="234" y="6737"/>
                  </a:lnTo>
                  <a:lnTo>
                    <a:pt x="230" y="6737"/>
                  </a:lnTo>
                  <a:lnTo>
                    <a:pt x="223" y="6673"/>
                  </a:lnTo>
                  <a:close/>
                  <a:moveTo>
                    <a:pt x="621" y="6671"/>
                  </a:moveTo>
                  <a:cubicBezTo>
                    <a:pt x="645" y="6674"/>
                    <a:pt x="664" y="6677"/>
                    <a:pt x="682" y="6679"/>
                  </a:cubicBezTo>
                  <a:cubicBezTo>
                    <a:pt x="683" y="6690"/>
                    <a:pt x="684" y="6701"/>
                    <a:pt x="686" y="6712"/>
                  </a:cubicBezTo>
                  <a:cubicBezTo>
                    <a:pt x="674" y="6718"/>
                    <a:pt x="661" y="6724"/>
                    <a:pt x="648" y="6731"/>
                  </a:cubicBezTo>
                  <a:cubicBezTo>
                    <a:pt x="649" y="6764"/>
                    <a:pt x="651" y="6799"/>
                    <a:pt x="652" y="6873"/>
                  </a:cubicBezTo>
                  <a:cubicBezTo>
                    <a:pt x="639" y="6790"/>
                    <a:pt x="632" y="6742"/>
                    <a:pt x="621" y="6671"/>
                  </a:cubicBezTo>
                  <a:close/>
                  <a:moveTo>
                    <a:pt x="29813" y="6936"/>
                  </a:moveTo>
                  <a:lnTo>
                    <a:pt x="29822" y="6945"/>
                  </a:lnTo>
                  <a:lnTo>
                    <a:pt x="29731" y="6998"/>
                  </a:lnTo>
                  <a:cubicBezTo>
                    <a:pt x="29728" y="6996"/>
                    <a:pt x="29727" y="6995"/>
                    <a:pt x="29725" y="6993"/>
                  </a:cubicBezTo>
                  <a:lnTo>
                    <a:pt x="29813" y="6936"/>
                  </a:lnTo>
                  <a:close/>
                  <a:moveTo>
                    <a:pt x="682" y="7095"/>
                  </a:moveTo>
                  <a:cubicBezTo>
                    <a:pt x="684" y="7115"/>
                    <a:pt x="687" y="7136"/>
                    <a:pt x="690" y="7157"/>
                  </a:cubicBezTo>
                  <a:lnTo>
                    <a:pt x="686" y="7157"/>
                  </a:lnTo>
                  <a:lnTo>
                    <a:pt x="677" y="7095"/>
                  </a:lnTo>
                  <a:close/>
                  <a:moveTo>
                    <a:pt x="13808" y="7257"/>
                  </a:moveTo>
                  <a:lnTo>
                    <a:pt x="13811" y="7261"/>
                  </a:lnTo>
                  <a:lnTo>
                    <a:pt x="13776" y="7314"/>
                  </a:lnTo>
                  <a:lnTo>
                    <a:pt x="13773" y="7310"/>
                  </a:lnTo>
                  <a:lnTo>
                    <a:pt x="13808" y="7257"/>
                  </a:lnTo>
                  <a:close/>
                  <a:moveTo>
                    <a:pt x="28653" y="7620"/>
                  </a:moveTo>
                  <a:lnTo>
                    <a:pt x="28657" y="7633"/>
                  </a:lnTo>
                  <a:lnTo>
                    <a:pt x="28639" y="7644"/>
                  </a:lnTo>
                  <a:cubicBezTo>
                    <a:pt x="28636" y="7641"/>
                    <a:pt x="28635" y="7635"/>
                    <a:pt x="28635" y="7630"/>
                  </a:cubicBezTo>
                  <a:lnTo>
                    <a:pt x="28653" y="7620"/>
                  </a:lnTo>
                  <a:close/>
                  <a:moveTo>
                    <a:pt x="867" y="7554"/>
                  </a:moveTo>
                  <a:cubicBezTo>
                    <a:pt x="866" y="7569"/>
                    <a:pt x="866" y="7584"/>
                    <a:pt x="867" y="7601"/>
                  </a:cubicBezTo>
                  <a:lnTo>
                    <a:pt x="867" y="7652"/>
                  </a:lnTo>
                  <a:lnTo>
                    <a:pt x="858" y="7633"/>
                  </a:lnTo>
                  <a:lnTo>
                    <a:pt x="863" y="7591"/>
                  </a:lnTo>
                  <a:cubicBezTo>
                    <a:pt x="864" y="7595"/>
                    <a:pt x="865" y="7600"/>
                    <a:pt x="865" y="7601"/>
                  </a:cubicBezTo>
                  <a:cubicBezTo>
                    <a:pt x="865" y="7584"/>
                    <a:pt x="866" y="7569"/>
                    <a:pt x="867" y="7554"/>
                  </a:cubicBezTo>
                  <a:close/>
                  <a:moveTo>
                    <a:pt x="28711" y="7741"/>
                  </a:moveTo>
                  <a:lnTo>
                    <a:pt x="28713" y="7745"/>
                  </a:lnTo>
                  <a:lnTo>
                    <a:pt x="28658" y="7778"/>
                  </a:lnTo>
                  <a:lnTo>
                    <a:pt x="28657" y="7778"/>
                  </a:lnTo>
                  <a:lnTo>
                    <a:pt x="28657" y="7772"/>
                  </a:lnTo>
                  <a:lnTo>
                    <a:pt x="28711" y="7741"/>
                  </a:lnTo>
                  <a:close/>
                  <a:moveTo>
                    <a:pt x="28291" y="7851"/>
                  </a:moveTo>
                  <a:lnTo>
                    <a:pt x="28292" y="7856"/>
                  </a:lnTo>
                  <a:lnTo>
                    <a:pt x="28236" y="7888"/>
                  </a:lnTo>
                  <a:lnTo>
                    <a:pt x="28235" y="7883"/>
                  </a:lnTo>
                  <a:lnTo>
                    <a:pt x="28291" y="7851"/>
                  </a:lnTo>
                  <a:close/>
                  <a:moveTo>
                    <a:pt x="28288" y="7913"/>
                  </a:moveTo>
                  <a:lnTo>
                    <a:pt x="28292" y="7928"/>
                  </a:lnTo>
                  <a:lnTo>
                    <a:pt x="28274" y="7938"/>
                  </a:lnTo>
                  <a:lnTo>
                    <a:pt x="28270" y="7925"/>
                  </a:lnTo>
                  <a:lnTo>
                    <a:pt x="28288" y="7913"/>
                  </a:lnTo>
                  <a:close/>
                  <a:moveTo>
                    <a:pt x="473" y="7947"/>
                  </a:moveTo>
                  <a:cubicBezTo>
                    <a:pt x="477" y="7964"/>
                    <a:pt x="480" y="7984"/>
                    <a:pt x="484" y="8001"/>
                  </a:cubicBezTo>
                  <a:lnTo>
                    <a:pt x="459" y="8000"/>
                  </a:lnTo>
                  <a:lnTo>
                    <a:pt x="459" y="8001"/>
                  </a:lnTo>
                  <a:cubicBezTo>
                    <a:pt x="456" y="7989"/>
                    <a:pt x="455" y="7979"/>
                    <a:pt x="452" y="7969"/>
                  </a:cubicBezTo>
                  <a:lnTo>
                    <a:pt x="473" y="7947"/>
                  </a:lnTo>
                  <a:close/>
                  <a:moveTo>
                    <a:pt x="890" y="7911"/>
                  </a:moveTo>
                  <a:lnTo>
                    <a:pt x="910" y="8013"/>
                  </a:lnTo>
                  <a:lnTo>
                    <a:pt x="902" y="8017"/>
                  </a:lnTo>
                  <a:lnTo>
                    <a:pt x="879" y="7914"/>
                  </a:lnTo>
                  <a:lnTo>
                    <a:pt x="890" y="7911"/>
                  </a:lnTo>
                  <a:close/>
                  <a:moveTo>
                    <a:pt x="28326" y="8178"/>
                  </a:moveTo>
                  <a:lnTo>
                    <a:pt x="28329" y="8182"/>
                  </a:lnTo>
                  <a:lnTo>
                    <a:pt x="28273" y="8214"/>
                  </a:lnTo>
                  <a:lnTo>
                    <a:pt x="28272" y="8210"/>
                  </a:lnTo>
                  <a:lnTo>
                    <a:pt x="28326" y="8178"/>
                  </a:lnTo>
                  <a:close/>
                  <a:moveTo>
                    <a:pt x="27567" y="8316"/>
                  </a:moveTo>
                  <a:lnTo>
                    <a:pt x="27571" y="8331"/>
                  </a:lnTo>
                  <a:cubicBezTo>
                    <a:pt x="27565" y="8334"/>
                    <a:pt x="27559" y="8337"/>
                    <a:pt x="27554" y="8341"/>
                  </a:cubicBezTo>
                  <a:lnTo>
                    <a:pt x="27549" y="8326"/>
                  </a:lnTo>
                  <a:cubicBezTo>
                    <a:pt x="27555" y="8323"/>
                    <a:pt x="27561" y="8319"/>
                    <a:pt x="27567" y="8316"/>
                  </a:cubicBezTo>
                  <a:close/>
                  <a:moveTo>
                    <a:pt x="27205" y="8410"/>
                  </a:moveTo>
                  <a:lnTo>
                    <a:pt x="27211" y="8423"/>
                  </a:lnTo>
                  <a:lnTo>
                    <a:pt x="27192" y="8435"/>
                  </a:lnTo>
                  <a:lnTo>
                    <a:pt x="27187" y="8420"/>
                  </a:lnTo>
                  <a:lnTo>
                    <a:pt x="27205" y="8410"/>
                  </a:lnTo>
                  <a:close/>
                  <a:moveTo>
                    <a:pt x="1005" y="8357"/>
                  </a:moveTo>
                  <a:lnTo>
                    <a:pt x="1005" y="8357"/>
                  </a:lnTo>
                  <a:cubicBezTo>
                    <a:pt x="1010" y="8410"/>
                    <a:pt x="1016" y="8462"/>
                    <a:pt x="1020" y="8519"/>
                  </a:cubicBezTo>
                  <a:cubicBezTo>
                    <a:pt x="973" y="8412"/>
                    <a:pt x="992" y="8381"/>
                    <a:pt x="1005" y="8357"/>
                  </a:cubicBezTo>
                  <a:close/>
                  <a:moveTo>
                    <a:pt x="12728" y="8623"/>
                  </a:moveTo>
                  <a:lnTo>
                    <a:pt x="12746" y="8646"/>
                  </a:lnTo>
                  <a:lnTo>
                    <a:pt x="12725" y="8671"/>
                  </a:lnTo>
                  <a:lnTo>
                    <a:pt x="12707" y="8647"/>
                  </a:lnTo>
                  <a:lnTo>
                    <a:pt x="12728" y="8623"/>
                  </a:lnTo>
                  <a:close/>
                  <a:moveTo>
                    <a:pt x="970" y="8543"/>
                  </a:moveTo>
                  <a:cubicBezTo>
                    <a:pt x="984" y="8543"/>
                    <a:pt x="1028" y="8630"/>
                    <a:pt x="1073" y="8660"/>
                  </a:cubicBezTo>
                  <a:cubicBezTo>
                    <a:pt x="1066" y="8672"/>
                    <a:pt x="1059" y="8677"/>
                    <a:pt x="1051" y="8677"/>
                  </a:cubicBezTo>
                  <a:cubicBezTo>
                    <a:pt x="1027" y="8677"/>
                    <a:pt x="998" y="8635"/>
                    <a:pt x="971" y="8599"/>
                  </a:cubicBezTo>
                  <a:lnTo>
                    <a:pt x="971" y="8599"/>
                  </a:lnTo>
                  <a:cubicBezTo>
                    <a:pt x="964" y="8558"/>
                    <a:pt x="965" y="8543"/>
                    <a:pt x="970" y="8543"/>
                  </a:cubicBezTo>
                  <a:close/>
                  <a:moveTo>
                    <a:pt x="960" y="8645"/>
                  </a:moveTo>
                  <a:cubicBezTo>
                    <a:pt x="986" y="8702"/>
                    <a:pt x="974" y="8685"/>
                    <a:pt x="966" y="8690"/>
                  </a:cubicBezTo>
                  <a:lnTo>
                    <a:pt x="966" y="8690"/>
                  </a:lnTo>
                  <a:cubicBezTo>
                    <a:pt x="961" y="8667"/>
                    <a:pt x="959" y="8653"/>
                    <a:pt x="960" y="8645"/>
                  </a:cubicBezTo>
                  <a:close/>
                  <a:moveTo>
                    <a:pt x="708" y="8637"/>
                  </a:moveTo>
                  <a:lnTo>
                    <a:pt x="723" y="8699"/>
                  </a:lnTo>
                  <a:lnTo>
                    <a:pt x="718" y="8700"/>
                  </a:lnTo>
                  <a:lnTo>
                    <a:pt x="704" y="8637"/>
                  </a:lnTo>
                  <a:close/>
                  <a:moveTo>
                    <a:pt x="823" y="8718"/>
                  </a:moveTo>
                  <a:lnTo>
                    <a:pt x="829" y="8738"/>
                  </a:lnTo>
                  <a:cubicBezTo>
                    <a:pt x="826" y="8738"/>
                    <a:pt x="823" y="8737"/>
                    <a:pt x="821" y="8737"/>
                  </a:cubicBezTo>
                  <a:cubicBezTo>
                    <a:pt x="818" y="8737"/>
                    <a:pt x="815" y="8738"/>
                    <a:pt x="812" y="8738"/>
                  </a:cubicBezTo>
                  <a:cubicBezTo>
                    <a:pt x="811" y="8731"/>
                    <a:pt x="810" y="8725"/>
                    <a:pt x="808" y="8718"/>
                  </a:cubicBezTo>
                  <a:close/>
                  <a:moveTo>
                    <a:pt x="963" y="8685"/>
                  </a:moveTo>
                  <a:lnTo>
                    <a:pt x="966" y="8696"/>
                  </a:lnTo>
                  <a:lnTo>
                    <a:pt x="966" y="8696"/>
                  </a:lnTo>
                  <a:cubicBezTo>
                    <a:pt x="969" y="8739"/>
                    <a:pt x="962" y="8745"/>
                    <a:pt x="954" y="8748"/>
                  </a:cubicBezTo>
                  <a:lnTo>
                    <a:pt x="954" y="8748"/>
                  </a:lnTo>
                  <a:lnTo>
                    <a:pt x="940" y="8710"/>
                  </a:lnTo>
                  <a:lnTo>
                    <a:pt x="963" y="8685"/>
                  </a:lnTo>
                  <a:close/>
                  <a:moveTo>
                    <a:pt x="13072" y="8816"/>
                  </a:moveTo>
                  <a:lnTo>
                    <a:pt x="13072" y="8816"/>
                  </a:lnTo>
                  <a:cubicBezTo>
                    <a:pt x="13084" y="8818"/>
                    <a:pt x="13094" y="8821"/>
                    <a:pt x="13116" y="8824"/>
                  </a:cubicBezTo>
                  <a:cubicBezTo>
                    <a:pt x="13103" y="8885"/>
                    <a:pt x="13097" y="8913"/>
                    <a:pt x="13088" y="8956"/>
                  </a:cubicBezTo>
                  <a:cubicBezTo>
                    <a:pt x="13081" y="8893"/>
                    <a:pt x="13078" y="8865"/>
                    <a:pt x="13072" y="8816"/>
                  </a:cubicBezTo>
                  <a:close/>
                  <a:moveTo>
                    <a:pt x="13087" y="9016"/>
                  </a:moveTo>
                  <a:lnTo>
                    <a:pt x="13102" y="9019"/>
                  </a:lnTo>
                  <a:lnTo>
                    <a:pt x="13103" y="9041"/>
                  </a:lnTo>
                  <a:lnTo>
                    <a:pt x="13088" y="9038"/>
                  </a:lnTo>
                  <a:lnTo>
                    <a:pt x="13087" y="9016"/>
                  </a:lnTo>
                  <a:close/>
                  <a:moveTo>
                    <a:pt x="13262" y="9043"/>
                  </a:moveTo>
                  <a:lnTo>
                    <a:pt x="13277" y="9046"/>
                  </a:lnTo>
                  <a:lnTo>
                    <a:pt x="13278" y="9066"/>
                  </a:lnTo>
                  <a:lnTo>
                    <a:pt x="13264" y="9065"/>
                  </a:lnTo>
                  <a:lnTo>
                    <a:pt x="13262" y="9043"/>
                  </a:lnTo>
                  <a:close/>
                  <a:moveTo>
                    <a:pt x="26433" y="9043"/>
                  </a:moveTo>
                  <a:lnTo>
                    <a:pt x="26440" y="9052"/>
                  </a:lnTo>
                  <a:cubicBezTo>
                    <a:pt x="26409" y="9071"/>
                    <a:pt x="26378" y="9088"/>
                    <a:pt x="26349" y="9106"/>
                  </a:cubicBezTo>
                  <a:lnTo>
                    <a:pt x="26343" y="9100"/>
                  </a:lnTo>
                  <a:lnTo>
                    <a:pt x="26433" y="9043"/>
                  </a:lnTo>
                  <a:close/>
                  <a:moveTo>
                    <a:pt x="26266" y="9080"/>
                  </a:moveTo>
                  <a:cubicBezTo>
                    <a:pt x="26266" y="9081"/>
                    <a:pt x="26266" y="9083"/>
                    <a:pt x="26266" y="9084"/>
                  </a:cubicBezTo>
                  <a:lnTo>
                    <a:pt x="26212" y="9116"/>
                  </a:lnTo>
                  <a:lnTo>
                    <a:pt x="26210" y="9112"/>
                  </a:lnTo>
                  <a:lnTo>
                    <a:pt x="26266" y="9080"/>
                  </a:lnTo>
                  <a:close/>
                  <a:moveTo>
                    <a:pt x="12301" y="9078"/>
                  </a:moveTo>
                  <a:lnTo>
                    <a:pt x="12273" y="9124"/>
                  </a:lnTo>
                  <a:lnTo>
                    <a:pt x="12273" y="9124"/>
                  </a:lnTo>
                  <a:cubicBezTo>
                    <a:pt x="12271" y="9116"/>
                    <a:pt x="12278" y="9104"/>
                    <a:pt x="12285" y="9090"/>
                  </a:cubicBezTo>
                  <a:lnTo>
                    <a:pt x="12301" y="9078"/>
                  </a:lnTo>
                  <a:close/>
                  <a:moveTo>
                    <a:pt x="26068" y="9140"/>
                  </a:moveTo>
                  <a:lnTo>
                    <a:pt x="26072" y="9155"/>
                  </a:lnTo>
                  <a:lnTo>
                    <a:pt x="26053" y="9165"/>
                  </a:lnTo>
                  <a:lnTo>
                    <a:pt x="26049" y="9150"/>
                  </a:lnTo>
                  <a:lnTo>
                    <a:pt x="26068" y="9140"/>
                  </a:lnTo>
                  <a:close/>
                  <a:moveTo>
                    <a:pt x="12262" y="9134"/>
                  </a:moveTo>
                  <a:lnTo>
                    <a:pt x="12262" y="9134"/>
                  </a:lnTo>
                  <a:cubicBezTo>
                    <a:pt x="12265" y="9142"/>
                    <a:pt x="12258" y="9155"/>
                    <a:pt x="12250" y="9168"/>
                  </a:cubicBezTo>
                  <a:lnTo>
                    <a:pt x="12235" y="9180"/>
                  </a:lnTo>
                  <a:lnTo>
                    <a:pt x="12262" y="9134"/>
                  </a:lnTo>
                  <a:close/>
                  <a:moveTo>
                    <a:pt x="12254" y="9253"/>
                  </a:moveTo>
                  <a:lnTo>
                    <a:pt x="12263" y="9265"/>
                  </a:lnTo>
                  <a:lnTo>
                    <a:pt x="12248" y="9281"/>
                  </a:lnTo>
                  <a:lnTo>
                    <a:pt x="12240" y="9269"/>
                  </a:lnTo>
                  <a:lnTo>
                    <a:pt x="12254" y="9253"/>
                  </a:lnTo>
                  <a:close/>
                  <a:moveTo>
                    <a:pt x="745" y="9143"/>
                  </a:moveTo>
                  <a:cubicBezTo>
                    <a:pt x="762" y="9197"/>
                    <a:pt x="777" y="9253"/>
                    <a:pt x="799" y="9308"/>
                  </a:cubicBezTo>
                  <a:lnTo>
                    <a:pt x="786" y="9311"/>
                  </a:lnTo>
                  <a:cubicBezTo>
                    <a:pt x="767" y="9256"/>
                    <a:pt x="754" y="9200"/>
                    <a:pt x="737" y="9146"/>
                  </a:cubicBezTo>
                  <a:lnTo>
                    <a:pt x="745" y="9143"/>
                  </a:lnTo>
                  <a:close/>
                  <a:moveTo>
                    <a:pt x="11582" y="9341"/>
                  </a:moveTo>
                  <a:lnTo>
                    <a:pt x="11585" y="9346"/>
                  </a:lnTo>
                  <a:lnTo>
                    <a:pt x="11542" y="9391"/>
                  </a:lnTo>
                  <a:lnTo>
                    <a:pt x="11539" y="9387"/>
                  </a:lnTo>
                  <a:lnTo>
                    <a:pt x="11582" y="9341"/>
                  </a:lnTo>
                  <a:close/>
                  <a:moveTo>
                    <a:pt x="25709" y="9449"/>
                  </a:moveTo>
                  <a:lnTo>
                    <a:pt x="25713" y="9462"/>
                  </a:lnTo>
                  <a:lnTo>
                    <a:pt x="25694" y="9474"/>
                  </a:lnTo>
                  <a:lnTo>
                    <a:pt x="25690" y="9459"/>
                  </a:lnTo>
                  <a:lnTo>
                    <a:pt x="25709" y="9449"/>
                  </a:lnTo>
                  <a:close/>
                  <a:moveTo>
                    <a:pt x="12178" y="9471"/>
                  </a:moveTo>
                  <a:lnTo>
                    <a:pt x="12207" y="9474"/>
                  </a:lnTo>
                  <a:lnTo>
                    <a:pt x="12170" y="9517"/>
                  </a:lnTo>
                  <a:lnTo>
                    <a:pt x="12156" y="9496"/>
                  </a:lnTo>
                  <a:lnTo>
                    <a:pt x="12157" y="9496"/>
                  </a:lnTo>
                  <a:lnTo>
                    <a:pt x="12178" y="9471"/>
                  </a:lnTo>
                  <a:close/>
                  <a:moveTo>
                    <a:pt x="25532" y="9483"/>
                  </a:moveTo>
                  <a:cubicBezTo>
                    <a:pt x="25541" y="9490"/>
                    <a:pt x="25547" y="9496"/>
                    <a:pt x="25560" y="9509"/>
                  </a:cubicBezTo>
                  <a:cubicBezTo>
                    <a:pt x="25512" y="9525"/>
                    <a:pt x="25482" y="9535"/>
                    <a:pt x="25451" y="9545"/>
                  </a:cubicBezTo>
                  <a:lnTo>
                    <a:pt x="25451" y="9545"/>
                  </a:lnTo>
                  <a:cubicBezTo>
                    <a:pt x="25468" y="9524"/>
                    <a:pt x="25496" y="9507"/>
                    <a:pt x="25532" y="9483"/>
                  </a:cubicBezTo>
                  <a:close/>
                  <a:moveTo>
                    <a:pt x="25428" y="9561"/>
                  </a:moveTo>
                  <a:cubicBezTo>
                    <a:pt x="25428" y="9570"/>
                    <a:pt x="25419" y="9578"/>
                    <a:pt x="25410" y="9587"/>
                  </a:cubicBezTo>
                  <a:cubicBezTo>
                    <a:pt x="25404" y="9589"/>
                    <a:pt x="25397" y="9592"/>
                    <a:pt x="25391" y="9593"/>
                  </a:cubicBezTo>
                  <a:lnTo>
                    <a:pt x="25428" y="9561"/>
                  </a:lnTo>
                  <a:close/>
                  <a:moveTo>
                    <a:pt x="25306" y="9617"/>
                  </a:moveTo>
                  <a:lnTo>
                    <a:pt x="25310" y="9630"/>
                  </a:lnTo>
                  <a:lnTo>
                    <a:pt x="25291" y="9640"/>
                  </a:lnTo>
                  <a:lnTo>
                    <a:pt x="25286" y="9627"/>
                  </a:lnTo>
                  <a:lnTo>
                    <a:pt x="25306" y="9617"/>
                  </a:lnTo>
                  <a:close/>
                  <a:moveTo>
                    <a:pt x="25507" y="9569"/>
                  </a:moveTo>
                  <a:lnTo>
                    <a:pt x="25509" y="9577"/>
                  </a:lnTo>
                  <a:cubicBezTo>
                    <a:pt x="25472" y="9597"/>
                    <a:pt x="25436" y="9618"/>
                    <a:pt x="25398" y="9640"/>
                  </a:cubicBezTo>
                  <a:lnTo>
                    <a:pt x="25397" y="9633"/>
                  </a:lnTo>
                  <a:lnTo>
                    <a:pt x="25507" y="9569"/>
                  </a:lnTo>
                  <a:close/>
                  <a:moveTo>
                    <a:pt x="25041" y="9742"/>
                  </a:moveTo>
                  <a:lnTo>
                    <a:pt x="25042" y="9746"/>
                  </a:lnTo>
                  <a:lnTo>
                    <a:pt x="24988" y="9778"/>
                  </a:lnTo>
                  <a:lnTo>
                    <a:pt x="24986" y="9774"/>
                  </a:lnTo>
                  <a:lnTo>
                    <a:pt x="25041" y="9742"/>
                  </a:lnTo>
                  <a:close/>
                  <a:moveTo>
                    <a:pt x="13215" y="9703"/>
                  </a:moveTo>
                  <a:lnTo>
                    <a:pt x="13230" y="9745"/>
                  </a:lnTo>
                  <a:cubicBezTo>
                    <a:pt x="13228" y="9774"/>
                    <a:pt x="13228" y="9812"/>
                    <a:pt x="13224" y="9830"/>
                  </a:cubicBezTo>
                  <a:cubicBezTo>
                    <a:pt x="13222" y="9835"/>
                    <a:pt x="13220" y="9836"/>
                    <a:pt x="13216" y="9836"/>
                  </a:cubicBezTo>
                  <a:cubicBezTo>
                    <a:pt x="13210" y="9836"/>
                    <a:pt x="13199" y="9831"/>
                    <a:pt x="13184" y="9830"/>
                  </a:cubicBezTo>
                  <a:cubicBezTo>
                    <a:pt x="13200" y="9765"/>
                    <a:pt x="13208" y="9734"/>
                    <a:pt x="13215" y="9703"/>
                  </a:cubicBezTo>
                  <a:close/>
                  <a:moveTo>
                    <a:pt x="24851" y="9830"/>
                  </a:moveTo>
                  <a:lnTo>
                    <a:pt x="24855" y="9843"/>
                  </a:lnTo>
                  <a:lnTo>
                    <a:pt x="24855" y="9843"/>
                  </a:lnTo>
                  <a:lnTo>
                    <a:pt x="24838" y="9855"/>
                  </a:lnTo>
                  <a:lnTo>
                    <a:pt x="24833" y="9840"/>
                  </a:lnTo>
                  <a:lnTo>
                    <a:pt x="24851" y="9830"/>
                  </a:lnTo>
                  <a:close/>
                  <a:moveTo>
                    <a:pt x="11597" y="9806"/>
                  </a:moveTo>
                  <a:cubicBezTo>
                    <a:pt x="11597" y="9808"/>
                    <a:pt x="11598" y="9809"/>
                    <a:pt x="11598" y="9811"/>
                  </a:cubicBezTo>
                  <a:lnTo>
                    <a:pt x="11554" y="9856"/>
                  </a:lnTo>
                  <a:lnTo>
                    <a:pt x="11552" y="9852"/>
                  </a:lnTo>
                  <a:lnTo>
                    <a:pt x="11597" y="9806"/>
                  </a:lnTo>
                  <a:close/>
                  <a:moveTo>
                    <a:pt x="25020" y="9886"/>
                  </a:moveTo>
                  <a:cubicBezTo>
                    <a:pt x="25022" y="9887"/>
                    <a:pt x="25022" y="9889"/>
                    <a:pt x="25022" y="9892"/>
                  </a:cubicBezTo>
                  <a:cubicBezTo>
                    <a:pt x="25004" y="9902"/>
                    <a:pt x="24985" y="9912"/>
                    <a:pt x="24967" y="9923"/>
                  </a:cubicBezTo>
                  <a:cubicBezTo>
                    <a:pt x="24967" y="9921"/>
                    <a:pt x="24966" y="9920"/>
                    <a:pt x="24966" y="9918"/>
                  </a:cubicBezTo>
                  <a:lnTo>
                    <a:pt x="25020" y="9886"/>
                  </a:lnTo>
                  <a:close/>
                  <a:moveTo>
                    <a:pt x="13318" y="9931"/>
                  </a:moveTo>
                  <a:lnTo>
                    <a:pt x="13321" y="9952"/>
                  </a:lnTo>
                  <a:lnTo>
                    <a:pt x="13306" y="9953"/>
                  </a:lnTo>
                  <a:lnTo>
                    <a:pt x="13303" y="9931"/>
                  </a:lnTo>
                  <a:close/>
                  <a:moveTo>
                    <a:pt x="13753" y="9874"/>
                  </a:moveTo>
                  <a:lnTo>
                    <a:pt x="13778" y="9974"/>
                  </a:lnTo>
                  <a:lnTo>
                    <a:pt x="13767" y="9977"/>
                  </a:lnTo>
                  <a:lnTo>
                    <a:pt x="13748" y="9877"/>
                  </a:lnTo>
                  <a:lnTo>
                    <a:pt x="13753" y="9874"/>
                  </a:lnTo>
                  <a:close/>
                  <a:moveTo>
                    <a:pt x="24646" y="9969"/>
                  </a:moveTo>
                  <a:lnTo>
                    <a:pt x="24651" y="9973"/>
                  </a:lnTo>
                  <a:lnTo>
                    <a:pt x="24561" y="10031"/>
                  </a:lnTo>
                  <a:lnTo>
                    <a:pt x="24554" y="10021"/>
                  </a:lnTo>
                  <a:lnTo>
                    <a:pt x="24646" y="9969"/>
                  </a:lnTo>
                  <a:close/>
                  <a:moveTo>
                    <a:pt x="11526" y="10045"/>
                  </a:moveTo>
                  <a:lnTo>
                    <a:pt x="11529" y="10049"/>
                  </a:lnTo>
                  <a:lnTo>
                    <a:pt x="11483" y="10095"/>
                  </a:lnTo>
                  <a:cubicBezTo>
                    <a:pt x="11482" y="10093"/>
                    <a:pt x="11482" y="10092"/>
                    <a:pt x="11480" y="10090"/>
                  </a:cubicBezTo>
                  <a:lnTo>
                    <a:pt x="11526" y="10045"/>
                  </a:lnTo>
                  <a:close/>
                  <a:moveTo>
                    <a:pt x="24474" y="10062"/>
                  </a:moveTo>
                  <a:lnTo>
                    <a:pt x="24482" y="10073"/>
                  </a:lnTo>
                  <a:lnTo>
                    <a:pt x="24389" y="10126"/>
                  </a:lnTo>
                  <a:cubicBezTo>
                    <a:pt x="24387" y="10124"/>
                    <a:pt x="24386" y="10123"/>
                    <a:pt x="24383" y="10121"/>
                  </a:cubicBezTo>
                  <a:lnTo>
                    <a:pt x="24474" y="10062"/>
                  </a:lnTo>
                  <a:close/>
                  <a:moveTo>
                    <a:pt x="25179" y="10133"/>
                  </a:moveTo>
                  <a:lnTo>
                    <a:pt x="25179" y="10133"/>
                  </a:lnTo>
                  <a:cubicBezTo>
                    <a:pt x="25133" y="10162"/>
                    <a:pt x="25108" y="10177"/>
                    <a:pt x="25073" y="10201"/>
                  </a:cubicBezTo>
                  <a:cubicBezTo>
                    <a:pt x="25064" y="10196"/>
                    <a:pt x="25055" y="10192"/>
                    <a:pt x="25027" y="10180"/>
                  </a:cubicBezTo>
                  <a:cubicBezTo>
                    <a:pt x="25103" y="10157"/>
                    <a:pt x="25133" y="10148"/>
                    <a:pt x="25179" y="10133"/>
                  </a:cubicBezTo>
                  <a:close/>
                  <a:moveTo>
                    <a:pt x="11463" y="10221"/>
                  </a:moveTo>
                  <a:lnTo>
                    <a:pt x="11472" y="10234"/>
                  </a:lnTo>
                  <a:lnTo>
                    <a:pt x="11455" y="10249"/>
                  </a:lnTo>
                  <a:lnTo>
                    <a:pt x="11448" y="10236"/>
                  </a:lnTo>
                  <a:lnTo>
                    <a:pt x="11463" y="10221"/>
                  </a:lnTo>
                  <a:close/>
                  <a:moveTo>
                    <a:pt x="24435" y="10126"/>
                  </a:moveTo>
                  <a:lnTo>
                    <a:pt x="24435" y="10126"/>
                  </a:lnTo>
                  <a:cubicBezTo>
                    <a:pt x="24417" y="10149"/>
                    <a:pt x="24401" y="10171"/>
                    <a:pt x="24382" y="10196"/>
                  </a:cubicBezTo>
                  <a:cubicBezTo>
                    <a:pt x="24311" y="10212"/>
                    <a:pt x="24239" y="10230"/>
                    <a:pt x="24157" y="10249"/>
                  </a:cubicBezTo>
                  <a:cubicBezTo>
                    <a:pt x="24207" y="10221"/>
                    <a:pt x="24249" y="10196"/>
                    <a:pt x="24305" y="10164"/>
                  </a:cubicBezTo>
                  <a:lnTo>
                    <a:pt x="24307" y="10164"/>
                  </a:lnTo>
                  <a:cubicBezTo>
                    <a:pt x="24312" y="10165"/>
                    <a:pt x="24326" y="10167"/>
                    <a:pt x="24339" y="10170"/>
                  </a:cubicBezTo>
                  <a:cubicBezTo>
                    <a:pt x="24370" y="10155"/>
                    <a:pt x="24404" y="10140"/>
                    <a:pt x="24435" y="10126"/>
                  </a:cubicBezTo>
                  <a:close/>
                  <a:moveTo>
                    <a:pt x="13284" y="10095"/>
                  </a:moveTo>
                  <a:lnTo>
                    <a:pt x="13302" y="10137"/>
                  </a:lnTo>
                  <a:cubicBezTo>
                    <a:pt x="13303" y="10173"/>
                    <a:pt x="13305" y="10208"/>
                    <a:pt x="13306" y="10274"/>
                  </a:cubicBezTo>
                  <a:cubicBezTo>
                    <a:pt x="13286" y="10193"/>
                    <a:pt x="13277" y="10158"/>
                    <a:pt x="13265" y="10114"/>
                  </a:cubicBezTo>
                  <a:cubicBezTo>
                    <a:pt x="13274" y="10106"/>
                    <a:pt x="13278" y="10101"/>
                    <a:pt x="13284" y="10095"/>
                  </a:cubicBezTo>
                  <a:close/>
                  <a:moveTo>
                    <a:pt x="11314" y="10329"/>
                  </a:moveTo>
                  <a:lnTo>
                    <a:pt x="11329" y="10354"/>
                  </a:lnTo>
                  <a:lnTo>
                    <a:pt x="11305" y="10376"/>
                  </a:lnTo>
                  <a:lnTo>
                    <a:pt x="11291" y="10351"/>
                  </a:lnTo>
                  <a:lnTo>
                    <a:pt x="11314" y="10329"/>
                  </a:lnTo>
                  <a:close/>
                  <a:moveTo>
                    <a:pt x="24098" y="10299"/>
                  </a:moveTo>
                  <a:lnTo>
                    <a:pt x="24102" y="10305"/>
                  </a:lnTo>
                  <a:lnTo>
                    <a:pt x="23959" y="10393"/>
                  </a:lnTo>
                  <a:lnTo>
                    <a:pt x="23951" y="10385"/>
                  </a:lnTo>
                  <a:lnTo>
                    <a:pt x="24098" y="10299"/>
                  </a:lnTo>
                  <a:close/>
                  <a:moveTo>
                    <a:pt x="11180" y="10395"/>
                  </a:moveTo>
                  <a:cubicBezTo>
                    <a:pt x="11158" y="10451"/>
                    <a:pt x="11143" y="10489"/>
                    <a:pt x="11126" y="10532"/>
                  </a:cubicBezTo>
                  <a:cubicBezTo>
                    <a:pt x="11088" y="10549"/>
                    <a:pt x="11057" y="10566"/>
                    <a:pt x="11014" y="10586"/>
                  </a:cubicBezTo>
                  <a:cubicBezTo>
                    <a:pt x="11070" y="10521"/>
                    <a:pt x="11113" y="10474"/>
                    <a:pt x="11180" y="10395"/>
                  </a:cubicBezTo>
                  <a:close/>
                  <a:moveTo>
                    <a:pt x="23659" y="10598"/>
                  </a:moveTo>
                  <a:lnTo>
                    <a:pt x="23664" y="10611"/>
                  </a:lnTo>
                  <a:lnTo>
                    <a:pt x="23645" y="10621"/>
                  </a:lnTo>
                  <a:lnTo>
                    <a:pt x="23640" y="10608"/>
                  </a:lnTo>
                  <a:lnTo>
                    <a:pt x="23659" y="10598"/>
                  </a:lnTo>
                  <a:close/>
                  <a:moveTo>
                    <a:pt x="1223" y="10599"/>
                  </a:moveTo>
                  <a:cubicBezTo>
                    <a:pt x="1233" y="10618"/>
                    <a:pt x="1242" y="10638"/>
                    <a:pt x="1252" y="10658"/>
                  </a:cubicBezTo>
                  <a:lnTo>
                    <a:pt x="1248" y="10660"/>
                  </a:lnTo>
                  <a:lnTo>
                    <a:pt x="1219" y="10601"/>
                  </a:lnTo>
                  <a:lnTo>
                    <a:pt x="1223" y="10599"/>
                  </a:lnTo>
                  <a:close/>
                  <a:moveTo>
                    <a:pt x="13715" y="10676"/>
                  </a:moveTo>
                  <a:lnTo>
                    <a:pt x="13721" y="10696"/>
                  </a:lnTo>
                  <a:cubicBezTo>
                    <a:pt x="13717" y="10696"/>
                    <a:pt x="13711" y="10696"/>
                    <a:pt x="13706" y="10698"/>
                  </a:cubicBezTo>
                  <a:lnTo>
                    <a:pt x="13700" y="10677"/>
                  </a:lnTo>
                  <a:lnTo>
                    <a:pt x="13715" y="10676"/>
                  </a:lnTo>
                  <a:close/>
                  <a:moveTo>
                    <a:pt x="1354" y="10698"/>
                  </a:moveTo>
                  <a:lnTo>
                    <a:pt x="1382" y="10757"/>
                  </a:lnTo>
                  <a:lnTo>
                    <a:pt x="1377" y="10758"/>
                  </a:lnTo>
                  <a:lnTo>
                    <a:pt x="1348" y="10699"/>
                  </a:lnTo>
                  <a:cubicBezTo>
                    <a:pt x="1351" y="10699"/>
                    <a:pt x="1351" y="10699"/>
                    <a:pt x="1354" y="10698"/>
                  </a:cubicBezTo>
                  <a:close/>
                  <a:moveTo>
                    <a:pt x="13458" y="10732"/>
                  </a:moveTo>
                  <a:lnTo>
                    <a:pt x="13475" y="10788"/>
                  </a:lnTo>
                  <a:lnTo>
                    <a:pt x="13450" y="10788"/>
                  </a:lnTo>
                  <a:cubicBezTo>
                    <a:pt x="13447" y="10779"/>
                    <a:pt x="13444" y="10769"/>
                    <a:pt x="13442" y="10758"/>
                  </a:cubicBezTo>
                  <a:lnTo>
                    <a:pt x="13458" y="10732"/>
                  </a:lnTo>
                  <a:close/>
                  <a:moveTo>
                    <a:pt x="9915" y="10914"/>
                  </a:moveTo>
                  <a:lnTo>
                    <a:pt x="9915" y="10914"/>
                  </a:lnTo>
                  <a:cubicBezTo>
                    <a:pt x="9880" y="10935"/>
                    <a:pt x="9851" y="10952"/>
                    <a:pt x="9829" y="10965"/>
                  </a:cubicBezTo>
                  <a:lnTo>
                    <a:pt x="9829" y="10965"/>
                  </a:lnTo>
                  <a:cubicBezTo>
                    <a:pt x="9838" y="10956"/>
                    <a:pt x="9848" y="10948"/>
                    <a:pt x="9858" y="10939"/>
                  </a:cubicBezTo>
                  <a:cubicBezTo>
                    <a:pt x="9865" y="10932"/>
                    <a:pt x="9877" y="10930"/>
                    <a:pt x="9915" y="10914"/>
                  </a:cubicBezTo>
                  <a:close/>
                  <a:moveTo>
                    <a:pt x="9821" y="10978"/>
                  </a:moveTo>
                  <a:cubicBezTo>
                    <a:pt x="9822" y="10978"/>
                    <a:pt x="9806" y="10988"/>
                    <a:pt x="9791" y="10998"/>
                  </a:cubicBezTo>
                  <a:cubicBezTo>
                    <a:pt x="9793" y="10996"/>
                    <a:pt x="9795" y="10995"/>
                    <a:pt x="9797" y="10993"/>
                  </a:cubicBezTo>
                  <a:lnTo>
                    <a:pt x="9797" y="10993"/>
                  </a:lnTo>
                  <a:cubicBezTo>
                    <a:pt x="9814" y="10982"/>
                    <a:pt x="9821" y="10978"/>
                    <a:pt x="9821" y="10978"/>
                  </a:cubicBezTo>
                  <a:close/>
                  <a:moveTo>
                    <a:pt x="9762" y="10977"/>
                  </a:moveTo>
                  <a:lnTo>
                    <a:pt x="9788" y="10987"/>
                  </a:lnTo>
                  <a:lnTo>
                    <a:pt x="9788" y="10987"/>
                  </a:lnTo>
                  <a:cubicBezTo>
                    <a:pt x="9759" y="11002"/>
                    <a:pt x="9745" y="11006"/>
                    <a:pt x="9739" y="11006"/>
                  </a:cubicBezTo>
                  <a:cubicBezTo>
                    <a:pt x="9734" y="11006"/>
                    <a:pt x="9733" y="11004"/>
                    <a:pt x="9731" y="11002"/>
                  </a:cubicBezTo>
                  <a:lnTo>
                    <a:pt x="9762" y="10977"/>
                  </a:lnTo>
                  <a:close/>
                  <a:moveTo>
                    <a:pt x="13480" y="10991"/>
                  </a:moveTo>
                  <a:lnTo>
                    <a:pt x="13502" y="11054"/>
                  </a:lnTo>
                  <a:lnTo>
                    <a:pt x="13496" y="11055"/>
                  </a:lnTo>
                  <a:lnTo>
                    <a:pt x="13475" y="10992"/>
                  </a:lnTo>
                  <a:lnTo>
                    <a:pt x="13480" y="10991"/>
                  </a:lnTo>
                  <a:close/>
                  <a:moveTo>
                    <a:pt x="10515" y="11110"/>
                  </a:moveTo>
                  <a:lnTo>
                    <a:pt x="10546" y="11120"/>
                  </a:lnTo>
                  <a:cubicBezTo>
                    <a:pt x="10534" y="11131"/>
                    <a:pt x="10521" y="11141"/>
                    <a:pt x="10523" y="11141"/>
                  </a:cubicBezTo>
                  <a:cubicBezTo>
                    <a:pt x="10523" y="11141"/>
                    <a:pt x="10523" y="11141"/>
                    <a:pt x="10523" y="11141"/>
                  </a:cubicBezTo>
                  <a:lnTo>
                    <a:pt x="10523" y="11141"/>
                  </a:lnTo>
                  <a:cubicBezTo>
                    <a:pt x="10513" y="11145"/>
                    <a:pt x="10506" y="11146"/>
                    <a:pt x="10501" y="11146"/>
                  </a:cubicBezTo>
                  <a:cubicBezTo>
                    <a:pt x="10492" y="11146"/>
                    <a:pt x="10487" y="11142"/>
                    <a:pt x="10483" y="11138"/>
                  </a:cubicBezTo>
                  <a:cubicBezTo>
                    <a:pt x="10493" y="11129"/>
                    <a:pt x="10505" y="11120"/>
                    <a:pt x="10515" y="11110"/>
                  </a:cubicBezTo>
                  <a:close/>
                  <a:moveTo>
                    <a:pt x="22543" y="11194"/>
                  </a:moveTo>
                  <a:lnTo>
                    <a:pt x="22546" y="11207"/>
                  </a:lnTo>
                  <a:lnTo>
                    <a:pt x="22528" y="11217"/>
                  </a:lnTo>
                  <a:lnTo>
                    <a:pt x="22523" y="11203"/>
                  </a:lnTo>
                  <a:lnTo>
                    <a:pt x="22543" y="11194"/>
                  </a:lnTo>
                  <a:close/>
                  <a:moveTo>
                    <a:pt x="22725" y="11189"/>
                  </a:moveTo>
                  <a:lnTo>
                    <a:pt x="22725" y="11191"/>
                  </a:lnTo>
                  <a:cubicBezTo>
                    <a:pt x="22707" y="11208"/>
                    <a:pt x="22688" y="11231"/>
                    <a:pt x="22662" y="11258"/>
                  </a:cubicBezTo>
                  <a:cubicBezTo>
                    <a:pt x="22653" y="11253"/>
                    <a:pt x="22646" y="11250"/>
                    <a:pt x="22634" y="11241"/>
                  </a:cubicBezTo>
                  <a:cubicBezTo>
                    <a:pt x="22685" y="11213"/>
                    <a:pt x="22709" y="11200"/>
                    <a:pt x="22725" y="11189"/>
                  </a:cubicBezTo>
                  <a:close/>
                  <a:moveTo>
                    <a:pt x="1647" y="11276"/>
                  </a:moveTo>
                  <a:lnTo>
                    <a:pt x="1685" y="11329"/>
                  </a:lnTo>
                  <a:cubicBezTo>
                    <a:pt x="1683" y="11329"/>
                    <a:pt x="1682" y="11331"/>
                    <a:pt x="1681" y="11331"/>
                  </a:cubicBezTo>
                  <a:lnTo>
                    <a:pt x="1641" y="11278"/>
                  </a:lnTo>
                  <a:lnTo>
                    <a:pt x="1647" y="11276"/>
                  </a:lnTo>
                  <a:close/>
                  <a:moveTo>
                    <a:pt x="9971" y="11414"/>
                  </a:moveTo>
                  <a:lnTo>
                    <a:pt x="9981" y="11438"/>
                  </a:lnTo>
                  <a:lnTo>
                    <a:pt x="9956" y="11457"/>
                  </a:lnTo>
                  <a:lnTo>
                    <a:pt x="9927" y="11450"/>
                  </a:lnTo>
                  <a:lnTo>
                    <a:pt x="9971" y="11414"/>
                  </a:lnTo>
                  <a:close/>
                  <a:moveTo>
                    <a:pt x="1657" y="11404"/>
                  </a:moveTo>
                  <a:cubicBezTo>
                    <a:pt x="1689" y="11447"/>
                    <a:pt x="1707" y="11470"/>
                    <a:pt x="1733" y="11506"/>
                  </a:cubicBezTo>
                  <a:cubicBezTo>
                    <a:pt x="1704" y="11489"/>
                    <a:pt x="1678" y="11475"/>
                    <a:pt x="1630" y="11448"/>
                  </a:cubicBezTo>
                  <a:cubicBezTo>
                    <a:pt x="1642" y="11429"/>
                    <a:pt x="1650" y="11417"/>
                    <a:pt x="1657" y="11404"/>
                  </a:cubicBezTo>
                  <a:close/>
                  <a:moveTo>
                    <a:pt x="9780" y="11579"/>
                  </a:moveTo>
                  <a:lnTo>
                    <a:pt x="9781" y="11584"/>
                  </a:lnTo>
                  <a:lnTo>
                    <a:pt x="9728" y="11620"/>
                  </a:lnTo>
                  <a:lnTo>
                    <a:pt x="9727" y="11616"/>
                  </a:lnTo>
                  <a:lnTo>
                    <a:pt x="9780" y="11579"/>
                  </a:lnTo>
                  <a:close/>
                  <a:moveTo>
                    <a:pt x="9634" y="11654"/>
                  </a:moveTo>
                  <a:cubicBezTo>
                    <a:pt x="9678" y="11656"/>
                    <a:pt x="9712" y="11656"/>
                    <a:pt x="9759" y="11657"/>
                  </a:cubicBezTo>
                  <a:cubicBezTo>
                    <a:pt x="9690" y="11706"/>
                    <a:pt x="9649" y="11735"/>
                    <a:pt x="9608" y="11765"/>
                  </a:cubicBezTo>
                  <a:cubicBezTo>
                    <a:pt x="9616" y="11731"/>
                    <a:pt x="9624" y="11697"/>
                    <a:pt x="9634" y="11654"/>
                  </a:cubicBezTo>
                  <a:close/>
                  <a:moveTo>
                    <a:pt x="2034" y="11832"/>
                  </a:moveTo>
                  <a:lnTo>
                    <a:pt x="2048" y="11850"/>
                  </a:lnTo>
                  <a:lnTo>
                    <a:pt x="2035" y="11856"/>
                  </a:lnTo>
                  <a:lnTo>
                    <a:pt x="2020" y="11840"/>
                  </a:lnTo>
                  <a:lnTo>
                    <a:pt x="2034" y="11832"/>
                  </a:lnTo>
                  <a:close/>
                  <a:moveTo>
                    <a:pt x="9477" y="11843"/>
                  </a:moveTo>
                  <a:lnTo>
                    <a:pt x="9480" y="11847"/>
                  </a:lnTo>
                  <a:lnTo>
                    <a:pt x="9425" y="11884"/>
                  </a:lnTo>
                  <a:lnTo>
                    <a:pt x="9424" y="11879"/>
                  </a:lnTo>
                  <a:lnTo>
                    <a:pt x="9477" y="11843"/>
                  </a:lnTo>
                  <a:close/>
                  <a:moveTo>
                    <a:pt x="2232" y="11843"/>
                  </a:moveTo>
                  <a:lnTo>
                    <a:pt x="2272" y="11884"/>
                  </a:lnTo>
                  <a:lnTo>
                    <a:pt x="2250" y="11896"/>
                  </a:lnTo>
                  <a:lnTo>
                    <a:pt x="2228" y="11872"/>
                  </a:lnTo>
                  <a:lnTo>
                    <a:pt x="2232" y="11843"/>
                  </a:lnTo>
                  <a:close/>
                  <a:moveTo>
                    <a:pt x="14071" y="12009"/>
                  </a:moveTo>
                  <a:lnTo>
                    <a:pt x="14083" y="12028"/>
                  </a:lnTo>
                  <a:lnTo>
                    <a:pt x="14070" y="12032"/>
                  </a:lnTo>
                  <a:lnTo>
                    <a:pt x="14057" y="12013"/>
                  </a:lnTo>
                  <a:lnTo>
                    <a:pt x="14071" y="12009"/>
                  </a:lnTo>
                  <a:close/>
                  <a:moveTo>
                    <a:pt x="9315" y="12015"/>
                  </a:moveTo>
                  <a:lnTo>
                    <a:pt x="9321" y="12028"/>
                  </a:lnTo>
                  <a:lnTo>
                    <a:pt x="9301" y="12040"/>
                  </a:lnTo>
                  <a:lnTo>
                    <a:pt x="9297" y="12025"/>
                  </a:lnTo>
                  <a:cubicBezTo>
                    <a:pt x="9303" y="12022"/>
                    <a:pt x="9309" y="12018"/>
                    <a:pt x="9315" y="12015"/>
                  </a:cubicBezTo>
                  <a:close/>
                  <a:moveTo>
                    <a:pt x="14389" y="12001"/>
                  </a:moveTo>
                  <a:lnTo>
                    <a:pt x="14423" y="12053"/>
                  </a:lnTo>
                  <a:lnTo>
                    <a:pt x="14418" y="12054"/>
                  </a:lnTo>
                  <a:cubicBezTo>
                    <a:pt x="14407" y="12038"/>
                    <a:pt x="14396" y="12021"/>
                    <a:pt x="14385" y="12003"/>
                  </a:cubicBezTo>
                  <a:lnTo>
                    <a:pt x="14389" y="12001"/>
                  </a:lnTo>
                  <a:close/>
                  <a:moveTo>
                    <a:pt x="14107" y="11903"/>
                  </a:moveTo>
                  <a:cubicBezTo>
                    <a:pt x="14142" y="11966"/>
                    <a:pt x="14176" y="12013"/>
                    <a:pt x="14233" y="12099"/>
                  </a:cubicBezTo>
                  <a:cubicBezTo>
                    <a:pt x="14174" y="12032"/>
                    <a:pt x="14134" y="11996"/>
                    <a:pt x="14087" y="11937"/>
                  </a:cubicBezTo>
                  <a:cubicBezTo>
                    <a:pt x="14096" y="11922"/>
                    <a:pt x="14101" y="11913"/>
                    <a:pt x="14107" y="11903"/>
                  </a:cubicBezTo>
                  <a:close/>
                  <a:moveTo>
                    <a:pt x="2328" y="12097"/>
                  </a:moveTo>
                  <a:lnTo>
                    <a:pt x="2376" y="12127"/>
                  </a:lnTo>
                  <a:lnTo>
                    <a:pt x="2376" y="12127"/>
                  </a:lnTo>
                  <a:cubicBezTo>
                    <a:pt x="2376" y="12127"/>
                    <a:pt x="2375" y="12127"/>
                    <a:pt x="2374" y="12127"/>
                  </a:cubicBezTo>
                  <a:cubicBezTo>
                    <a:pt x="2366" y="12127"/>
                    <a:pt x="2353" y="12121"/>
                    <a:pt x="2340" y="12113"/>
                  </a:cubicBezTo>
                  <a:lnTo>
                    <a:pt x="2328" y="12097"/>
                  </a:lnTo>
                  <a:close/>
                  <a:moveTo>
                    <a:pt x="2389" y="12138"/>
                  </a:moveTo>
                  <a:cubicBezTo>
                    <a:pt x="2397" y="12138"/>
                    <a:pt x="2410" y="12144"/>
                    <a:pt x="2422" y="12150"/>
                  </a:cubicBezTo>
                  <a:lnTo>
                    <a:pt x="2434" y="12166"/>
                  </a:lnTo>
                  <a:lnTo>
                    <a:pt x="2434" y="12166"/>
                  </a:lnTo>
                  <a:lnTo>
                    <a:pt x="2387" y="12138"/>
                  </a:lnTo>
                  <a:lnTo>
                    <a:pt x="2387" y="12138"/>
                  </a:lnTo>
                  <a:cubicBezTo>
                    <a:pt x="2388" y="12138"/>
                    <a:pt x="2388" y="12138"/>
                    <a:pt x="2389" y="12138"/>
                  </a:cubicBezTo>
                  <a:close/>
                  <a:moveTo>
                    <a:pt x="8625" y="12278"/>
                  </a:moveTo>
                  <a:lnTo>
                    <a:pt x="8626" y="12285"/>
                  </a:lnTo>
                  <a:lnTo>
                    <a:pt x="8513" y="12347"/>
                  </a:lnTo>
                  <a:lnTo>
                    <a:pt x="8510" y="12340"/>
                  </a:lnTo>
                  <a:lnTo>
                    <a:pt x="8625" y="12278"/>
                  </a:lnTo>
                  <a:close/>
                  <a:moveTo>
                    <a:pt x="7679" y="12290"/>
                  </a:moveTo>
                  <a:cubicBezTo>
                    <a:pt x="7679" y="12293"/>
                    <a:pt x="7680" y="12294"/>
                    <a:pt x="7680" y="12297"/>
                  </a:cubicBezTo>
                  <a:cubicBezTo>
                    <a:pt x="7623" y="12319"/>
                    <a:pt x="7567" y="12343"/>
                    <a:pt x="7510" y="12366"/>
                  </a:cubicBezTo>
                  <a:cubicBezTo>
                    <a:pt x="7510" y="12363"/>
                    <a:pt x="7510" y="12362"/>
                    <a:pt x="7510" y="12359"/>
                  </a:cubicBezTo>
                  <a:lnTo>
                    <a:pt x="7679" y="12290"/>
                  </a:lnTo>
                  <a:close/>
                  <a:moveTo>
                    <a:pt x="8759" y="12365"/>
                  </a:moveTo>
                  <a:lnTo>
                    <a:pt x="8763" y="12380"/>
                  </a:lnTo>
                  <a:lnTo>
                    <a:pt x="8762" y="12380"/>
                  </a:lnTo>
                  <a:lnTo>
                    <a:pt x="8744" y="12390"/>
                  </a:lnTo>
                  <a:lnTo>
                    <a:pt x="8739" y="12375"/>
                  </a:lnTo>
                  <a:lnTo>
                    <a:pt x="8759" y="12365"/>
                  </a:lnTo>
                  <a:close/>
                  <a:moveTo>
                    <a:pt x="8567" y="12371"/>
                  </a:moveTo>
                  <a:lnTo>
                    <a:pt x="8575" y="12399"/>
                  </a:lnTo>
                  <a:lnTo>
                    <a:pt x="8547" y="12415"/>
                  </a:lnTo>
                  <a:lnTo>
                    <a:pt x="8539" y="12385"/>
                  </a:lnTo>
                  <a:lnTo>
                    <a:pt x="8567" y="12371"/>
                  </a:lnTo>
                  <a:close/>
                  <a:moveTo>
                    <a:pt x="20320" y="12381"/>
                  </a:moveTo>
                  <a:lnTo>
                    <a:pt x="20324" y="12406"/>
                  </a:lnTo>
                  <a:lnTo>
                    <a:pt x="20296" y="12419"/>
                  </a:lnTo>
                  <a:lnTo>
                    <a:pt x="20270" y="12403"/>
                  </a:lnTo>
                  <a:lnTo>
                    <a:pt x="20320" y="12381"/>
                  </a:lnTo>
                  <a:close/>
                  <a:moveTo>
                    <a:pt x="2688" y="12475"/>
                  </a:moveTo>
                  <a:cubicBezTo>
                    <a:pt x="2703" y="12478"/>
                    <a:pt x="2719" y="12484"/>
                    <a:pt x="2735" y="12491"/>
                  </a:cubicBezTo>
                  <a:lnTo>
                    <a:pt x="2749" y="12506"/>
                  </a:lnTo>
                  <a:lnTo>
                    <a:pt x="2749" y="12506"/>
                  </a:lnTo>
                  <a:lnTo>
                    <a:pt x="2696" y="12481"/>
                  </a:lnTo>
                  <a:cubicBezTo>
                    <a:pt x="2693" y="12478"/>
                    <a:pt x="2688" y="12475"/>
                    <a:pt x="2688" y="12475"/>
                  </a:cubicBezTo>
                  <a:close/>
                  <a:moveTo>
                    <a:pt x="7952" y="12528"/>
                  </a:moveTo>
                  <a:lnTo>
                    <a:pt x="7955" y="12541"/>
                  </a:lnTo>
                  <a:cubicBezTo>
                    <a:pt x="7948" y="12544"/>
                    <a:pt x="7942" y="12547"/>
                    <a:pt x="7936" y="12550"/>
                  </a:cubicBezTo>
                  <a:lnTo>
                    <a:pt x="7932" y="12537"/>
                  </a:lnTo>
                  <a:lnTo>
                    <a:pt x="7952" y="12528"/>
                  </a:lnTo>
                  <a:close/>
                  <a:moveTo>
                    <a:pt x="14399" y="12550"/>
                  </a:moveTo>
                  <a:cubicBezTo>
                    <a:pt x="14400" y="12551"/>
                    <a:pt x="14400" y="12551"/>
                    <a:pt x="14401" y="12552"/>
                  </a:cubicBezTo>
                  <a:lnTo>
                    <a:pt x="14401" y="12552"/>
                  </a:lnTo>
                  <a:cubicBezTo>
                    <a:pt x="14400" y="12551"/>
                    <a:pt x="14400" y="12551"/>
                    <a:pt x="14399" y="12550"/>
                  </a:cubicBezTo>
                  <a:close/>
                  <a:moveTo>
                    <a:pt x="8475" y="12518"/>
                  </a:moveTo>
                  <a:lnTo>
                    <a:pt x="8481" y="12546"/>
                  </a:lnTo>
                  <a:lnTo>
                    <a:pt x="8451" y="12561"/>
                  </a:lnTo>
                  <a:lnTo>
                    <a:pt x="8444" y="12533"/>
                  </a:lnTo>
                  <a:lnTo>
                    <a:pt x="8475" y="12518"/>
                  </a:lnTo>
                  <a:close/>
                  <a:moveTo>
                    <a:pt x="8532" y="12449"/>
                  </a:moveTo>
                  <a:lnTo>
                    <a:pt x="8457" y="12510"/>
                  </a:lnTo>
                  <a:cubicBezTo>
                    <a:pt x="8383" y="12528"/>
                    <a:pt x="8313" y="12544"/>
                    <a:pt x="8207" y="12569"/>
                  </a:cubicBezTo>
                  <a:cubicBezTo>
                    <a:pt x="8282" y="12537"/>
                    <a:pt x="8323" y="12516"/>
                    <a:pt x="8357" y="12505"/>
                  </a:cubicBezTo>
                  <a:cubicBezTo>
                    <a:pt x="8417" y="12485"/>
                    <a:pt x="8475" y="12468"/>
                    <a:pt x="8532" y="12449"/>
                  </a:cubicBezTo>
                  <a:close/>
                  <a:moveTo>
                    <a:pt x="3078" y="12653"/>
                  </a:moveTo>
                  <a:lnTo>
                    <a:pt x="3134" y="12691"/>
                  </a:lnTo>
                  <a:lnTo>
                    <a:pt x="3131" y="12694"/>
                  </a:lnTo>
                  <a:lnTo>
                    <a:pt x="3075" y="12658"/>
                  </a:lnTo>
                  <a:lnTo>
                    <a:pt x="3078" y="12653"/>
                  </a:lnTo>
                  <a:close/>
                  <a:moveTo>
                    <a:pt x="8176" y="12658"/>
                  </a:moveTo>
                  <a:cubicBezTo>
                    <a:pt x="8189" y="12666"/>
                    <a:pt x="8195" y="12669"/>
                    <a:pt x="8204" y="12677"/>
                  </a:cubicBezTo>
                  <a:cubicBezTo>
                    <a:pt x="8169" y="12694"/>
                    <a:pt x="8136" y="12711"/>
                    <a:pt x="8035" y="12762"/>
                  </a:cubicBezTo>
                  <a:cubicBezTo>
                    <a:pt x="8105" y="12711"/>
                    <a:pt x="8133" y="12690"/>
                    <a:pt x="8176" y="12658"/>
                  </a:cubicBezTo>
                  <a:close/>
                  <a:moveTo>
                    <a:pt x="3265" y="12772"/>
                  </a:moveTo>
                  <a:lnTo>
                    <a:pt x="3286" y="12783"/>
                  </a:lnTo>
                  <a:lnTo>
                    <a:pt x="3275" y="12793"/>
                  </a:lnTo>
                  <a:lnTo>
                    <a:pt x="3255" y="12783"/>
                  </a:lnTo>
                  <a:lnTo>
                    <a:pt x="3265" y="12772"/>
                  </a:lnTo>
                  <a:close/>
                  <a:moveTo>
                    <a:pt x="19412" y="12821"/>
                  </a:moveTo>
                  <a:lnTo>
                    <a:pt x="19413" y="12825"/>
                  </a:lnTo>
                  <a:lnTo>
                    <a:pt x="19353" y="12846"/>
                  </a:lnTo>
                  <a:cubicBezTo>
                    <a:pt x="19353" y="12844"/>
                    <a:pt x="19354" y="12842"/>
                    <a:pt x="19353" y="12840"/>
                  </a:cubicBezTo>
                  <a:lnTo>
                    <a:pt x="19412" y="12821"/>
                  </a:lnTo>
                  <a:close/>
                  <a:moveTo>
                    <a:pt x="3358" y="12821"/>
                  </a:moveTo>
                  <a:cubicBezTo>
                    <a:pt x="3402" y="12842"/>
                    <a:pt x="3436" y="12858"/>
                    <a:pt x="3518" y="12896"/>
                  </a:cubicBezTo>
                  <a:cubicBezTo>
                    <a:pt x="3468" y="12883"/>
                    <a:pt x="3436" y="12875"/>
                    <a:pt x="3404" y="12867"/>
                  </a:cubicBezTo>
                  <a:lnTo>
                    <a:pt x="3404" y="12867"/>
                  </a:lnTo>
                  <a:cubicBezTo>
                    <a:pt x="3362" y="12840"/>
                    <a:pt x="3360" y="12832"/>
                    <a:pt x="3358" y="12821"/>
                  </a:cubicBezTo>
                  <a:close/>
                  <a:moveTo>
                    <a:pt x="3404" y="12880"/>
                  </a:moveTo>
                  <a:cubicBezTo>
                    <a:pt x="3452" y="12911"/>
                    <a:pt x="3450" y="12918"/>
                    <a:pt x="3449" y="12925"/>
                  </a:cubicBezTo>
                  <a:lnTo>
                    <a:pt x="3408" y="12906"/>
                  </a:lnTo>
                  <a:lnTo>
                    <a:pt x="3404" y="12880"/>
                  </a:lnTo>
                  <a:close/>
                  <a:moveTo>
                    <a:pt x="3906" y="12964"/>
                  </a:moveTo>
                  <a:lnTo>
                    <a:pt x="4030" y="13008"/>
                  </a:lnTo>
                  <a:lnTo>
                    <a:pt x="4027" y="13014"/>
                  </a:lnTo>
                  <a:lnTo>
                    <a:pt x="3902" y="12970"/>
                  </a:lnTo>
                  <a:lnTo>
                    <a:pt x="3906" y="12964"/>
                  </a:lnTo>
                  <a:close/>
                  <a:moveTo>
                    <a:pt x="6993" y="13037"/>
                  </a:moveTo>
                  <a:lnTo>
                    <a:pt x="6993" y="13052"/>
                  </a:lnTo>
                  <a:lnTo>
                    <a:pt x="6995" y="13052"/>
                  </a:lnTo>
                  <a:lnTo>
                    <a:pt x="6973" y="13058"/>
                  </a:lnTo>
                  <a:lnTo>
                    <a:pt x="6973" y="13043"/>
                  </a:lnTo>
                  <a:lnTo>
                    <a:pt x="6993" y="13037"/>
                  </a:lnTo>
                  <a:close/>
                  <a:moveTo>
                    <a:pt x="16165" y="13056"/>
                  </a:moveTo>
                  <a:lnTo>
                    <a:pt x="16182" y="13062"/>
                  </a:lnTo>
                  <a:lnTo>
                    <a:pt x="16177" y="13074"/>
                  </a:lnTo>
                  <a:lnTo>
                    <a:pt x="16157" y="13068"/>
                  </a:lnTo>
                  <a:lnTo>
                    <a:pt x="16165" y="13056"/>
                  </a:lnTo>
                  <a:close/>
                  <a:moveTo>
                    <a:pt x="16356" y="13062"/>
                  </a:moveTo>
                  <a:lnTo>
                    <a:pt x="16390" y="13083"/>
                  </a:lnTo>
                  <a:cubicBezTo>
                    <a:pt x="16363" y="13077"/>
                    <a:pt x="16349" y="13070"/>
                    <a:pt x="16335" y="13064"/>
                  </a:cubicBezTo>
                  <a:lnTo>
                    <a:pt x="16356" y="13062"/>
                  </a:lnTo>
                  <a:close/>
                  <a:moveTo>
                    <a:pt x="18561" y="13050"/>
                  </a:moveTo>
                  <a:lnTo>
                    <a:pt x="18563" y="13080"/>
                  </a:lnTo>
                  <a:lnTo>
                    <a:pt x="18532" y="13087"/>
                  </a:lnTo>
                  <a:lnTo>
                    <a:pt x="18531" y="13058"/>
                  </a:lnTo>
                  <a:lnTo>
                    <a:pt x="18532" y="13058"/>
                  </a:lnTo>
                  <a:lnTo>
                    <a:pt x="18561" y="13050"/>
                  </a:lnTo>
                  <a:close/>
                  <a:moveTo>
                    <a:pt x="16378" y="13083"/>
                  </a:moveTo>
                  <a:cubicBezTo>
                    <a:pt x="16403" y="13089"/>
                    <a:pt x="16416" y="13095"/>
                    <a:pt x="16431" y="13102"/>
                  </a:cubicBezTo>
                  <a:lnTo>
                    <a:pt x="16412" y="13102"/>
                  </a:lnTo>
                  <a:lnTo>
                    <a:pt x="16377" y="13083"/>
                  </a:lnTo>
                  <a:close/>
                  <a:moveTo>
                    <a:pt x="6627" y="13117"/>
                  </a:moveTo>
                  <a:lnTo>
                    <a:pt x="6575" y="13137"/>
                  </a:lnTo>
                  <a:lnTo>
                    <a:pt x="6575" y="13137"/>
                  </a:lnTo>
                  <a:cubicBezTo>
                    <a:pt x="6578" y="13129"/>
                    <a:pt x="6592" y="13122"/>
                    <a:pt x="6606" y="13117"/>
                  </a:cubicBezTo>
                  <a:close/>
                  <a:moveTo>
                    <a:pt x="18679" y="13125"/>
                  </a:moveTo>
                  <a:lnTo>
                    <a:pt x="18681" y="13140"/>
                  </a:lnTo>
                  <a:lnTo>
                    <a:pt x="18660" y="13145"/>
                  </a:lnTo>
                  <a:lnTo>
                    <a:pt x="18659" y="13131"/>
                  </a:lnTo>
                  <a:lnTo>
                    <a:pt x="18679" y="13125"/>
                  </a:lnTo>
                  <a:close/>
                  <a:moveTo>
                    <a:pt x="6562" y="13137"/>
                  </a:moveTo>
                  <a:lnTo>
                    <a:pt x="6562" y="13137"/>
                  </a:lnTo>
                  <a:cubicBezTo>
                    <a:pt x="6561" y="13145"/>
                    <a:pt x="6544" y="13152"/>
                    <a:pt x="6530" y="13159"/>
                  </a:cubicBezTo>
                  <a:lnTo>
                    <a:pt x="6509" y="13158"/>
                  </a:lnTo>
                  <a:cubicBezTo>
                    <a:pt x="6527" y="13152"/>
                    <a:pt x="6544" y="13145"/>
                    <a:pt x="6562" y="13137"/>
                  </a:cubicBezTo>
                  <a:close/>
                  <a:moveTo>
                    <a:pt x="6996" y="13127"/>
                  </a:moveTo>
                  <a:lnTo>
                    <a:pt x="7021" y="13145"/>
                  </a:lnTo>
                  <a:cubicBezTo>
                    <a:pt x="7003" y="13150"/>
                    <a:pt x="6984" y="13155"/>
                    <a:pt x="6965" y="13161"/>
                  </a:cubicBezTo>
                  <a:lnTo>
                    <a:pt x="6965" y="13137"/>
                  </a:lnTo>
                  <a:lnTo>
                    <a:pt x="6965" y="13136"/>
                  </a:lnTo>
                  <a:lnTo>
                    <a:pt x="6996" y="13127"/>
                  </a:lnTo>
                  <a:close/>
                  <a:moveTo>
                    <a:pt x="5167" y="13209"/>
                  </a:moveTo>
                  <a:lnTo>
                    <a:pt x="5167" y="13209"/>
                  </a:lnTo>
                  <a:cubicBezTo>
                    <a:pt x="5107" y="13221"/>
                    <a:pt x="5066" y="13233"/>
                    <a:pt x="5008" y="13240"/>
                  </a:cubicBezTo>
                  <a:cubicBezTo>
                    <a:pt x="5025" y="13211"/>
                    <a:pt x="5025" y="13214"/>
                    <a:pt x="5167" y="13209"/>
                  </a:cubicBezTo>
                  <a:close/>
                  <a:moveTo>
                    <a:pt x="5257" y="13228"/>
                  </a:moveTo>
                  <a:lnTo>
                    <a:pt x="5313" y="13230"/>
                  </a:lnTo>
                  <a:lnTo>
                    <a:pt x="5307" y="13253"/>
                  </a:lnTo>
                  <a:lnTo>
                    <a:pt x="5275" y="13253"/>
                  </a:lnTo>
                  <a:lnTo>
                    <a:pt x="5257" y="13228"/>
                  </a:lnTo>
                  <a:close/>
                  <a:moveTo>
                    <a:pt x="5432" y="13245"/>
                  </a:moveTo>
                  <a:lnTo>
                    <a:pt x="5428" y="13258"/>
                  </a:lnTo>
                  <a:lnTo>
                    <a:pt x="5406" y="13258"/>
                  </a:lnTo>
                  <a:lnTo>
                    <a:pt x="5410" y="13245"/>
                  </a:lnTo>
                  <a:close/>
                  <a:moveTo>
                    <a:pt x="6344" y="13264"/>
                  </a:moveTo>
                  <a:lnTo>
                    <a:pt x="6343" y="13278"/>
                  </a:lnTo>
                  <a:lnTo>
                    <a:pt x="6321" y="13281"/>
                  </a:lnTo>
                  <a:lnTo>
                    <a:pt x="6322" y="13268"/>
                  </a:lnTo>
                  <a:lnTo>
                    <a:pt x="6344" y="13264"/>
                  </a:lnTo>
                  <a:close/>
                  <a:moveTo>
                    <a:pt x="4607" y="13298"/>
                  </a:moveTo>
                  <a:lnTo>
                    <a:pt x="4608" y="13298"/>
                  </a:lnTo>
                  <a:lnTo>
                    <a:pt x="4608" y="13298"/>
                  </a:lnTo>
                  <a:cubicBezTo>
                    <a:pt x="4611" y="13298"/>
                    <a:pt x="4614" y="13298"/>
                    <a:pt x="4617" y="13298"/>
                  </a:cubicBezTo>
                  <a:close/>
                  <a:moveTo>
                    <a:pt x="5033" y="13302"/>
                  </a:moveTo>
                  <a:cubicBezTo>
                    <a:pt x="5056" y="13303"/>
                    <a:pt x="5078" y="13305"/>
                    <a:pt x="5100" y="13306"/>
                  </a:cubicBezTo>
                  <a:lnTo>
                    <a:pt x="5098" y="13311"/>
                  </a:lnTo>
                  <a:lnTo>
                    <a:pt x="5032" y="13306"/>
                  </a:lnTo>
                  <a:lnTo>
                    <a:pt x="5033" y="13302"/>
                  </a:lnTo>
                  <a:close/>
                  <a:moveTo>
                    <a:pt x="15716" y="13283"/>
                  </a:moveTo>
                  <a:lnTo>
                    <a:pt x="15778" y="13306"/>
                  </a:lnTo>
                  <a:cubicBezTo>
                    <a:pt x="15776" y="13308"/>
                    <a:pt x="15776" y="13309"/>
                    <a:pt x="15775" y="13311"/>
                  </a:cubicBezTo>
                  <a:lnTo>
                    <a:pt x="15715" y="13287"/>
                  </a:lnTo>
                  <a:lnTo>
                    <a:pt x="15716" y="13283"/>
                  </a:lnTo>
                  <a:close/>
                  <a:moveTo>
                    <a:pt x="5850" y="13290"/>
                  </a:moveTo>
                  <a:cubicBezTo>
                    <a:pt x="5912" y="13296"/>
                    <a:pt x="5957" y="13299"/>
                    <a:pt x="6003" y="13299"/>
                  </a:cubicBezTo>
                  <a:lnTo>
                    <a:pt x="5969" y="13311"/>
                  </a:lnTo>
                  <a:cubicBezTo>
                    <a:pt x="5976" y="13310"/>
                    <a:pt x="5982" y="13310"/>
                    <a:pt x="5988" y="13310"/>
                  </a:cubicBezTo>
                  <a:cubicBezTo>
                    <a:pt x="6003" y="13310"/>
                    <a:pt x="6016" y="13311"/>
                    <a:pt x="6028" y="13312"/>
                  </a:cubicBezTo>
                  <a:cubicBezTo>
                    <a:pt x="6021" y="13315"/>
                    <a:pt x="6013" y="13317"/>
                    <a:pt x="6007" y="13320"/>
                  </a:cubicBezTo>
                  <a:cubicBezTo>
                    <a:pt x="5993" y="13317"/>
                    <a:pt x="5977" y="13315"/>
                    <a:pt x="5962" y="13312"/>
                  </a:cubicBezTo>
                  <a:lnTo>
                    <a:pt x="5975" y="13308"/>
                  </a:lnTo>
                  <a:lnTo>
                    <a:pt x="5975" y="13308"/>
                  </a:lnTo>
                  <a:cubicBezTo>
                    <a:pt x="5929" y="13315"/>
                    <a:pt x="5890" y="13315"/>
                    <a:pt x="5837" y="13318"/>
                  </a:cubicBezTo>
                  <a:cubicBezTo>
                    <a:pt x="5841" y="13308"/>
                    <a:pt x="5846" y="13299"/>
                    <a:pt x="5850" y="13290"/>
                  </a:cubicBezTo>
                  <a:close/>
                  <a:moveTo>
                    <a:pt x="5350" y="13302"/>
                  </a:moveTo>
                  <a:lnTo>
                    <a:pt x="5369" y="13326"/>
                  </a:lnTo>
                  <a:cubicBezTo>
                    <a:pt x="5359" y="13326"/>
                    <a:pt x="5350" y="13327"/>
                    <a:pt x="5340" y="13327"/>
                  </a:cubicBezTo>
                  <a:cubicBezTo>
                    <a:pt x="5331" y="13327"/>
                    <a:pt x="5321" y="13326"/>
                    <a:pt x="5312" y="13326"/>
                  </a:cubicBezTo>
                  <a:lnTo>
                    <a:pt x="5317" y="13302"/>
                  </a:lnTo>
                  <a:close/>
                  <a:moveTo>
                    <a:pt x="5688" y="13328"/>
                  </a:moveTo>
                  <a:lnTo>
                    <a:pt x="5701" y="13349"/>
                  </a:lnTo>
                  <a:cubicBezTo>
                    <a:pt x="5666" y="13356"/>
                    <a:pt x="5636" y="13359"/>
                    <a:pt x="5614" y="13359"/>
                  </a:cubicBezTo>
                  <a:cubicBezTo>
                    <a:pt x="5577" y="13359"/>
                    <a:pt x="5559" y="13350"/>
                    <a:pt x="5568" y="13331"/>
                  </a:cubicBezTo>
                  <a:cubicBezTo>
                    <a:pt x="5620" y="13331"/>
                    <a:pt x="5650" y="13331"/>
                    <a:pt x="5688" y="13328"/>
                  </a:cubicBezTo>
                  <a:close/>
                  <a:moveTo>
                    <a:pt x="17646" y="13398"/>
                  </a:moveTo>
                  <a:lnTo>
                    <a:pt x="17645" y="13402"/>
                  </a:lnTo>
                  <a:lnTo>
                    <a:pt x="17582" y="13406"/>
                  </a:lnTo>
                  <a:lnTo>
                    <a:pt x="17583" y="13402"/>
                  </a:lnTo>
                  <a:lnTo>
                    <a:pt x="17646" y="13398"/>
                  </a:lnTo>
                  <a:close/>
                  <a:moveTo>
                    <a:pt x="16981" y="13623"/>
                  </a:moveTo>
                  <a:lnTo>
                    <a:pt x="17002" y="13624"/>
                  </a:lnTo>
                  <a:lnTo>
                    <a:pt x="16999" y="13637"/>
                  </a:lnTo>
                  <a:lnTo>
                    <a:pt x="16977" y="13636"/>
                  </a:lnTo>
                  <a:lnTo>
                    <a:pt x="16981" y="13623"/>
                  </a:lnTo>
                  <a:close/>
                  <a:moveTo>
                    <a:pt x="16822" y="13664"/>
                  </a:moveTo>
                  <a:cubicBezTo>
                    <a:pt x="16830" y="13664"/>
                    <a:pt x="16842" y="13666"/>
                    <a:pt x="16849" y="13671"/>
                  </a:cubicBezTo>
                  <a:cubicBezTo>
                    <a:pt x="16858" y="13671"/>
                    <a:pt x="16856" y="13675"/>
                    <a:pt x="16849" y="13679"/>
                  </a:cubicBezTo>
                  <a:lnTo>
                    <a:pt x="16849" y="13679"/>
                  </a:lnTo>
                  <a:cubicBezTo>
                    <a:pt x="16849" y="13677"/>
                    <a:pt x="16849" y="13674"/>
                    <a:pt x="16849" y="13671"/>
                  </a:cubicBezTo>
                  <a:lnTo>
                    <a:pt x="16849" y="13671"/>
                  </a:lnTo>
                  <a:cubicBezTo>
                    <a:pt x="16840" y="13673"/>
                    <a:pt x="16831" y="13675"/>
                    <a:pt x="16822" y="13677"/>
                  </a:cubicBezTo>
                  <a:lnTo>
                    <a:pt x="16822" y="13677"/>
                  </a:lnTo>
                  <a:cubicBezTo>
                    <a:pt x="16818" y="13673"/>
                    <a:pt x="16814" y="13669"/>
                    <a:pt x="16814" y="13665"/>
                  </a:cubicBezTo>
                  <a:cubicBezTo>
                    <a:pt x="16813" y="13665"/>
                    <a:pt x="16816" y="13664"/>
                    <a:pt x="16822" y="13664"/>
                  </a:cubicBezTo>
                  <a:close/>
                  <a:moveTo>
                    <a:pt x="17779" y="13670"/>
                  </a:moveTo>
                  <a:lnTo>
                    <a:pt x="17777" y="13685"/>
                  </a:lnTo>
                  <a:lnTo>
                    <a:pt x="17755" y="13686"/>
                  </a:lnTo>
                  <a:lnTo>
                    <a:pt x="17757" y="13671"/>
                  </a:lnTo>
                  <a:lnTo>
                    <a:pt x="17779" y="13670"/>
                  </a:lnTo>
                  <a:close/>
                  <a:moveTo>
                    <a:pt x="48063" y="1"/>
                  </a:moveTo>
                  <a:cubicBezTo>
                    <a:pt x="48022" y="10"/>
                    <a:pt x="47977" y="13"/>
                    <a:pt x="47930" y="13"/>
                  </a:cubicBezTo>
                  <a:cubicBezTo>
                    <a:pt x="47880" y="13"/>
                    <a:pt x="47827" y="10"/>
                    <a:pt x="47777" y="10"/>
                  </a:cubicBezTo>
                  <a:cubicBezTo>
                    <a:pt x="47760" y="10"/>
                    <a:pt x="47743" y="10"/>
                    <a:pt x="47727" y="11"/>
                  </a:cubicBezTo>
                  <a:cubicBezTo>
                    <a:pt x="47609" y="12"/>
                    <a:pt x="47496" y="36"/>
                    <a:pt x="47378" y="49"/>
                  </a:cubicBezTo>
                  <a:cubicBezTo>
                    <a:pt x="47221" y="67"/>
                    <a:pt x="47065" y="80"/>
                    <a:pt x="46911" y="80"/>
                  </a:cubicBezTo>
                  <a:cubicBezTo>
                    <a:pt x="46884" y="80"/>
                    <a:pt x="46857" y="79"/>
                    <a:pt x="46830" y="79"/>
                  </a:cubicBezTo>
                  <a:cubicBezTo>
                    <a:pt x="46625" y="124"/>
                    <a:pt x="46354" y="95"/>
                    <a:pt x="46153" y="168"/>
                  </a:cubicBezTo>
                  <a:cubicBezTo>
                    <a:pt x="46128" y="167"/>
                    <a:pt x="46111" y="164"/>
                    <a:pt x="46093" y="164"/>
                  </a:cubicBezTo>
                  <a:cubicBezTo>
                    <a:pt x="46087" y="164"/>
                    <a:pt x="46081" y="165"/>
                    <a:pt x="46075" y="165"/>
                  </a:cubicBezTo>
                  <a:cubicBezTo>
                    <a:pt x="45801" y="186"/>
                    <a:pt x="45509" y="252"/>
                    <a:pt x="45239" y="258"/>
                  </a:cubicBezTo>
                  <a:cubicBezTo>
                    <a:pt x="45227" y="258"/>
                    <a:pt x="45197" y="274"/>
                    <a:pt x="45173" y="280"/>
                  </a:cubicBezTo>
                  <a:cubicBezTo>
                    <a:pt x="45036" y="313"/>
                    <a:pt x="44343" y="435"/>
                    <a:pt x="44171" y="461"/>
                  </a:cubicBezTo>
                  <a:cubicBezTo>
                    <a:pt x="43999" y="483"/>
                    <a:pt x="43828" y="524"/>
                    <a:pt x="43712" y="570"/>
                  </a:cubicBezTo>
                  <a:cubicBezTo>
                    <a:pt x="43587" y="596"/>
                    <a:pt x="43500" y="614"/>
                    <a:pt x="43413" y="632"/>
                  </a:cubicBezTo>
                  <a:cubicBezTo>
                    <a:pt x="43162" y="691"/>
                    <a:pt x="42903" y="763"/>
                    <a:pt x="42656" y="808"/>
                  </a:cubicBezTo>
                  <a:cubicBezTo>
                    <a:pt x="42604" y="819"/>
                    <a:pt x="42528" y="850"/>
                    <a:pt x="42448" y="876"/>
                  </a:cubicBezTo>
                  <a:cubicBezTo>
                    <a:pt x="42445" y="875"/>
                    <a:pt x="42441" y="875"/>
                    <a:pt x="42437" y="875"/>
                  </a:cubicBezTo>
                  <a:cubicBezTo>
                    <a:pt x="42389" y="875"/>
                    <a:pt x="42293" y="915"/>
                    <a:pt x="42214" y="936"/>
                  </a:cubicBezTo>
                  <a:cubicBezTo>
                    <a:pt x="42132" y="960"/>
                    <a:pt x="42048" y="991"/>
                    <a:pt x="41907" y="1036"/>
                  </a:cubicBezTo>
                  <a:cubicBezTo>
                    <a:pt x="41907" y="1036"/>
                    <a:pt x="41879" y="1057"/>
                    <a:pt x="41836" y="1091"/>
                  </a:cubicBezTo>
                  <a:cubicBezTo>
                    <a:pt x="41830" y="1091"/>
                    <a:pt x="41824" y="1090"/>
                    <a:pt x="41817" y="1090"/>
                  </a:cubicBezTo>
                  <a:cubicBezTo>
                    <a:pt x="41676" y="1090"/>
                    <a:pt x="41545" y="1152"/>
                    <a:pt x="41438" y="1200"/>
                  </a:cubicBezTo>
                  <a:cubicBezTo>
                    <a:pt x="41389" y="1207"/>
                    <a:pt x="41368" y="1211"/>
                    <a:pt x="41363" y="1211"/>
                  </a:cubicBezTo>
                  <a:cubicBezTo>
                    <a:pt x="41086" y="1316"/>
                    <a:pt x="40851" y="1406"/>
                    <a:pt x="40618" y="1492"/>
                  </a:cubicBezTo>
                  <a:cubicBezTo>
                    <a:pt x="40605" y="1507"/>
                    <a:pt x="40593" y="1520"/>
                    <a:pt x="40580" y="1534"/>
                  </a:cubicBezTo>
                  <a:cubicBezTo>
                    <a:pt x="40548" y="1544"/>
                    <a:pt x="40521" y="1553"/>
                    <a:pt x="40490" y="1562"/>
                  </a:cubicBezTo>
                  <a:cubicBezTo>
                    <a:pt x="40511" y="1542"/>
                    <a:pt x="40528" y="1525"/>
                    <a:pt x="40559" y="1492"/>
                  </a:cubicBezTo>
                  <a:lnTo>
                    <a:pt x="40559" y="1492"/>
                  </a:lnTo>
                  <a:cubicBezTo>
                    <a:pt x="40452" y="1534"/>
                    <a:pt x="40383" y="1560"/>
                    <a:pt x="40300" y="1592"/>
                  </a:cubicBezTo>
                  <a:cubicBezTo>
                    <a:pt x="40281" y="1594"/>
                    <a:pt x="40244" y="1600"/>
                    <a:pt x="40208" y="1604"/>
                  </a:cubicBezTo>
                  <a:cubicBezTo>
                    <a:pt x="40178" y="1619"/>
                    <a:pt x="40150" y="1637"/>
                    <a:pt x="40118" y="1651"/>
                  </a:cubicBezTo>
                  <a:cubicBezTo>
                    <a:pt x="40034" y="1688"/>
                    <a:pt x="39940" y="1710"/>
                    <a:pt x="39865" y="1757"/>
                  </a:cubicBezTo>
                  <a:cubicBezTo>
                    <a:pt x="39766" y="1819"/>
                    <a:pt x="39690" y="1809"/>
                    <a:pt x="39597" y="1848"/>
                  </a:cubicBezTo>
                  <a:cubicBezTo>
                    <a:pt x="39526" y="1881"/>
                    <a:pt x="39454" y="1912"/>
                    <a:pt x="39391" y="1940"/>
                  </a:cubicBezTo>
                  <a:cubicBezTo>
                    <a:pt x="39325" y="1960"/>
                    <a:pt x="39263" y="1978"/>
                    <a:pt x="39187" y="2000"/>
                  </a:cubicBezTo>
                  <a:cubicBezTo>
                    <a:pt x="39151" y="2026"/>
                    <a:pt x="39119" y="2052"/>
                    <a:pt x="39085" y="2077"/>
                  </a:cubicBezTo>
                  <a:cubicBezTo>
                    <a:pt x="39047" y="2084"/>
                    <a:pt x="39025" y="2087"/>
                    <a:pt x="39004" y="2091"/>
                  </a:cubicBezTo>
                  <a:cubicBezTo>
                    <a:pt x="38984" y="2104"/>
                    <a:pt x="38964" y="2118"/>
                    <a:pt x="38934" y="2138"/>
                  </a:cubicBezTo>
                  <a:cubicBezTo>
                    <a:pt x="38897" y="2149"/>
                    <a:pt x="38859" y="2159"/>
                    <a:pt x="38822" y="2169"/>
                  </a:cubicBezTo>
                  <a:cubicBezTo>
                    <a:pt x="38800" y="2182"/>
                    <a:pt x="38779" y="2196"/>
                    <a:pt x="38754" y="2212"/>
                  </a:cubicBezTo>
                  <a:cubicBezTo>
                    <a:pt x="38703" y="2227"/>
                    <a:pt x="38653" y="2241"/>
                    <a:pt x="38591" y="2259"/>
                  </a:cubicBezTo>
                  <a:cubicBezTo>
                    <a:pt x="38550" y="2293"/>
                    <a:pt x="38513" y="2325"/>
                    <a:pt x="38491" y="2344"/>
                  </a:cubicBezTo>
                  <a:cubicBezTo>
                    <a:pt x="38327" y="2405"/>
                    <a:pt x="38173" y="2462"/>
                    <a:pt x="38033" y="2515"/>
                  </a:cubicBezTo>
                  <a:cubicBezTo>
                    <a:pt x="37867" y="2589"/>
                    <a:pt x="37704" y="2661"/>
                    <a:pt x="37564" y="2739"/>
                  </a:cubicBezTo>
                  <a:cubicBezTo>
                    <a:pt x="37402" y="2827"/>
                    <a:pt x="37214" y="2881"/>
                    <a:pt x="37070" y="2980"/>
                  </a:cubicBezTo>
                  <a:cubicBezTo>
                    <a:pt x="37043" y="2987"/>
                    <a:pt x="37014" y="2995"/>
                    <a:pt x="36975" y="3005"/>
                  </a:cubicBezTo>
                  <a:cubicBezTo>
                    <a:pt x="36925" y="3039"/>
                    <a:pt x="36880" y="3070"/>
                    <a:pt x="36833" y="3103"/>
                  </a:cubicBezTo>
                  <a:cubicBezTo>
                    <a:pt x="36815" y="3100"/>
                    <a:pt x="36800" y="3098"/>
                    <a:pt x="36783" y="3095"/>
                  </a:cubicBezTo>
                  <a:cubicBezTo>
                    <a:pt x="36688" y="3171"/>
                    <a:pt x="36585" y="3187"/>
                    <a:pt x="36493" y="3224"/>
                  </a:cubicBezTo>
                  <a:cubicBezTo>
                    <a:pt x="36396" y="3304"/>
                    <a:pt x="36279" y="3340"/>
                    <a:pt x="36178" y="3383"/>
                  </a:cubicBezTo>
                  <a:cubicBezTo>
                    <a:pt x="36166" y="3398"/>
                    <a:pt x="36156" y="3411"/>
                    <a:pt x="36149" y="3423"/>
                  </a:cubicBezTo>
                  <a:cubicBezTo>
                    <a:pt x="36057" y="3459"/>
                    <a:pt x="35981" y="3490"/>
                    <a:pt x="35919" y="3514"/>
                  </a:cubicBezTo>
                  <a:cubicBezTo>
                    <a:pt x="35876" y="3555"/>
                    <a:pt x="35845" y="3585"/>
                    <a:pt x="35812" y="3617"/>
                  </a:cubicBezTo>
                  <a:cubicBezTo>
                    <a:pt x="35687" y="3636"/>
                    <a:pt x="35507" y="3767"/>
                    <a:pt x="35401" y="3785"/>
                  </a:cubicBezTo>
                  <a:cubicBezTo>
                    <a:pt x="35279" y="3866"/>
                    <a:pt x="35160" y="3945"/>
                    <a:pt x="35045" y="4021"/>
                  </a:cubicBezTo>
                  <a:cubicBezTo>
                    <a:pt x="34924" y="4066"/>
                    <a:pt x="34810" y="4113"/>
                    <a:pt x="34686" y="4177"/>
                  </a:cubicBezTo>
                  <a:lnTo>
                    <a:pt x="34130" y="4469"/>
                  </a:lnTo>
                  <a:cubicBezTo>
                    <a:pt x="34118" y="4485"/>
                    <a:pt x="34105" y="4503"/>
                    <a:pt x="34086" y="4528"/>
                  </a:cubicBezTo>
                  <a:cubicBezTo>
                    <a:pt x="34012" y="4550"/>
                    <a:pt x="33967" y="4560"/>
                    <a:pt x="33909" y="4581"/>
                  </a:cubicBezTo>
                  <a:cubicBezTo>
                    <a:pt x="33856" y="4601"/>
                    <a:pt x="33793" y="4635"/>
                    <a:pt x="33699" y="4679"/>
                  </a:cubicBezTo>
                  <a:cubicBezTo>
                    <a:pt x="33689" y="4689"/>
                    <a:pt x="33664" y="4717"/>
                    <a:pt x="33643" y="4741"/>
                  </a:cubicBezTo>
                  <a:cubicBezTo>
                    <a:pt x="33546" y="4776"/>
                    <a:pt x="33477" y="4797"/>
                    <a:pt x="33402" y="4832"/>
                  </a:cubicBezTo>
                  <a:cubicBezTo>
                    <a:pt x="33341" y="4860"/>
                    <a:pt x="33280" y="4909"/>
                    <a:pt x="33208" y="4938"/>
                  </a:cubicBezTo>
                  <a:cubicBezTo>
                    <a:pt x="33209" y="4943"/>
                    <a:pt x="33210" y="4947"/>
                    <a:pt x="33222" y="4947"/>
                  </a:cubicBezTo>
                  <a:cubicBezTo>
                    <a:pt x="33229" y="4947"/>
                    <a:pt x="33242" y="4945"/>
                    <a:pt x="33263" y="4940"/>
                  </a:cubicBezTo>
                  <a:lnTo>
                    <a:pt x="33263" y="4940"/>
                  </a:lnTo>
                  <a:cubicBezTo>
                    <a:pt x="33258" y="4943"/>
                    <a:pt x="33253" y="4945"/>
                    <a:pt x="33249" y="4948"/>
                  </a:cubicBezTo>
                  <a:lnTo>
                    <a:pt x="33249" y="4948"/>
                  </a:lnTo>
                  <a:cubicBezTo>
                    <a:pt x="33260" y="4944"/>
                    <a:pt x="33272" y="4939"/>
                    <a:pt x="33286" y="4934"/>
                  </a:cubicBezTo>
                  <a:lnTo>
                    <a:pt x="33286" y="4934"/>
                  </a:lnTo>
                  <a:cubicBezTo>
                    <a:pt x="33277" y="4936"/>
                    <a:pt x="33269" y="4938"/>
                    <a:pt x="33263" y="4940"/>
                  </a:cubicBezTo>
                  <a:lnTo>
                    <a:pt x="33263" y="4940"/>
                  </a:lnTo>
                  <a:cubicBezTo>
                    <a:pt x="33273" y="4933"/>
                    <a:pt x="33284" y="4927"/>
                    <a:pt x="33294" y="4920"/>
                  </a:cubicBezTo>
                  <a:cubicBezTo>
                    <a:pt x="33297" y="4919"/>
                    <a:pt x="33300" y="4918"/>
                    <a:pt x="33302" y="4918"/>
                  </a:cubicBezTo>
                  <a:cubicBezTo>
                    <a:pt x="33305" y="4918"/>
                    <a:pt x="33304" y="4922"/>
                    <a:pt x="33286" y="4934"/>
                  </a:cubicBezTo>
                  <a:cubicBezTo>
                    <a:pt x="33286" y="4934"/>
                    <a:pt x="33286" y="4934"/>
                    <a:pt x="33286" y="4934"/>
                  </a:cubicBezTo>
                  <a:lnTo>
                    <a:pt x="33286" y="4934"/>
                  </a:lnTo>
                  <a:cubicBezTo>
                    <a:pt x="33286" y="4934"/>
                    <a:pt x="33286" y="4934"/>
                    <a:pt x="33286" y="4934"/>
                  </a:cubicBezTo>
                  <a:lnTo>
                    <a:pt x="33286" y="4934"/>
                  </a:lnTo>
                  <a:cubicBezTo>
                    <a:pt x="33286" y="4937"/>
                    <a:pt x="33250" y="4953"/>
                    <a:pt x="33216" y="4967"/>
                  </a:cubicBezTo>
                  <a:cubicBezTo>
                    <a:pt x="33227" y="4961"/>
                    <a:pt x="33238" y="4955"/>
                    <a:pt x="33249" y="4948"/>
                  </a:cubicBezTo>
                  <a:lnTo>
                    <a:pt x="33249" y="4948"/>
                  </a:lnTo>
                  <a:cubicBezTo>
                    <a:pt x="33156" y="4985"/>
                    <a:pt x="33114" y="5000"/>
                    <a:pt x="33069" y="5018"/>
                  </a:cubicBezTo>
                  <a:cubicBezTo>
                    <a:pt x="33050" y="5043"/>
                    <a:pt x="33034" y="5060"/>
                    <a:pt x="33009" y="5093"/>
                  </a:cubicBezTo>
                  <a:cubicBezTo>
                    <a:pt x="32991" y="5078"/>
                    <a:pt x="32981" y="5069"/>
                    <a:pt x="32966" y="5059"/>
                  </a:cubicBezTo>
                  <a:cubicBezTo>
                    <a:pt x="32841" y="5129"/>
                    <a:pt x="32715" y="5185"/>
                    <a:pt x="32598" y="5272"/>
                  </a:cubicBezTo>
                  <a:cubicBezTo>
                    <a:pt x="32557" y="5303"/>
                    <a:pt x="32459" y="5357"/>
                    <a:pt x="32394" y="5371"/>
                  </a:cubicBezTo>
                  <a:cubicBezTo>
                    <a:pt x="32376" y="5375"/>
                    <a:pt x="32323" y="5407"/>
                    <a:pt x="32288" y="5425"/>
                  </a:cubicBezTo>
                  <a:cubicBezTo>
                    <a:pt x="32242" y="5462"/>
                    <a:pt x="32198" y="5499"/>
                    <a:pt x="32159" y="5531"/>
                  </a:cubicBezTo>
                  <a:cubicBezTo>
                    <a:pt x="32022" y="5602"/>
                    <a:pt x="31891" y="5635"/>
                    <a:pt x="31789" y="5725"/>
                  </a:cubicBezTo>
                  <a:cubicBezTo>
                    <a:pt x="31732" y="5752"/>
                    <a:pt x="31688" y="5774"/>
                    <a:pt x="31645" y="5793"/>
                  </a:cubicBezTo>
                  <a:cubicBezTo>
                    <a:pt x="31638" y="5810"/>
                    <a:pt x="31635" y="5821"/>
                    <a:pt x="31633" y="5824"/>
                  </a:cubicBezTo>
                  <a:cubicBezTo>
                    <a:pt x="31542" y="5871"/>
                    <a:pt x="31461" y="5912"/>
                    <a:pt x="31432" y="5927"/>
                  </a:cubicBezTo>
                  <a:cubicBezTo>
                    <a:pt x="31338" y="6002"/>
                    <a:pt x="31283" y="6046"/>
                    <a:pt x="31230" y="6087"/>
                  </a:cubicBezTo>
                  <a:cubicBezTo>
                    <a:pt x="31199" y="6097"/>
                    <a:pt x="31183" y="6102"/>
                    <a:pt x="31171" y="6105"/>
                  </a:cubicBezTo>
                  <a:cubicBezTo>
                    <a:pt x="31170" y="6105"/>
                    <a:pt x="31168" y="6105"/>
                    <a:pt x="31167" y="6105"/>
                  </a:cubicBezTo>
                  <a:cubicBezTo>
                    <a:pt x="31161" y="6105"/>
                    <a:pt x="31158" y="6103"/>
                    <a:pt x="31154" y="6103"/>
                  </a:cubicBezTo>
                  <a:cubicBezTo>
                    <a:pt x="31173" y="6090"/>
                    <a:pt x="31189" y="6080"/>
                    <a:pt x="31205" y="6069"/>
                  </a:cubicBezTo>
                  <a:cubicBezTo>
                    <a:pt x="31220" y="6059"/>
                    <a:pt x="31233" y="6049"/>
                    <a:pt x="31277" y="6016"/>
                  </a:cubicBezTo>
                  <a:lnTo>
                    <a:pt x="31277" y="6016"/>
                  </a:lnTo>
                  <a:cubicBezTo>
                    <a:pt x="31095" y="6115"/>
                    <a:pt x="30961" y="6206"/>
                    <a:pt x="30824" y="6295"/>
                  </a:cubicBezTo>
                  <a:cubicBezTo>
                    <a:pt x="30811" y="6293"/>
                    <a:pt x="30798" y="6290"/>
                    <a:pt x="30781" y="6289"/>
                  </a:cubicBezTo>
                  <a:cubicBezTo>
                    <a:pt x="30752" y="6318"/>
                    <a:pt x="30726" y="6343"/>
                    <a:pt x="30699" y="6368"/>
                  </a:cubicBezTo>
                  <a:lnTo>
                    <a:pt x="30634" y="6421"/>
                  </a:lnTo>
                  <a:lnTo>
                    <a:pt x="30587" y="6431"/>
                  </a:lnTo>
                  <a:cubicBezTo>
                    <a:pt x="30558" y="6443"/>
                    <a:pt x="30527" y="6455"/>
                    <a:pt x="30505" y="6464"/>
                  </a:cubicBezTo>
                  <a:cubicBezTo>
                    <a:pt x="30467" y="6490"/>
                    <a:pt x="30431" y="6517"/>
                    <a:pt x="30390" y="6545"/>
                  </a:cubicBezTo>
                  <a:cubicBezTo>
                    <a:pt x="30370" y="6543"/>
                    <a:pt x="30356" y="6542"/>
                    <a:pt x="30340" y="6540"/>
                  </a:cubicBezTo>
                  <a:cubicBezTo>
                    <a:pt x="30299" y="6564"/>
                    <a:pt x="30255" y="6587"/>
                    <a:pt x="30214" y="6612"/>
                  </a:cubicBezTo>
                  <a:cubicBezTo>
                    <a:pt x="30180" y="6642"/>
                    <a:pt x="30215" y="6654"/>
                    <a:pt x="30106" y="6701"/>
                  </a:cubicBezTo>
                  <a:cubicBezTo>
                    <a:pt x="30091" y="6701"/>
                    <a:pt x="30077" y="6699"/>
                    <a:pt x="30058" y="6698"/>
                  </a:cubicBezTo>
                  <a:cubicBezTo>
                    <a:pt x="30011" y="6726"/>
                    <a:pt x="29963" y="6755"/>
                    <a:pt x="29927" y="6776"/>
                  </a:cubicBezTo>
                  <a:cubicBezTo>
                    <a:pt x="29949" y="6782"/>
                    <a:pt x="29963" y="6786"/>
                    <a:pt x="29984" y="6792"/>
                  </a:cubicBezTo>
                  <a:cubicBezTo>
                    <a:pt x="29931" y="6820"/>
                    <a:pt x="29905" y="6833"/>
                    <a:pt x="29883" y="6845"/>
                  </a:cubicBezTo>
                  <a:cubicBezTo>
                    <a:pt x="29866" y="6836"/>
                    <a:pt x="29853" y="6829"/>
                    <a:pt x="29838" y="6821"/>
                  </a:cubicBezTo>
                  <a:cubicBezTo>
                    <a:pt x="29813" y="6843"/>
                    <a:pt x="29796" y="6859"/>
                    <a:pt x="29778" y="6873"/>
                  </a:cubicBezTo>
                  <a:cubicBezTo>
                    <a:pt x="29756" y="6880"/>
                    <a:pt x="29737" y="6887"/>
                    <a:pt x="29712" y="6895"/>
                  </a:cubicBezTo>
                  <a:cubicBezTo>
                    <a:pt x="29688" y="6920"/>
                    <a:pt x="29666" y="6943"/>
                    <a:pt x="29649" y="6965"/>
                  </a:cubicBezTo>
                  <a:cubicBezTo>
                    <a:pt x="29696" y="6939"/>
                    <a:pt x="29747" y="6910"/>
                    <a:pt x="29809" y="6874"/>
                  </a:cubicBezTo>
                  <a:lnTo>
                    <a:pt x="29809" y="6874"/>
                  </a:lnTo>
                  <a:cubicBezTo>
                    <a:pt x="29750" y="6918"/>
                    <a:pt x="29697" y="6948"/>
                    <a:pt x="29649" y="6965"/>
                  </a:cubicBezTo>
                  <a:cubicBezTo>
                    <a:pt x="29519" y="7033"/>
                    <a:pt x="29496" y="7076"/>
                    <a:pt x="29441" y="7148"/>
                  </a:cubicBezTo>
                  <a:cubicBezTo>
                    <a:pt x="29431" y="7115"/>
                    <a:pt x="29426" y="7098"/>
                    <a:pt x="29421" y="7079"/>
                  </a:cubicBezTo>
                  <a:cubicBezTo>
                    <a:pt x="29376" y="7105"/>
                    <a:pt x="29351" y="7118"/>
                    <a:pt x="29321" y="7136"/>
                  </a:cubicBezTo>
                  <a:cubicBezTo>
                    <a:pt x="29316" y="7155"/>
                    <a:pt x="29312" y="7173"/>
                    <a:pt x="29309" y="7189"/>
                  </a:cubicBezTo>
                  <a:cubicBezTo>
                    <a:pt x="29215" y="7242"/>
                    <a:pt x="29123" y="7283"/>
                    <a:pt x="29035" y="7316"/>
                  </a:cubicBezTo>
                  <a:cubicBezTo>
                    <a:pt x="29041" y="7333"/>
                    <a:pt x="29047" y="7352"/>
                    <a:pt x="29054" y="7376"/>
                  </a:cubicBezTo>
                  <a:cubicBezTo>
                    <a:pt x="28929" y="7433"/>
                    <a:pt x="28829" y="7479"/>
                    <a:pt x="28703" y="7536"/>
                  </a:cubicBezTo>
                  <a:cubicBezTo>
                    <a:pt x="28738" y="7533"/>
                    <a:pt x="28753" y="7532"/>
                    <a:pt x="28763" y="7532"/>
                  </a:cubicBezTo>
                  <a:cubicBezTo>
                    <a:pt x="28633" y="7638"/>
                    <a:pt x="28579" y="7614"/>
                    <a:pt x="28469" y="7673"/>
                  </a:cubicBezTo>
                  <a:cubicBezTo>
                    <a:pt x="28453" y="7695"/>
                    <a:pt x="28438" y="7716"/>
                    <a:pt x="28423" y="7733"/>
                  </a:cubicBezTo>
                  <a:cubicBezTo>
                    <a:pt x="28379" y="7758"/>
                    <a:pt x="28335" y="7785"/>
                    <a:pt x="28295" y="7808"/>
                  </a:cubicBezTo>
                  <a:cubicBezTo>
                    <a:pt x="28277" y="7805"/>
                    <a:pt x="28264" y="7804"/>
                    <a:pt x="28249" y="7803"/>
                  </a:cubicBezTo>
                  <a:cubicBezTo>
                    <a:pt x="28227" y="7822"/>
                    <a:pt x="28208" y="7838"/>
                    <a:pt x="28191" y="7853"/>
                  </a:cubicBezTo>
                  <a:cubicBezTo>
                    <a:pt x="28172" y="7858"/>
                    <a:pt x="28161" y="7863"/>
                    <a:pt x="28155" y="7864"/>
                  </a:cubicBezTo>
                  <a:cubicBezTo>
                    <a:pt x="27993" y="7966"/>
                    <a:pt x="27851" y="8056"/>
                    <a:pt x="27705" y="8148"/>
                  </a:cubicBezTo>
                  <a:cubicBezTo>
                    <a:pt x="27645" y="8178"/>
                    <a:pt x="27574" y="8212"/>
                    <a:pt x="27504" y="8245"/>
                  </a:cubicBezTo>
                  <a:lnTo>
                    <a:pt x="27546" y="8203"/>
                  </a:lnTo>
                  <a:lnTo>
                    <a:pt x="27546" y="8203"/>
                  </a:lnTo>
                  <a:cubicBezTo>
                    <a:pt x="27448" y="8251"/>
                    <a:pt x="27356" y="8294"/>
                    <a:pt x="27262" y="8344"/>
                  </a:cubicBezTo>
                  <a:cubicBezTo>
                    <a:pt x="27156" y="8403"/>
                    <a:pt x="27049" y="8468"/>
                    <a:pt x="26940" y="8531"/>
                  </a:cubicBezTo>
                  <a:cubicBezTo>
                    <a:pt x="26946" y="8547"/>
                    <a:pt x="26949" y="8556"/>
                    <a:pt x="26952" y="8566"/>
                  </a:cubicBezTo>
                  <a:cubicBezTo>
                    <a:pt x="26894" y="8609"/>
                    <a:pt x="26837" y="8651"/>
                    <a:pt x="26783" y="8691"/>
                  </a:cubicBezTo>
                  <a:cubicBezTo>
                    <a:pt x="26715" y="8706"/>
                    <a:pt x="26652" y="8721"/>
                    <a:pt x="26591" y="8734"/>
                  </a:cubicBezTo>
                  <a:cubicBezTo>
                    <a:pt x="26458" y="8815"/>
                    <a:pt x="26324" y="8879"/>
                    <a:pt x="26229" y="8963"/>
                  </a:cubicBezTo>
                  <a:cubicBezTo>
                    <a:pt x="26040" y="9040"/>
                    <a:pt x="25868" y="9158"/>
                    <a:pt x="25706" y="9266"/>
                  </a:cubicBezTo>
                  <a:cubicBezTo>
                    <a:pt x="25676" y="9277"/>
                    <a:pt x="25659" y="9284"/>
                    <a:pt x="25653" y="9286"/>
                  </a:cubicBezTo>
                  <a:cubicBezTo>
                    <a:pt x="25570" y="9346"/>
                    <a:pt x="25506" y="9394"/>
                    <a:pt x="25457" y="9428"/>
                  </a:cubicBezTo>
                  <a:cubicBezTo>
                    <a:pt x="25398" y="9455"/>
                    <a:pt x="25360" y="9471"/>
                    <a:pt x="25294" y="9499"/>
                  </a:cubicBezTo>
                  <a:cubicBezTo>
                    <a:pt x="25303" y="9528"/>
                    <a:pt x="25310" y="9550"/>
                    <a:pt x="25317" y="9574"/>
                  </a:cubicBezTo>
                  <a:cubicBezTo>
                    <a:pt x="25272" y="9600"/>
                    <a:pt x="25247" y="9617"/>
                    <a:pt x="25220" y="9631"/>
                  </a:cubicBezTo>
                  <a:cubicBezTo>
                    <a:pt x="25197" y="9645"/>
                    <a:pt x="25172" y="9656"/>
                    <a:pt x="25145" y="9670"/>
                  </a:cubicBezTo>
                  <a:cubicBezTo>
                    <a:pt x="25169" y="9646"/>
                    <a:pt x="25186" y="9628"/>
                    <a:pt x="25204" y="9611"/>
                  </a:cubicBezTo>
                  <a:lnTo>
                    <a:pt x="25204" y="9611"/>
                  </a:lnTo>
                  <a:cubicBezTo>
                    <a:pt x="25116" y="9634"/>
                    <a:pt x="25029" y="9678"/>
                    <a:pt x="24944" y="9743"/>
                  </a:cubicBezTo>
                  <a:cubicBezTo>
                    <a:pt x="24922" y="9750"/>
                    <a:pt x="24899" y="9756"/>
                    <a:pt x="24880" y="9764"/>
                  </a:cubicBezTo>
                  <a:cubicBezTo>
                    <a:pt x="24785" y="9830"/>
                    <a:pt x="24680" y="9890"/>
                    <a:pt x="24566" y="9946"/>
                  </a:cubicBezTo>
                  <a:cubicBezTo>
                    <a:pt x="24557" y="9951"/>
                    <a:pt x="24542" y="9965"/>
                    <a:pt x="24532" y="9974"/>
                  </a:cubicBezTo>
                  <a:cubicBezTo>
                    <a:pt x="24549" y="9970"/>
                    <a:pt x="24567" y="9965"/>
                    <a:pt x="24599" y="9956"/>
                  </a:cubicBezTo>
                  <a:lnTo>
                    <a:pt x="24599" y="9956"/>
                  </a:lnTo>
                  <a:cubicBezTo>
                    <a:pt x="24552" y="9984"/>
                    <a:pt x="24521" y="10002"/>
                    <a:pt x="24493" y="10020"/>
                  </a:cubicBezTo>
                  <a:cubicBezTo>
                    <a:pt x="24474" y="10017"/>
                    <a:pt x="24461" y="10014"/>
                    <a:pt x="24448" y="10012"/>
                  </a:cubicBezTo>
                  <a:cubicBezTo>
                    <a:pt x="24430" y="10027"/>
                    <a:pt x="24417" y="10043"/>
                    <a:pt x="24407" y="10048"/>
                  </a:cubicBezTo>
                  <a:cubicBezTo>
                    <a:pt x="24245" y="10132"/>
                    <a:pt x="24109" y="10262"/>
                    <a:pt x="23933" y="10326"/>
                  </a:cubicBezTo>
                  <a:cubicBezTo>
                    <a:pt x="23909" y="10335"/>
                    <a:pt x="23853" y="10376"/>
                    <a:pt x="23812" y="10402"/>
                  </a:cubicBezTo>
                  <a:cubicBezTo>
                    <a:pt x="23675" y="10490"/>
                    <a:pt x="23539" y="10579"/>
                    <a:pt x="23394" y="10635"/>
                  </a:cubicBezTo>
                  <a:cubicBezTo>
                    <a:pt x="23364" y="10661"/>
                    <a:pt x="23328" y="10692"/>
                    <a:pt x="23306" y="10711"/>
                  </a:cubicBezTo>
                  <a:cubicBezTo>
                    <a:pt x="23213" y="10767"/>
                    <a:pt x="23140" y="10813"/>
                    <a:pt x="23056" y="10864"/>
                  </a:cubicBezTo>
                  <a:cubicBezTo>
                    <a:pt x="23018" y="10880"/>
                    <a:pt x="22963" y="10902"/>
                    <a:pt x="22882" y="10936"/>
                  </a:cubicBezTo>
                  <a:cubicBezTo>
                    <a:pt x="22828" y="10967"/>
                    <a:pt x="22732" y="11029"/>
                    <a:pt x="22666" y="11055"/>
                  </a:cubicBezTo>
                  <a:cubicBezTo>
                    <a:pt x="22571" y="11094"/>
                    <a:pt x="22510" y="11147"/>
                    <a:pt x="22432" y="11189"/>
                  </a:cubicBezTo>
                  <a:cubicBezTo>
                    <a:pt x="22350" y="11235"/>
                    <a:pt x="22265" y="11281"/>
                    <a:pt x="22182" y="11326"/>
                  </a:cubicBezTo>
                  <a:cubicBezTo>
                    <a:pt x="22088" y="11375"/>
                    <a:pt x="22010" y="11425"/>
                    <a:pt x="21929" y="11479"/>
                  </a:cubicBezTo>
                  <a:cubicBezTo>
                    <a:pt x="21861" y="11525"/>
                    <a:pt x="21779" y="11570"/>
                    <a:pt x="21686" y="11626"/>
                  </a:cubicBezTo>
                  <a:cubicBezTo>
                    <a:pt x="21676" y="11629"/>
                    <a:pt x="21642" y="11637"/>
                    <a:pt x="21616" y="11653"/>
                  </a:cubicBezTo>
                  <a:cubicBezTo>
                    <a:pt x="21364" y="11798"/>
                    <a:pt x="21120" y="11937"/>
                    <a:pt x="20862" y="12063"/>
                  </a:cubicBezTo>
                  <a:cubicBezTo>
                    <a:pt x="20839" y="12074"/>
                    <a:pt x="20814" y="12094"/>
                    <a:pt x="20792" y="12109"/>
                  </a:cubicBezTo>
                  <a:cubicBezTo>
                    <a:pt x="20768" y="12115"/>
                    <a:pt x="20755" y="12118"/>
                    <a:pt x="20743" y="12119"/>
                  </a:cubicBezTo>
                  <a:cubicBezTo>
                    <a:pt x="20715" y="12138"/>
                    <a:pt x="20690" y="12157"/>
                    <a:pt x="20661" y="12178"/>
                  </a:cubicBezTo>
                  <a:cubicBezTo>
                    <a:pt x="20621" y="12188"/>
                    <a:pt x="20593" y="12193"/>
                    <a:pt x="20562" y="12206"/>
                  </a:cubicBezTo>
                  <a:cubicBezTo>
                    <a:pt x="20498" y="12235"/>
                    <a:pt x="20430" y="12266"/>
                    <a:pt x="20365" y="12297"/>
                  </a:cubicBezTo>
                  <a:cubicBezTo>
                    <a:pt x="20297" y="12328"/>
                    <a:pt x="20212" y="12381"/>
                    <a:pt x="20171" y="12391"/>
                  </a:cubicBezTo>
                  <a:cubicBezTo>
                    <a:pt x="20096" y="12412"/>
                    <a:pt x="20061" y="12427"/>
                    <a:pt x="20006" y="12466"/>
                  </a:cubicBezTo>
                  <a:cubicBezTo>
                    <a:pt x="19987" y="12481"/>
                    <a:pt x="19931" y="12499"/>
                    <a:pt x="19896" y="12512"/>
                  </a:cubicBezTo>
                  <a:cubicBezTo>
                    <a:pt x="19869" y="12521"/>
                    <a:pt x="19847" y="12521"/>
                    <a:pt x="19816" y="12527"/>
                  </a:cubicBezTo>
                  <a:cubicBezTo>
                    <a:pt x="19802" y="12547"/>
                    <a:pt x="19793" y="12559"/>
                    <a:pt x="19784" y="12571"/>
                  </a:cubicBezTo>
                  <a:cubicBezTo>
                    <a:pt x="19727" y="12581"/>
                    <a:pt x="19677" y="12590"/>
                    <a:pt x="19616" y="12600"/>
                  </a:cubicBezTo>
                  <a:cubicBezTo>
                    <a:pt x="19584" y="12628"/>
                    <a:pt x="19562" y="12649"/>
                    <a:pt x="19534" y="12671"/>
                  </a:cubicBezTo>
                  <a:cubicBezTo>
                    <a:pt x="19396" y="12690"/>
                    <a:pt x="19250" y="12755"/>
                    <a:pt x="19112" y="12796"/>
                  </a:cubicBezTo>
                  <a:cubicBezTo>
                    <a:pt x="18963" y="12834"/>
                    <a:pt x="18834" y="12884"/>
                    <a:pt x="18720" y="12939"/>
                  </a:cubicBezTo>
                  <a:cubicBezTo>
                    <a:pt x="18685" y="12939"/>
                    <a:pt x="18650" y="12937"/>
                    <a:pt x="18625" y="12937"/>
                  </a:cubicBezTo>
                  <a:cubicBezTo>
                    <a:pt x="18489" y="12978"/>
                    <a:pt x="18360" y="13017"/>
                    <a:pt x="18245" y="13040"/>
                  </a:cubicBezTo>
                  <a:cubicBezTo>
                    <a:pt x="18201" y="13045"/>
                    <a:pt x="18166" y="13047"/>
                    <a:pt x="18130" y="13050"/>
                  </a:cubicBezTo>
                  <a:cubicBezTo>
                    <a:pt x="18107" y="13068"/>
                    <a:pt x="18088" y="13081"/>
                    <a:pt x="18063" y="13099"/>
                  </a:cubicBezTo>
                  <a:cubicBezTo>
                    <a:pt x="18046" y="13089"/>
                    <a:pt x="18035" y="13083"/>
                    <a:pt x="18016" y="13072"/>
                  </a:cubicBezTo>
                  <a:cubicBezTo>
                    <a:pt x="17913" y="13089"/>
                    <a:pt x="17804" y="13106"/>
                    <a:pt x="17692" y="13123"/>
                  </a:cubicBezTo>
                  <a:cubicBezTo>
                    <a:pt x="17686" y="13120"/>
                    <a:pt x="17674" y="13112"/>
                    <a:pt x="17657" y="13102"/>
                  </a:cubicBezTo>
                  <a:cubicBezTo>
                    <a:pt x="17593" y="13111"/>
                    <a:pt x="17533" y="13118"/>
                    <a:pt x="17487" y="13124"/>
                  </a:cubicBezTo>
                  <a:cubicBezTo>
                    <a:pt x="17452" y="13125"/>
                    <a:pt x="17420" y="13126"/>
                    <a:pt x="17388" y="13126"/>
                  </a:cubicBezTo>
                  <a:cubicBezTo>
                    <a:pt x="17357" y="13126"/>
                    <a:pt x="17327" y="13125"/>
                    <a:pt x="17296" y="13124"/>
                  </a:cubicBezTo>
                  <a:cubicBezTo>
                    <a:pt x="17262" y="13124"/>
                    <a:pt x="17228" y="13124"/>
                    <a:pt x="17193" y="13124"/>
                  </a:cubicBezTo>
                  <a:cubicBezTo>
                    <a:pt x="17159" y="13124"/>
                    <a:pt x="17124" y="13124"/>
                    <a:pt x="17090" y="13125"/>
                  </a:cubicBezTo>
                  <a:cubicBezTo>
                    <a:pt x="17039" y="13127"/>
                    <a:pt x="16987" y="13128"/>
                    <a:pt x="16936" y="13130"/>
                  </a:cubicBezTo>
                  <a:cubicBezTo>
                    <a:pt x="16868" y="13128"/>
                    <a:pt x="16799" y="13123"/>
                    <a:pt x="16733" y="13114"/>
                  </a:cubicBezTo>
                  <a:cubicBezTo>
                    <a:pt x="16671" y="13108"/>
                    <a:pt x="16611" y="13106"/>
                    <a:pt x="16614" y="13106"/>
                  </a:cubicBezTo>
                  <a:cubicBezTo>
                    <a:pt x="16458" y="13080"/>
                    <a:pt x="16347" y="13037"/>
                    <a:pt x="16274" y="13031"/>
                  </a:cubicBezTo>
                  <a:cubicBezTo>
                    <a:pt x="16150" y="13011"/>
                    <a:pt x="16041" y="12975"/>
                    <a:pt x="15934" y="12931"/>
                  </a:cubicBezTo>
                  <a:cubicBezTo>
                    <a:pt x="15834" y="12899"/>
                    <a:pt x="15737" y="12836"/>
                    <a:pt x="15651" y="12806"/>
                  </a:cubicBezTo>
                  <a:cubicBezTo>
                    <a:pt x="15547" y="12762"/>
                    <a:pt x="15487" y="12703"/>
                    <a:pt x="15400" y="12653"/>
                  </a:cubicBezTo>
                  <a:cubicBezTo>
                    <a:pt x="15356" y="12625"/>
                    <a:pt x="15306" y="12586"/>
                    <a:pt x="15266" y="12565"/>
                  </a:cubicBezTo>
                  <a:cubicBezTo>
                    <a:pt x="15179" y="12512"/>
                    <a:pt x="15107" y="12453"/>
                    <a:pt x="15044" y="12380"/>
                  </a:cubicBezTo>
                  <a:cubicBezTo>
                    <a:pt x="15030" y="12366"/>
                    <a:pt x="15013" y="12344"/>
                    <a:pt x="15003" y="12338"/>
                  </a:cubicBezTo>
                  <a:cubicBezTo>
                    <a:pt x="14902" y="12274"/>
                    <a:pt x="14858" y="12188"/>
                    <a:pt x="14798" y="12106"/>
                  </a:cubicBezTo>
                  <a:cubicBezTo>
                    <a:pt x="14719" y="12049"/>
                    <a:pt x="14633" y="11981"/>
                    <a:pt x="14594" y="11854"/>
                  </a:cubicBezTo>
                  <a:cubicBezTo>
                    <a:pt x="14508" y="11781"/>
                    <a:pt x="14461" y="11691"/>
                    <a:pt x="14446" y="11635"/>
                  </a:cubicBezTo>
                  <a:cubicBezTo>
                    <a:pt x="14379" y="11534"/>
                    <a:pt x="14342" y="11461"/>
                    <a:pt x="14302" y="11391"/>
                  </a:cubicBezTo>
                  <a:cubicBezTo>
                    <a:pt x="14257" y="11314"/>
                    <a:pt x="14220" y="11233"/>
                    <a:pt x="14179" y="11157"/>
                  </a:cubicBezTo>
                  <a:cubicBezTo>
                    <a:pt x="14185" y="11139"/>
                    <a:pt x="14187" y="11128"/>
                    <a:pt x="14190" y="11114"/>
                  </a:cubicBezTo>
                  <a:cubicBezTo>
                    <a:pt x="14161" y="11073"/>
                    <a:pt x="14139" y="11035"/>
                    <a:pt x="14124" y="11014"/>
                  </a:cubicBezTo>
                  <a:cubicBezTo>
                    <a:pt x="14076" y="10883"/>
                    <a:pt x="14039" y="10764"/>
                    <a:pt x="14006" y="10649"/>
                  </a:cubicBezTo>
                  <a:cubicBezTo>
                    <a:pt x="13979" y="10530"/>
                    <a:pt x="13923" y="10420"/>
                    <a:pt x="13905" y="10298"/>
                  </a:cubicBezTo>
                  <a:cubicBezTo>
                    <a:pt x="13895" y="10287"/>
                    <a:pt x="13883" y="10276"/>
                    <a:pt x="13873" y="10265"/>
                  </a:cubicBezTo>
                  <a:cubicBezTo>
                    <a:pt x="13846" y="10177"/>
                    <a:pt x="13836" y="10080"/>
                    <a:pt x="13805" y="10023"/>
                  </a:cubicBezTo>
                  <a:cubicBezTo>
                    <a:pt x="13801" y="9958"/>
                    <a:pt x="13796" y="9895"/>
                    <a:pt x="13793" y="9849"/>
                  </a:cubicBezTo>
                  <a:cubicBezTo>
                    <a:pt x="13773" y="9765"/>
                    <a:pt x="13756" y="9695"/>
                    <a:pt x="13743" y="9637"/>
                  </a:cubicBezTo>
                  <a:cubicBezTo>
                    <a:pt x="13731" y="9625"/>
                    <a:pt x="13723" y="9617"/>
                    <a:pt x="13711" y="9603"/>
                  </a:cubicBezTo>
                  <a:cubicBezTo>
                    <a:pt x="13709" y="9553"/>
                    <a:pt x="13709" y="9514"/>
                    <a:pt x="13708" y="9472"/>
                  </a:cubicBezTo>
                  <a:cubicBezTo>
                    <a:pt x="13700" y="9440"/>
                    <a:pt x="13689" y="9399"/>
                    <a:pt x="13678" y="9356"/>
                  </a:cubicBezTo>
                  <a:cubicBezTo>
                    <a:pt x="13689" y="9331"/>
                    <a:pt x="13696" y="9314"/>
                    <a:pt x="13709" y="9281"/>
                  </a:cubicBezTo>
                  <a:cubicBezTo>
                    <a:pt x="13689" y="9236"/>
                    <a:pt x="13674" y="9200"/>
                    <a:pt x="13658" y="9165"/>
                  </a:cubicBezTo>
                  <a:cubicBezTo>
                    <a:pt x="13661" y="9108"/>
                    <a:pt x="13662" y="9066"/>
                    <a:pt x="13664" y="9021"/>
                  </a:cubicBezTo>
                  <a:cubicBezTo>
                    <a:pt x="13645" y="8930"/>
                    <a:pt x="13622" y="8831"/>
                    <a:pt x="13642" y="8747"/>
                  </a:cubicBezTo>
                  <a:cubicBezTo>
                    <a:pt x="13636" y="8699"/>
                    <a:pt x="13631" y="8647"/>
                    <a:pt x="13622" y="8612"/>
                  </a:cubicBezTo>
                  <a:cubicBezTo>
                    <a:pt x="13617" y="8581"/>
                    <a:pt x="13605" y="8569"/>
                    <a:pt x="13593" y="8544"/>
                  </a:cubicBezTo>
                  <a:cubicBezTo>
                    <a:pt x="13603" y="8526"/>
                    <a:pt x="13611" y="8513"/>
                    <a:pt x="13622" y="8494"/>
                  </a:cubicBezTo>
                  <a:cubicBezTo>
                    <a:pt x="13617" y="8451"/>
                    <a:pt x="13612" y="8410"/>
                    <a:pt x="13606" y="8360"/>
                  </a:cubicBezTo>
                  <a:cubicBezTo>
                    <a:pt x="13611" y="8332"/>
                    <a:pt x="13615" y="8294"/>
                    <a:pt x="13620" y="8260"/>
                  </a:cubicBezTo>
                  <a:cubicBezTo>
                    <a:pt x="13612" y="8225"/>
                    <a:pt x="13608" y="8201"/>
                    <a:pt x="13603" y="8178"/>
                  </a:cubicBezTo>
                  <a:cubicBezTo>
                    <a:pt x="13623" y="8007"/>
                    <a:pt x="13626" y="7887"/>
                    <a:pt x="13614" y="7696"/>
                  </a:cubicBezTo>
                  <a:lnTo>
                    <a:pt x="13614" y="7696"/>
                  </a:lnTo>
                  <a:cubicBezTo>
                    <a:pt x="13632" y="7656"/>
                    <a:pt x="13648" y="7620"/>
                    <a:pt x="13665" y="7582"/>
                  </a:cubicBezTo>
                  <a:cubicBezTo>
                    <a:pt x="13700" y="7544"/>
                    <a:pt x="13730" y="7513"/>
                    <a:pt x="13753" y="7485"/>
                  </a:cubicBezTo>
                  <a:cubicBezTo>
                    <a:pt x="13828" y="7363"/>
                    <a:pt x="13801" y="7355"/>
                    <a:pt x="13799" y="7321"/>
                  </a:cubicBezTo>
                  <a:cubicBezTo>
                    <a:pt x="13815" y="7292"/>
                    <a:pt x="13831" y="7266"/>
                    <a:pt x="13846" y="7242"/>
                  </a:cubicBezTo>
                  <a:cubicBezTo>
                    <a:pt x="13856" y="7218"/>
                    <a:pt x="13868" y="7196"/>
                    <a:pt x="13889" y="7152"/>
                  </a:cubicBezTo>
                  <a:lnTo>
                    <a:pt x="13889" y="7152"/>
                  </a:lnTo>
                  <a:cubicBezTo>
                    <a:pt x="13904" y="7176"/>
                    <a:pt x="13868" y="7257"/>
                    <a:pt x="13890" y="7257"/>
                  </a:cubicBezTo>
                  <a:cubicBezTo>
                    <a:pt x="13895" y="7257"/>
                    <a:pt x="13905" y="7252"/>
                    <a:pt x="13920" y="7239"/>
                  </a:cubicBezTo>
                  <a:cubicBezTo>
                    <a:pt x="13924" y="7214"/>
                    <a:pt x="13929" y="7191"/>
                    <a:pt x="13934" y="7151"/>
                  </a:cubicBezTo>
                  <a:cubicBezTo>
                    <a:pt x="13999" y="7076"/>
                    <a:pt x="14058" y="7004"/>
                    <a:pt x="14109" y="6942"/>
                  </a:cubicBezTo>
                  <a:cubicBezTo>
                    <a:pt x="14157" y="6855"/>
                    <a:pt x="14196" y="6780"/>
                    <a:pt x="14240" y="6695"/>
                  </a:cubicBezTo>
                  <a:cubicBezTo>
                    <a:pt x="14233" y="6687"/>
                    <a:pt x="14224" y="6679"/>
                    <a:pt x="14215" y="6670"/>
                  </a:cubicBezTo>
                  <a:cubicBezTo>
                    <a:pt x="14246" y="6630"/>
                    <a:pt x="14271" y="6598"/>
                    <a:pt x="14287" y="6578"/>
                  </a:cubicBezTo>
                  <a:cubicBezTo>
                    <a:pt x="14313" y="6505"/>
                    <a:pt x="14333" y="6442"/>
                    <a:pt x="14354" y="6381"/>
                  </a:cubicBezTo>
                  <a:lnTo>
                    <a:pt x="14323" y="6350"/>
                  </a:lnTo>
                  <a:cubicBezTo>
                    <a:pt x="14311" y="6364"/>
                    <a:pt x="14299" y="6377"/>
                    <a:pt x="14287" y="6390"/>
                  </a:cubicBezTo>
                  <a:cubicBezTo>
                    <a:pt x="14295" y="6376"/>
                    <a:pt x="14301" y="6362"/>
                    <a:pt x="14311" y="6321"/>
                  </a:cubicBezTo>
                  <a:lnTo>
                    <a:pt x="14311" y="6321"/>
                  </a:lnTo>
                  <a:cubicBezTo>
                    <a:pt x="14307" y="6323"/>
                    <a:pt x="14303" y="6324"/>
                    <a:pt x="14300" y="6324"/>
                  </a:cubicBezTo>
                  <a:cubicBezTo>
                    <a:pt x="14299" y="6324"/>
                    <a:pt x="14298" y="6324"/>
                    <a:pt x="14298" y="6324"/>
                  </a:cubicBezTo>
                  <a:cubicBezTo>
                    <a:pt x="14295" y="6324"/>
                    <a:pt x="14305" y="6302"/>
                    <a:pt x="14317" y="6296"/>
                  </a:cubicBezTo>
                  <a:lnTo>
                    <a:pt x="14317" y="6296"/>
                  </a:lnTo>
                  <a:cubicBezTo>
                    <a:pt x="14317" y="6296"/>
                    <a:pt x="14317" y="6296"/>
                    <a:pt x="14317" y="6296"/>
                  </a:cubicBezTo>
                  <a:lnTo>
                    <a:pt x="14317" y="6296"/>
                  </a:lnTo>
                  <a:cubicBezTo>
                    <a:pt x="14317" y="6296"/>
                    <a:pt x="14317" y="6296"/>
                    <a:pt x="14317" y="6296"/>
                  </a:cubicBezTo>
                  <a:cubicBezTo>
                    <a:pt x="14319" y="6293"/>
                    <a:pt x="14320" y="6291"/>
                    <a:pt x="14322" y="6291"/>
                  </a:cubicBezTo>
                  <a:cubicBezTo>
                    <a:pt x="14325" y="6291"/>
                    <a:pt x="14326" y="6303"/>
                    <a:pt x="14327" y="6314"/>
                  </a:cubicBezTo>
                  <a:cubicBezTo>
                    <a:pt x="14324" y="6315"/>
                    <a:pt x="14320" y="6317"/>
                    <a:pt x="14317" y="6319"/>
                  </a:cubicBezTo>
                  <a:lnTo>
                    <a:pt x="14317" y="6319"/>
                  </a:lnTo>
                  <a:cubicBezTo>
                    <a:pt x="14317" y="6312"/>
                    <a:pt x="14317" y="6305"/>
                    <a:pt x="14317" y="6296"/>
                  </a:cubicBezTo>
                  <a:lnTo>
                    <a:pt x="14317" y="6296"/>
                  </a:lnTo>
                  <a:cubicBezTo>
                    <a:pt x="14315" y="6305"/>
                    <a:pt x="14313" y="6314"/>
                    <a:pt x="14311" y="6321"/>
                  </a:cubicBezTo>
                  <a:lnTo>
                    <a:pt x="14311" y="6321"/>
                  </a:lnTo>
                  <a:cubicBezTo>
                    <a:pt x="14313" y="6320"/>
                    <a:pt x="14315" y="6320"/>
                    <a:pt x="14317" y="6319"/>
                  </a:cubicBezTo>
                  <a:lnTo>
                    <a:pt x="14317" y="6319"/>
                  </a:lnTo>
                  <a:cubicBezTo>
                    <a:pt x="14317" y="6345"/>
                    <a:pt x="14319" y="6348"/>
                    <a:pt x="14323" y="6350"/>
                  </a:cubicBezTo>
                  <a:cubicBezTo>
                    <a:pt x="14346" y="6322"/>
                    <a:pt x="14362" y="6307"/>
                    <a:pt x="14369" y="6307"/>
                  </a:cubicBezTo>
                  <a:cubicBezTo>
                    <a:pt x="14378" y="6307"/>
                    <a:pt x="14373" y="6332"/>
                    <a:pt x="14354" y="6381"/>
                  </a:cubicBezTo>
                  <a:cubicBezTo>
                    <a:pt x="14376" y="6355"/>
                    <a:pt x="14398" y="6330"/>
                    <a:pt x="14427" y="6297"/>
                  </a:cubicBezTo>
                  <a:cubicBezTo>
                    <a:pt x="14429" y="6299"/>
                    <a:pt x="14431" y="6299"/>
                    <a:pt x="14433" y="6299"/>
                  </a:cubicBezTo>
                  <a:cubicBezTo>
                    <a:pt x="14444" y="6299"/>
                    <a:pt x="14461" y="6288"/>
                    <a:pt x="14475" y="6288"/>
                  </a:cubicBezTo>
                  <a:cubicBezTo>
                    <a:pt x="14487" y="6288"/>
                    <a:pt x="14495" y="6297"/>
                    <a:pt x="14492" y="6328"/>
                  </a:cubicBezTo>
                  <a:cubicBezTo>
                    <a:pt x="14538" y="6222"/>
                    <a:pt x="14570" y="6150"/>
                    <a:pt x="14599" y="6080"/>
                  </a:cubicBezTo>
                  <a:lnTo>
                    <a:pt x="14599" y="6080"/>
                  </a:lnTo>
                  <a:cubicBezTo>
                    <a:pt x="14570" y="6094"/>
                    <a:pt x="14549" y="6106"/>
                    <a:pt x="14527" y="6118"/>
                  </a:cubicBezTo>
                  <a:lnTo>
                    <a:pt x="14551" y="6065"/>
                  </a:lnTo>
                  <a:cubicBezTo>
                    <a:pt x="14583" y="6044"/>
                    <a:pt x="14617" y="6024"/>
                    <a:pt x="14649" y="6003"/>
                  </a:cubicBezTo>
                  <a:cubicBezTo>
                    <a:pt x="14655" y="5986"/>
                    <a:pt x="14663" y="5964"/>
                    <a:pt x="14670" y="5940"/>
                  </a:cubicBezTo>
                  <a:cubicBezTo>
                    <a:pt x="14683" y="5924"/>
                    <a:pt x="14698" y="5906"/>
                    <a:pt x="14716" y="5886"/>
                  </a:cubicBezTo>
                  <a:cubicBezTo>
                    <a:pt x="14726" y="5836"/>
                    <a:pt x="14735" y="5790"/>
                    <a:pt x="14744" y="5741"/>
                  </a:cubicBezTo>
                  <a:cubicBezTo>
                    <a:pt x="14760" y="5733"/>
                    <a:pt x="14773" y="5727"/>
                    <a:pt x="14780" y="5722"/>
                  </a:cubicBezTo>
                  <a:cubicBezTo>
                    <a:pt x="14826" y="5613"/>
                    <a:pt x="14867" y="5509"/>
                    <a:pt x="14911" y="5394"/>
                  </a:cubicBezTo>
                  <a:cubicBezTo>
                    <a:pt x="14945" y="5357"/>
                    <a:pt x="14972" y="5328"/>
                    <a:pt x="15000" y="5297"/>
                  </a:cubicBezTo>
                  <a:cubicBezTo>
                    <a:pt x="15058" y="5147"/>
                    <a:pt x="15148" y="5001"/>
                    <a:pt x="15178" y="4854"/>
                  </a:cubicBezTo>
                  <a:cubicBezTo>
                    <a:pt x="15229" y="4791"/>
                    <a:pt x="15244" y="4678"/>
                    <a:pt x="15292" y="4581"/>
                  </a:cubicBezTo>
                  <a:cubicBezTo>
                    <a:pt x="15354" y="4451"/>
                    <a:pt x="15434" y="4286"/>
                    <a:pt x="15460" y="4120"/>
                  </a:cubicBezTo>
                  <a:cubicBezTo>
                    <a:pt x="15481" y="3998"/>
                    <a:pt x="15501" y="3927"/>
                    <a:pt x="15526" y="3729"/>
                  </a:cubicBezTo>
                  <a:cubicBezTo>
                    <a:pt x="15547" y="3576"/>
                    <a:pt x="15554" y="3426"/>
                    <a:pt x="15528" y="3265"/>
                  </a:cubicBezTo>
                  <a:cubicBezTo>
                    <a:pt x="15500" y="3180"/>
                    <a:pt x="15457" y="3077"/>
                    <a:pt x="15389" y="3000"/>
                  </a:cubicBezTo>
                  <a:cubicBezTo>
                    <a:pt x="15375" y="2970"/>
                    <a:pt x="15367" y="2949"/>
                    <a:pt x="15354" y="2934"/>
                  </a:cubicBezTo>
                  <a:cubicBezTo>
                    <a:pt x="15316" y="2905"/>
                    <a:pt x="15279" y="2875"/>
                    <a:pt x="15242" y="2859"/>
                  </a:cubicBezTo>
                  <a:cubicBezTo>
                    <a:pt x="15138" y="2783"/>
                    <a:pt x="15026" y="2749"/>
                    <a:pt x="14913" y="2749"/>
                  </a:cubicBezTo>
                  <a:cubicBezTo>
                    <a:pt x="14769" y="2749"/>
                    <a:pt x="14623" y="2804"/>
                    <a:pt x="14488" y="2902"/>
                  </a:cubicBezTo>
                  <a:cubicBezTo>
                    <a:pt x="14401" y="2958"/>
                    <a:pt x="14299" y="3015"/>
                    <a:pt x="14264" y="3067"/>
                  </a:cubicBezTo>
                  <a:cubicBezTo>
                    <a:pt x="14210" y="3137"/>
                    <a:pt x="14143" y="3201"/>
                    <a:pt x="14092" y="3279"/>
                  </a:cubicBezTo>
                  <a:cubicBezTo>
                    <a:pt x="14049" y="3336"/>
                    <a:pt x="14017" y="3383"/>
                    <a:pt x="13987" y="3437"/>
                  </a:cubicBezTo>
                  <a:cubicBezTo>
                    <a:pt x="13931" y="3532"/>
                    <a:pt x="13865" y="3643"/>
                    <a:pt x="13834" y="3726"/>
                  </a:cubicBezTo>
                  <a:cubicBezTo>
                    <a:pt x="13796" y="3826"/>
                    <a:pt x="13723" y="3913"/>
                    <a:pt x="13712" y="4005"/>
                  </a:cubicBezTo>
                  <a:cubicBezTo>
                    <a:pt x="13709" y="4016"/>
                    <a:pt x="13674" y="4095"/>
                    <a:pt x="13662" y="4111"/>
                  </a:cubicBezTo>
                  <a:cubicBezTo>
                    <a:pt x="13624" y="4163"/>
                    <a:pt x="13597" y="4239"/>
                    <a:pt x="13574" y="4307"/>
                  </a:cubicBezTo>
                  <a:cubicBezTo>
                    <a:pt x="13522" y="4445"/>
                    <a:pt x="13478" y="4586"/>
                    <a:pt x="13430" y="4748"/>
                  </a:cubicBezTo>
                  <a:cubicBezTo>
                    <a:pt x="13430" y="4750"/>
                    <a:pt x="13419" y="4767"/>
                    <a:pt x="13403" y="4798"/>
                  </a:cubicBezTo>
                  <a:cubicBezTo>
                    <a:pt x="13396" y="4838"/>
                    <a:pt x="13387" y="4881"/>
                    <a:pt x="13380" y="4922"/>
                  </a:cubicBezTo>
                  <a:cubicBezTo>
                    <a:pt x="13371" y="4941"/>
                    <a:pt x="13362" y="4960"/>
                    <a:pt x="13334" y="5019"/>
                  </a:cubicBezTo>
                  <a:cubicBezTo>
                    <a:pt x="13336" y="5054"/>
                    <a:pt x="13339" y="5090"/>
                    <a:pt x="13340" y="5128"/>
                  </a:cubicBezTo>
                  <a:cubicBezTo>
                    <a:pt x="13324" y="5140"/>
                    <a:pt x="13314" y="5148"/>
                    <a:pt x="13302" y="5157"/>
                  </a:cubicBezTo>
                  <a:cubicBezTo>
                    <a:pt x="13277" y="5307"/>
                    <a:pt x="13253" y="5450"/>
                    <a:pt x="13236" y="5584"/>
                  </a:cubicBezTo>
                  <a:cubicBezTo>
                    <a:pt x="13240" y="5600"/>
                    <a:pt x="13244" y="5615"/>
                    <a:pt x="13253" y="5652"/>
                  </a:cubicBezTo>
                  <a:cubicBezTo>
                    <a:pt x="13227" y="5657"/>
                    <a:pt x="13212" y="5660"/>
                    <a:pt x="13191" y="5665"/>
                  </a:cubicBezTo>
                  <a:cubicBezTo>
                    <a:pt x="13180" y="5800"/>
                    <a:pt x="13169" y="5922"/>
                    <a:pt x="13124" y="6040"/>
                  </a:cubicBezTo>
                  <a:cubicBezTo>
                    <a:pt x="13113" y="6068"/>
                    <a:pt x="13094" y="6174"/>
                    <a:pt x="13097" y="6190"/>
                  </a:cubicBezTo>
                  <a:cubicBezTo>
                    <a:pt x="13108" y="6258"/>
                    <a:pt x="13072" y="6337"/>
                    <a:pt x="13074" y="6418"/>
                  </a:cubicBezTo>
                  <a:cubicBezTo>
                    <a:pt x="13074" y="6480"/>
                    <a:pt x="13058" y="6592"/>
                    <a:pt x="13052" y="6684"/>
                  </a:cubicBezTo>
                  <a:cubicBezTo>
                    <a:pt x="13043" y="6780"/>
                    <a:pt x="13043" y="6902"/>
                    <a:pt x="13018" y="7020"/>
                  </a:cubicBezTo>
                  <a:cubicBezTo>
                    <a:pt x="13005" y="7085"/>
                    <a:pt x="13000" y="7193"/>
                    <a:pt x="13000" y="7267"/>
                  </a:cubicBezTo>
                  <a:cubicBezTo>
                    <a:pt x="13001" y="7362"/>
                    <a:pt x="13003" y="7441"/>
                    <a:pt x="12987" y="7522"/>
                  </a:cubicBezTo>
                  <a:lnTo>
                    <a:pt x="12987" y="7522"/>
                  </a:lnTo>
                  <a:cubicBezTo>
                    <a:pt x="12976" y="7540"/>
                    <a:pt x="12965" y="7554"/>
                    <a:pt x="12956" y="7564"/>
                  </a:cubicBezTo>
                  <a:cubicBezTo>
                    <a:pt x="12881" y="7641"/>
                    <a:pt x="12860" y="7714"/>
                    <a:pt x="12802" y="7783"/>
                  </a:cubicBezTo>
                  <a:cubicBezTo>
                    <a:pt x="12791" y="7795"/>
                    <a:pt x="12785" y="7831"/>
                    <a:pt x="12752" y="7856"/>
                  </a:cubicBezTo>
                  <a:cubicBezTo>
                    <a:pt x="12685" y="7903"/>
                    <a:pt x="12688" y="7957"/>
                    <a:pt x="12635" y="8019"/>
                  </a:cubicBezTo>
                  <a:cubicBezTo>
                    <a:pt x="12585" y="8042"/>
                    <a:pt x="12532" y="8147"/>
                    <a:pt x="12471" y="8214"/>
                  </a:cubicBezTo>
                  <a:cubicBezTo>
                    <a:pt x="12401" y="8291"/>
                    <a:pt x="12328" y="8387"/>
                    <a:pt x="12256" y="8475"/>
                  </a:cubicBezTo>
                  <a:cubicBezTo>
                    <a:pt x="12187" y="8560"/>
                    <a:pt x="12114" y="8646"/>
                    <a:pt x="12060" y="8712"/>
                  </a:cubicBezTo>
                  <a:cubicBezTo>
                    <a:pt x="12053" y="8741"/>
                    <a:pt x="12050" y="8756"/>
                    <a:pt x="12042" y="8781"/>
                  </a:cubicBezTo>
                  <a:cubicBezTo>
                    <a:pt x="12017" y="8787"/>
                    <a:pt x="12004" y="8790"/>
                    <a:pt x="11988" y="8793"/>
                  </a:cubicBezTo>
                  <a:cubicBezTo>
                    <a:pt x="11956" y="8879"/>
                    <a:pt x="11856" y="8941"/>
                    <a:pt x="11794" y="9034"/>
                  </a:cubicBezTo>
                  <a:cubicBezTo>
                    <a:pt x="11736" y="9118"/>
                    <a:pt x="11633" y="9227"/>
                    <a:pt x="11529" y="9341"/>
                  </a:cubicBezTo>
                  <a:cubicBezTo>
                    <a:pt x="11380" y="9458"/>
                    <a:pt x="11269" y="9624"/>
                    <a:pt x="11136" y="9777"/>
                  </a:cubicBezTo>
                  <a:cubicBezTo>
                    <a:pt x="11074" y="9828"/>
                    <a:pt x="11013" y="9881"/>
                    <a:pt x="10955" y="9930"/>
                  </a:cubicBezTo>
                  <a:cubicBezTo>
                    <a:pt x="10940" y="9931"/>
                    <a:pt x="10927" y="9933"/>
                    <a:pt x="10914" y="9934"/>
                  </a:cubicBezTo>
                  <a:cubicBezTo>
                    <a:pt x="10830" y="10023"/>
                    <a:pt x="10757" y="10101"/>
                    <a:pt x="10682" y="10177"/>
                  </a:cubicBezTo>
                  <a:cubicBezTo>
                    <a:pt x="10608" y="10249"/>
                    <a:pt x="10531" y="10323"/>
                    <a:pt x="10461" y="10393"/>
                  </a:cubicBezTo>
                  <a:cubicBezTo>
                    <a:pt x="10442" y="10405"/>
                    <a:pt x="10426" y="10414"/>
                    <a:pt x="10406" y="10426"/>
                  </a:cubicBezTo>
                  <a:cubicBezTo>
                    <a:pt x="10399" y="10449"/>
                    <a:pt x="10393" y="10464"/>
                    <a:pt x="10386" y="10485"/>
                  </a:cubicBezTo>
                  <a:cubicBezTo>
                    <a:pt x="10361" y="10490"/>
                    <a:pt x="10340" y="10495"/>
                    <a:pt x="10320" y="10499"/>
                  </a:cubicBezTo>
                  <a:cubicBezTo>
                    <a:pt x="10225" y="10582"/>
                    <a:pt x="10215" y="10654"/>
                    <a:pt x="10086" y="10732"/>
                  </a:cubicBezTo>
                  <a:cubicBezTo>
                    <a:pt x="10074" y="10732"/>
                    <a:pt x="10059" y="10733"/>
                    <a:pt x="10039" y="10735"/>
                  </a:cubicBezTo>
                  <a:cubicBezTo>
                    <a:pt x="9990" y="10780"/>
                    <a:pt x="9941" y="10823"/>
                    <a:pt x="9886" y="10873"/>
                  </a:cubicBezTo>
                  <a:cubicBezTo>
                    <a:pt x="9811" y="10905"/>
                    <a:pt x="9715" y="11002"/>
                    <a:pt x="9624" y="11064"/>
                  </a:cubicBezTo>
                  <a:cubicBezTo>
                    <a:pt x="9624" y="11064"/>
                    <a:pt x="9624" y="11064"/>
                    <a:pt x="9624" y="11064"/>
                  </a:cubicBezTo>
                  <a:lnTo>
                    <a:pt x="9624" y="11064"/>
                  </a:lnTo>
                  <a:cubicBezTo>
                    <a:pt x="9616" y="11076"/>
                    <a:pt x="9606" y="11088"/>
                    <a:pt x="9597" y="11100"/>
                  </a:cubicBezTo>
                  <a:lnTo>
                    <a:pt x="9580" y="11108"/>
                  </a:lnTo>
                  <a:lnTo>
                    <a:pt x="9615" y="11069"/>
                  </a:lnTo>
                  <a:cubicBezTo>
                    <a:pt x="9618" y="11067"/>
                    <a:pt x="9623" y="11065"/>
                    <a:pt x="9624" y="11064"/>
                  </a:cubicBezTo>
                  <a:lnTo>
                    <a:pt x="9624" y="11064"/>
                  </a:lnTo>
                  <a:cubicBezTo>
                    <a:pt x="9597" y="11078"/>
                    <a:pt x="9569" y="11086"/>
                    <a:pt x="9552" y="11101"/>
                  </a:cubicBezTo>
                  <a:cubicBezTo>
                    <a:pt x="9412" y="11208"/>
                    <a:pt x="9274" y="11317"/>
                    <a:pt x="9138" y="11413"/>
                  </a:cubicBezTo>
                  <a:cubicBezTo>
                    <a:pt x="9066" y="11475"/>
                    <a:pt x="9054" y="11522"/>
                    <a:pt x="8943" y="11588"/>
                  </a:cubicBezTo>
                  <a:cubicBezTo>
                    <a:pt x="8928" y="11587"/>
                    <a:pt x="8915" y="11585"/>
                    <a:pt x="8907" y="11585"/>
                  </a:cubicBezTo>
                  <a:cubicBezTo>
                    <a:pt x="8819" y="11637"/>
                    <a:pt x="8739" y="11682"/>
                    <a:pt x="8659" y="11728"/>
                  </a:cubicBezTo>
                  <a:cubicBezTo>
                    <a:pt x="8554" y="11790"/>
                    <a:pt x="8450" y="11850"/>
                    <a:pt x="8310" y="11923"/>
                  </a:cubicBezTo>
                  <a:cubicBezTo>
                    <a:pt x="8297" y="11943"/>
                    <a:pt x="8276" y="11968"/>
                    <a:pt x="8258" y="11991"/>
                  </a:cubicBezTo>
                  <a:cubicBezTo>
                    <a:pt x="8188" y="12015"/>
                    <a:pt x="8151" y="12026"/>
                    <a:pt x="8133" y="12032"/>
                  </a:cubicBezTo>
                  <a:cubicBezTo>
                    <a:pt x="8048" y="12081"/>
                    <a:pt x="7985" y="12119"/>
                    <a:pt x="7916" y="12150"/>
                  </a:cubicBezTo>
                  <a:cubicBezTo>
                    <a:pt x="7842" y="12185"/>
                    <a:pt x="7768" y="12219"/>
                    <a:pt x="7693" y="12250"/>
                  </a:cubicBezTo>
                  <a:cubicBezTo>
                    <a:pt x="7629" y="12278"/>
                    <a:pt x="7542" y="12325"/>
                    <a:pt x="7508" y="12331"/>
                  </a:cubicBezTo>
                  <a:cubicBezTo>
                    <a:pt x="7411" y="12347"/>
                    <a:pt x="7383" y="12394"/>
                    <a:pt x="7311" y="12413"/>
                  </a:cubicBezTo>
                  <a:cubicBezTo>
                    <a:pt x="7283" y="12418"/>
                    <a:pt x="7254" y="12422"/>
                    <a:pt x="7227" y="12427"/>
                  </a:cubicBezTo>
                  <a:cubicBezTo>
                    <a:pt x="7164" y="12455"/>
                    <a:pt x="7108" y="12480"/>
                    <a:pt x="7052" y="12505"/>
                  </a:cubicBezTo>
                  <a:cubicBezTo>
                    <a:pt x="7068" y="12506"/>
                    <a:pt x="7083" y="12508"/>
                    <a:pt x="7114" y="12510"/>
                  </a:cubicBezTo>
                  <a:cubicBezTo>
                    <a:pt x="7052" y="12527"/>
                    <a:pt x="7020" y="12535"/>
                    <a:pt x="6996" y="12543"/>
                  </a:cubicBezTo>
                  <a:cubicBezTo>
                    <a:pt x="6986" y="12534"/>
                    <a:pt x="6980" y="12530"/>
                    <a:pt x="6970" y="12521"/>
                  </a:cubicBezTo>
                  <a:cubicBezTo>
                    <a:pt x="6846" y="12574"/>
                    <a:pt x="6755" y="12549"/>
                    <a:pt x="6600" y="12615"/>
                  </a:cubicBezTo>
                  <a:cubicBezTo>
                    <a:pt x="6508" y="12658"/>
                    <a:pt x="6318" y="12663"/>
                    <a:pt x="6206" y="12702"/>
                  </a:cubicBezTo>
                  <a:cubicBezTo>
                    <a:pt x="6007" y="12716"/>
                    <a:pt x="5810" y="12730"/>
                    <a:pt x="5620" y="12744"/>
                  </a:cubicBezTo>
                  <a:cubicBezTo>
                    <a:pt x="5605" y="12745"/>
                    <a:pt x="5589" y="12745"/>
                    <a:pt x="5574" y="12745"/>
                  </a:cubicBezTo>
                  <a:cubicBezTo>
                    <a:pt x="5386" y="12745"/>
                    <a:pt x="5199" y="12730"/>
                    <a:pt x="5013" y="12728"/>
                  </a:cubicBezTo>
                  <a:cubicBezTo>
                    <a:pt x="4850" y="12705"/>
                    <a:pt x="4666" y="12693"/>
                    <a:pt x="4517" y="12633"/>
                  </a:cubicBezTo>
                  <a:cubicBezTo>
                    <a:pt x="4480" y="12634"/>
                    <a:pt x="4443" y="12636"/>
                    <a:pt x="4408" y="12637"/>
                  </a:cubicBezTo>
                  <a:cubicBezTo>
                    <a:pt x="4376" y="12621"/>
                    <a:pt x="4345" y="12606"/>
                    <a:pt x="4321" y="12594"/>
                  </a:cubicBezTo>
                  <a:cubicBezTo>
                    <a:pt x="4083" y="12512"/>
                    <a:pt x="3845" y="12440"/>
                    <a:pt x="3646" y="12347"/>
                  </a:cubicBezTo>
                  <a:cubicBezTo>
                    <a:pt x="3599" y="12319"/>
                    <a:pt x="3567" y="12300"/>
                    <a:pt x="3533" y="12280"/>
                  </a:cubicBezTo>
                  <a:cubicBezTo>
                    <a:pt x="3508" y="12282"/>
                    <a:pt x="3492" y="12284"/>
                    <a:pt x="3468" y="12285"/>
                  </a:cubicBezTo>
                  <a:cubicBezTo>
                    <a:pt x="3478" y="12259"/>
                    <a:pt x="3384" y="12203"/>
                    <a:pt x="3344" y="12156"/>
                  </a:cubicBezTo>
                  <a:cubicBezTo>
                    <a:pt x="3256" y="12124"/>
                    <a:pt x="3169" y="12053"/>
                    <a:pt x="3088" y="11998"/>
                  </a:cubicBezTo>
                  <a:cubicBezTo>
                    <a:pt x="3021" y="11953"/>
                    <a:pt x="2962" y="11915"/>
                    <a:pt x="2893" y="11841"/>
                  </a:cubicBezTo>
                  <a:cubicBezTo>
                    <a:pt x="2855" y="11793"/>
                    <a:pt x="2743" y="11728"/>
                    <a:pt x="2669" y="11663"/>
                  </a:cubicBezTo>
                  <a:cubicBezTo>
                    <a:pt x="2653" y="11659"/>
                    <a:pt x="2638" y="11654"/>
                    <a:pt x="2625" y="11650"/>
                  </a:cubicBezTo>
                  <a:cubicBezTo>
                    <a:pt x="2606" y="11629"/>
                    <a:pt x="2593" y="11615"/>
                    <a:pt x="2572" y="11592"/>
                  </a:cubicBezTo>
                  <a:cubicBezTo>
                    <a:pt x="2576" y="11576"/>
                    <a:pt x="2581" y="11559"/>
                    <a:pt x="2587" y="11535"/>
                  </a:cubicBezTo>
                  <a:cubicBezTo>
                    <a:pt x="2540" y="11497"/>
                    <a:pt x="2509" y="11472"/>
                    <a:pt x="2473" y="11444"/>
                  </a:cubicBezTo>
                  <a:cubicBezTo>
                    <a:pt x="2371" y="11313"/>
                    <a:pt x="2278" y="11158"/>
                    <a:pt x="2148" y="11025"/>
                  </a:cubicBezTo>
                  <a:cubicBezTo>
                    <a:pt x="2150" y="11011"/>
                    <a:pt x="2151" y="10998"/>
                    <a:pt x="2151" y="10979"/>
                  </a:cubicBezTo>
                  <a:cubicBezTo>
                    <a:pt x="2116" y="10945"/>
                    <a:pt x="2092" y="10913"/>
                    <a:pt x="2066" y="10880"/>
                  </a:cubicBezTo>
                  <a:cubicBezTo>
                    <a:pt x="2056" y="10822"/>
                    <a:pt x="1998" y="10742"/>
                    <a:pt x="1954" y="10673"/>
                  </a:cubicBezTo>
                  <a:cubicBezTo>
                    <a:pt x="1916" y="10613"/>
                    <a:pt x="1866" y="10566"/>
                    <a:pt x="1831" y="10502"/>
                  </a:cubicBezTo>
                  <a:cubicBezTo>
                    <a:pt x="1798" y="10442"/>
                    <a:pt x="1767" y="10377"/>
                    <a:pt x="1731" y="10320"/>
                  </a:cubicBezTo>
                  <a:cubicBezTo>
                    <a:pt x="1725" y="10287"/>
                    <a:pt x="1720" y="10258"/>
                    <a:pt x="1716" y="10227"/>
                  </a:cubicBezTo>
                  <a:cubicBezTo>
                    <a:pt x="1707" y="10229"/>
                    <a:pt x="1698" y="10232"/>
                    <a:pt x="1683" y="10234"/>
                  </a:cubicBezTo>
                  <a:cubicBezTo>
                    <a:pt x="1657" y="10167"/>
                    <a:pt x="1641" y="10124"/>
                    <a:pt x="1626" y="10087"/>
                  </a:cubicBezTo>
                  <a:cubicBezTo>
                    <a:pt x="1613" y="10067"/>
                    <a:pt x="1603" y="10051"/>
                    <a:pt x="1591" y="10030"/>
                  </a:cubicBezTo>
                  <a:cubicBezTo>
                    <a:pt x="1597" y="10011"/>
                    <a:pt x="1600" y="9999"/>
                    <a:pt x="1604" y="9986"/>
                  </a:cubicBezTo>
                  <a:cubicBezTo>
                    <a:pt x="1536" y="9884"/>
                    <a:pt x="1473" y="9790"/>
                    <a:pt x="1398" y="9677"/>
                  </a:cubicBezTo>
                  <a:cubicBezTo>
                    <a:pt x="1429" y="9672"/>
                    <a:pt x="1457" y="9668"/>
                    <a:pt x="1492" y="9662"/>
                  </a:cubicBezTo>
                  <a:cubicBezTo>
                    <a:pt x="1417" y="9575"/>
                    <a:pt x="1407" y="9477"/>
                    <a:pt x="1382" y="9383"/>
                  </a:cubicBezTo>
                  <a:cubicBezTo>
                    <a:pt x="1366" y="9409"/>
                    <a:pt x="1352" y="9430"/>
                    <a:pt x="1338" y="9447"/>
                  </a:cubicBezTo>
                  <a:cubicBezTo>
                    <a:pt x="1338" y="9447"/>
                    <a:pt x="1327" y="9424"/>
                    <a:pt x="1320" y="9411"/>
                  </a:cubicBezTo>
                  <a:cubicBezTo>
                    <a:pt x="1326" y="9396"/>
                    <a:pt x="1330" y="9383"/>
                    <a:pt x="1335" y="9368"/>
                  </a:cubicBezTo>
                  <a:cubicBezTo>
                    <a:pt x="1320" y="9344"/>
                    <a:pt x="1308" y="9324"/>
                    <a:pt x="1298" y="9306"/>
                  </a:cubicBezTo>
                  <a:cubicBezTo>
                    <a:pt x="1299" y="9269"/>
                    <a:pt x="1302" y="9230"/>
                    <a:pt x="1304" y="9202"/>
                  </a:cubicBezTo>
                  <a:cubicBezTo>
                    <a:pt x="1266" y="9116"/>
                    <a:pt x="1242" y="9047"/>
                    <a:pt x="1214" y="8971"/>
                  </a:cubicBezTo>
                  <a:lnTo>
                    <a:pt x="1179" y="8974"/>
                  </a:lnTo>
                  <a:cubicBezTo>
                    <a:pt x="1149" y="8838"/>
                    <a:pt x="1214" y="8878"/>
                    <a:pt x="1155" y="8684"/>
                  </a:cubicBezTo>
                  <a:lnTo>
                    <a:pt x="1155" y="8684"/>
                  </a:lnTo>
                  <a:cubicBezTo>
                    <a:pt x="1139" y="8699"/>
                    <a:pt x="1124" y="8712"/>
                    <a:pt x="1104" y="8732"/>
                  </a:cubicBezTo>
                  <a:cubicBezTo>
                    <a:pt x="1098" y="8654"/>
                    <a:pt x="1091" y="8598"/>
                    <a:pt x="1089" y="8515"/>
                  </a:cubicBezTo>
                  <a:cubicBezTo>
                    <a:pt x="1071" y="8537"/>
                    <a:pt x="1061" y="8548"/>
                    <a:pt x="1049" y="8565"/>
                  </a:cubicBezTo>
                  <a:cubicBezTo>
                    <a:pt x="1029" y="8322"/>
                    <a:pt x="998" y="8107"/>
                    <a:pt x="965" y="7854"/>
                  </a:cubicBezTo>
                  <a:cubicBezTo>
                    <a:pt x="951" y="7844"/>
                    <a:pt x="936" y="7833"/>
                    <a:pt x="924" y="7825"/>
                  </a:cubicBezTo>
                  <a:cubicBezTo>
                    <a:pt x="914" y="7725"/>
                    <a:pt x="905" y="7635"/>
                    <a:pt x="895" y="7538"/>
                  </a:cubicBezTo>
                  <a:cubicBezTo>
                    <a:pt x="883" y="7538"/>
                    <a:pt x="876" y="7538"/>
                    <a:pt x="868" y="7536"/>
                  </a:cubicBezTo>
                  <a:cubicBezTo>
                    <a:pt x="868" y="7537"/>
                    <a:pt x="868" y="7537"/>
                    <a:pt x="868" y="7538"/>
                  </a:cubicBezTo>
                  <a:lnTo>
                    <a:pt x="868" y="7538"/>
                  </a:lnTo>
                  <a:cubicBezTo>
                    <a:pt x="851" y="7501"/>
                    <a:pt x="836" y="7461"/>
                    <a:pt x="821" y="7426"/>
                  </a:cubicBezTo>
                  <a:cubicBezTo>
                    <a:pt x="820" y="7401"/>
                    <a:pt x="818" y="7383"/>
                    <a:pt x="815" y="7351"/>
                  </a:cubicBezTo>
                  <a:lnTo>
                    <a:pt x="815" y="7351"/>
                  </a:lnTo>
                  <a:cubicBezTo>
                    <a:pt x="829" y="7352"/>
                    <a:pt x="842" y="7352"/>
                    <a:pt x="855" y="7354"/>
                  </a:cubicBezTo>
                  <a:cubicBezTo>
                    <a:pt x="830" y="7277"/>
                    <a:pt x="807" y="7202"/>
                    <a:pt x="780" y="7124"/>
                  </a:cubicBezTo>
                  <a:cubicBezTo>
                    <a:pt x="787" y="7111"/>
                    <a:pt x="795" y="7099"/>
                    <a:pt x="802" y="7083"/>
                  </a:cubicBezTo>
                  <a:cubicBezTo>
                    <a:pt x="774" y="7007"/>
                    <a:pt x="749" y="6936"/>
                    <a:pt x="729" y="6871"/>
                  </a:cubicBezTo>
                  <a:cubicBezTo>
                    <a:pt x="718" y="6771"/>
                    <a:pt x="774" y="6814"/>
                    <a:pt x="735" y="6683"/>
                  </a:cubicBezTo>
                  <a:lnTo>
                    <a:pt x="735" y="6683"/>
                  </a:lnTo>
                  <a:cubicBezTo>
                    <a:pt x="724" y="6701"/>
                    <a:pt x="714" y="6717"/>
                    <a:pt x="693" y="6751"/>
                  </a:cubicBezTo>
                  <a:cubicBezTo>
                    <a:pt x="696" y="6648"/>
                    <a:pt x="698" y="6601"/>
                    <a:pt x="698" y="6556"/>
                  </a:cubicBezTo>
                  <a:cubicBezTo>
                    <a:pt x="718" y="6549"/>
                    <a:pt x="735" y="6543"/>
                    <a:pt x="751" y="6537"/>
                  </a:cubicBezTo>
                  <a:cubicBezTo>
                    <a:pt x="729" y="6452"/>
                    <a:pt x="709" y="6377"/>
                    <a:pt x="693" y="6305"/>
                  </a:cubicBezTo>
                  <a:cubicBezTo>
                    <a:pt x="689" y="6325"/>
                    <a:pt x="683" y="6347"/>
                    <a:pt x="673" y="6392"/>
                  </a:cubicBezTo>
                  <a:cubicBezTo>
                    <a:pt x="662" y="6334"/>
                    <a:pt x="654" y="6286"/>
                    <a:pt x="645" y="6236"/>
                  </a:cubicBezTo>
                  <a:cubicBezTo>
                    <a:pt x="654" y="6199"/>
                    <a:pt x="668" y="6143"/>
                    <a:pt x="692" y="6052"/>
                  </a:cubicBezTo>
                  <a:cubicBezTo>
                    <a:pt x="659" y="6047"/>
                    <a:pt x="642" y="6044"/>
                    <a:pt x="624" y="6044"/>
                  </a:cubicBezTo>
                  <a:lnTo>
                    <a:pt x="624" y="6044"/>
                  </a:lnTo>
                  <a:cubicBezTo>
                    <a:pt x="626" y="5969"/>
                    <a:pt x="639" y="5900"/>
                    <a:pt x="608" y="5824"/>
                  </a:cubicBezTo>
                  <a:cubicBezTo>
                    <a:pt x="617" y="5769"/>
                    <a:pt x="623" y="5716"/>
                    <a:pt x="630" y="5669"/>
                  </a:cubicBezTo>
                  <a:cubicBezTo>
                    <a:pt x="621" y="5622"/>
                    <a:pt x="615" y="5594"/>
                    <a:pt x="608" y="5562"/>
                  </a:cubicBezTo>
                  <a:cubicBezTo>
                    <a:pt x="620" y="5547"/>
                    <a:pt x="627" y="5535"/>
                    <a:pt x="639" y="5521"/>
                  </a:cubicBezTo>
                  <a:cubicBezTo>
                    <a:pt x="615" y="5418"/>
                    <a:pt x="595" y="5325"/>
                    <a:pt x="576" y="5240"/>
                  </a:cubicBezTo>
                  <a:cubicBezTo>
                    <a:pt x="584" y="5129"/>
                    <a:pt x="584" y="5038"/>
                    <a:pt x="576" y="4904"/>
                  </a:cubicBezTo>
                  <a:cubicBezTo>
                    <a:pt x="565" y="4903"/>
                    <a:pt x="554" y="4900"/>
                    <a:pt x="530" y="4895"/>
                  </a:cubicBezTo>
                  <a:cubicBezTo>
                    <a:pt x="549" y="4839"/>
                    <a:pt x="559" y="4809"/>
                    <a:pt x="574" y="4764"/>
                  </a:cubicBezTo>
                  <a:cubicBezTo>
                    <a:pt x="555" y="4716"/>
                    <a:pt x="542" y="4691"/>
                    <a:pt x="531" y="4654"/>
                  </a:cubicBezTo>
                  <a:cubicBezTo>
                    <a:pt x="526" y="4634"/>
                    <a:pt x="523" y="4594"/>
                    <a:pt x="517" y="4545"/>
                  </a:cubicBezTo>
                  <a:cubicBezTo>
                    <a:pt x="536" y="4536"/>
                    <a:pt x="549" y="4531"/>
                    <a:pt x="561" y="4525"/>
                  </a:cubicBezTo>
                  <a:cubicBezTo>
                    <a:pt x="562" y="4455"/>
                    <a:pt x="576" y="4379"/>
                    <a:pt x="549" y="4370"/>
                  </a:cubicBezTo>
                  <a:cubicBezTo>
                    <a:pt x="540" y="4397"/>
                    <a:pt x="531" y="4398"/>
                    <a:pt x="523" y="4400"/>
                  </a:cubicBezTo>
                  <a:cubicBezTo>
                    <a:pt x="523" y="4386"/>
                    <a:pt x="521" y="4372"/>
                    <a:pt x="521" y="4358"/>
                  </a:cubicBezTo>
                  <a:lnTo>
                    <a:pt x="549" y="4339"/>
                  </a:lnTo>
                  <a:cubicBezTo>
                    <a:pt x="549" y="4353"/>
                    <a:pt x="549" y="4366"/>
                    <a:pt x="549" y="4370"/>
                  </a:cubicBezTo>
                  <a:cubicBezTo>
                    <a:pt x="549" y="4266"/>
                    <a:pt x="549" y="4186"/>
                    <a:pt x="551" y="4110"/>
                  </a:cubicBezTo>
                  <a:cubicBezTo>
                    <a:pt x="534" y="4092"/>
                    <a:pt x="521" y="4079"/>
                    <a:pt x="508" y="4066"/>
                  </a:cubicBezTo>
                  <a:cubicBezTo>
                    <a:pt x="515" y="4026"/>
                    <a:pt x="520" y="3994"/>
                    <a:pt x="524" y="3961"/>
                  </a:cubicBezTo>
                  <a:cubicBezTo>
                    <a:pt x="520" y="3935"/>
                    <a:pt x="515" y="3908"/>
                    <a:pt x="511" y="3880"/>
                  </a:cubicBezTo>
                  <a:cubicBezTo>
                    <a:pt x="517" y="3866"/>
                    <a:pt x="521" y="3851"/>
                    <a:pt x="527" y="3835"/>
                  </a:cubicBezTo>
                  <a:cubicBezTo>
                    <a:pt x="531" y="3740"/>
                    <a:pt x="523" y="3626"/>
                    <a:pt x="552" y="3543"/>
                  </a:cubicBezTo>
                  <a:cubicBezTo>
                    <a:pt x="526" y="3449"/>
                    <a:pt x="501" y="3361"/>
                    <a:pt x="471" y="3259"/>
                  </a:cubicBezTo>
                  <a:cubicBezTo>
                    <a:pt x="504" y="3231"/>
                    <a:pt x="533" y="3206"/>
                    <a:pt x="561" y="3183"/>
                  </a:cubicBezTo>
                  <a:cubicBezTo>
                    <a:pt x="558" y="3142"/>
                    <a:pt x="555" y="3100"/>
                    <a:pt x="552" y="3062"/>
                  </a:cubicBezTo>
                  <a:cubicBezTo>
                    <a:pt x="561" y="3031"/>
                    <a:pt x="567" y="3011"/>
                    <a:pt x="574" y="2983"/>
                  </a:cubicBezTo>
                  <a:cubicBezTo>
                    <a:pt x="559" y="2913"/>
                    <a:pt x="546" y="2843"/>
                    <a:pt x="522" y="2829"/>
                  </a:cubicBezTo>
                  <a:lnTo>
                    <a:pt x="522" y="2829"/>
                  </a:lnTo>
                  <a:lnTo>
                    <a:pt x="523" y="2842"/>
                  </a:lnTo>
                  <a:cubicBezTo>
                    <a:pt x="523" y="2846"/>
                    <a:pt x="521" y="2850"/>
                    <a:pt x="520" y="2850"/>
                  </a:cubicBezTo>
                  <a:cubicBezTo>
                    <a:pt x="518" y="2850"/>
                    <a:pt x="516" y="2845"/>
                    <a:pt x="515" y="2827"/>
                  </a:cubicBezTo>
                  <a:lnTo>
                    <a:pt x="515" y="2827"/>
                  </a:lnTo>
                  <a:cubicBezTo>
                    <a:pt x="518" y="2827"/>
                    <a:pt x="520" y="2828"/>
                    <a:pt x="522" y="2829"/>
                  </a:cubicBezTo>
                  <a:lnTo>
                    <a:pt x="522" y="2829"/>
                  </a:lnTo>
                  <a:lnTo>
                    <a:pt x="522" y="2791"/>
                  </a:lnTo>
                  <a:lnTo>
                    <a:pt x="522" y="2791"/>
                  </a:lnTo>
                  <a:cubicBezTo>
                    <a:pt x="520" y="2802"/>
                    <a:pt x="518" y="2814"/>
                    <a:pt x="515" y="2827"/>
                  </a:cubicBezTo>
                  <a:cubicBezTo>
                    <a:pt x="512" y="2827"/>
                    <a:pt x="517" y="2789"/>
                    <a:pt x="521" y="2752"/>
                  </a:cubicBezTo>
                  <a:lnTo>
                    <a:pt x="522" y="2791"/>
                  </a:lnTo>
                  <a:lnTo>
                    <a:pt x="522" y="2791"/>
                  </a:lnTo>
                  <a:cubicBezTo>
                    <a:pt x="536" y="2714"/>
                    <a:pt x="542" y="2686"/>
                    <a:pt x="548" y="2658"/>
                  </a:cubicBezTo>
                  <a:cubicBezTo>
                    <a:pt x="546" y="2652"/>
                    <a:pt x="545" y="2644"/>
                    <a:pt x="545" y="2636"/>
                  </a:cubicBezTo>
                  <a:cubicBezTo>
                    <a:pt x="543" y="2569"/>
                    <a:pt x="543" y="2503"/>
                    <a:pt x="542" y="2428"/>
                  </a:cubicBezTo>
                  <a:cubicBezTo>
                    <a:pt x="531" y="2424"/>
                    <a:pt x="521" y="2421"/>
                    <a:pt x="512" y="2418"/>
                  </a:cubicBezTo>
                  <a:cubicBezTo>
                    <a:pt x="530" y="2275"/>
                    <a:pt x="548" y="2140"/>
                    <a:pt x="564" y="2001"/>
                  </a:cubicBezTo>
                  <a:cubicBezTo>
                    <a:pt x="554" y="1993"/>
                    <a:pt x="543" y="1984"/>
                    <a:pt x="529" y="1971"/>
                  </a:cubicBezTo>
                  <a:cubicBezTo>
                    <a:pt x="531" y="1922"/>
                    <a:pt x="545" y="1848"/>
                    <a:pt x="540" y="1828"/>
                  </a:cubicBezTo>
                  <a:cubicBezTo>
                    <a:pt x="531" y="1768"/>
                    <a:pt x="540" y="1732"/>
                    <a:pt x="554" y="1690"/>
                  </a:cubicBezTo>
                  <a:cubicBezTo>
                    <a:pt x="545" y="1668"/>
                    <a:pt x="537" y="1645"/>
                    <a:pt x="529" y="1620"/>
                  </a:cubicBezTo>
                  <a:cubicBezTo>
                    <a:pt x="542" y="1567"/>
                    <a:pt x="549" y="1529"/>
                    <a:pt x="559" y="1487"/>
                  </a:cubicBezTo>
                  <a:cubicBezTo>
                    <a:pt x="546" y="1470"/>
                    <a:pt x="534" y="1457"/>
                    <a:pt x="520" y="1439"/>
                  </a:cubicBezTo>
                  <a:cubicBezTo>
                    <a:pt x="540" y="1325"/>
                    <a:pt x="558" y="1222"/>
                    <a:pt x="574" y="1126"/>
                  </a:cubicBezTo>
                  <a:cubicBezTo>
                    <a:pt x="564" y="1072"/>
                    <a:pt x="554" y="1026"/>
                    <a:pt x="543" y="973"/>
                  </a:cubicBezTo>
                  <a:cubicBezTo>
                    <a:pt x="559" y="901"/>
                    <a:pt x="571" y="841"/>
                    <a:pt x="584" y="774"/>
                  </a:cubicBezTo>
                  <a:cubicBezTo>
                    <a:pt x="584" y="708"/>
                    <a:pt x="583" y="636"/>
                    <a:pt x="583" y="557"/>
                  </a:cubicBezTo>
                  <a:cubicBezTo>
                    <a:pt x="537" y="649"/>
                    <a:pt x="496" y="733"/>
                    <a:pt x="453" y="820"/>
                  </a:cubicBezTo>
                  <a:cubicBezTo>
                    <a:pt x="453" y="820"/>
                    <a:pt x="451" y="799"/>
                    <a:pt x="446" y="757"/>
                  </a:cubicBezTo>
                  <a:cubicBezTo>
                    <a:pt x="430" y="880"/>
                    <a:pt x="418" y="980"/>
                    <a:pt x="408" y="1061"/>
                  </a:cubicBezTo>
                  <a:cubicBezTo>
                    <a:pt x="376" y="1095"/>
                    <a:pt x="349" y="1122"/>
                    <a:pt x="312" y="1161"/>
                  </a:cubicBezTo>
                  <a:cubicBezTo>
                    <a:pt x="324" y="1223"/>
                    <a:pt x="331" y="1261"/>
                    <a:pt x="339" y="1295"/>
                  </a:cubicBezTo>
                  <a:cubicBezTo>
                    <a:pt x="323" y="1373"/>
                    <a:pt x="311" y="1432"/>
                    <a:pt x="298" y="1497"/>
                  </a:cubicBezTo>
                  <a:cubicBezTo>
                    <a:pt x="315" y="1517"/>
                    <a:pt x="327" y="1531"/>
                    <a:pt x="339" y="1547"/>
                  </a:cubicBezTo>
                  <a:cubicBezTo>
                    <a:pt x="333" y="1587"/>
                    <a:pt x="330" y="1616"/>
                    <a:pt x="324" y="1654"/>
                  </a:cubicBezTo>
                  <a:cubicBezTo>
                    <a:pt x="302" y="1647"/>
                    <a:pt x="283" y="1641"/>
                    <a:pt x="264" y="1634"/>
                  </a:cubicBezTo>
                  <a:cubicBezTo>
                    <a:pt x="252" y="1670"/>
                    <a:pt x="245" y="1694"/>
                    <a:pt x="245" y="1695"/>
                  </a:cubicBezTo>
                  <a:cubicBezTo>
                    <a:pt x="233" y="1803"/>
                    <a:pt x="252" y="1887"/>
                    <a:pt x="214" y="1946"/>
                  </a:cubicBezTo>
                  <a:cubicBezTo>
                    <a:pt x="215" y="1981"/>
                    <a:pt x="217" y="2015"/>
                    <a:pt x="218" y="2049"/>
                  </a:cubicBezTo>
                  <a:cubicBezTo>
                    <a:pt x="212" y="2068"/>
                    <a:pt x="206" y="2088"/>
                    <a:pt x="192" y="2140"/>
                  </a:cubicBezTo>
                  <a:lnTo>
                    <a:pt x="221" y="2234"/>
                  </a:lnTo>
                  <a:lnTo>
                    <a:pt x="209" y="2278"/>
                  </a:lnTo>
                  <a:cubicBezTo>
                    <a:pt x="200" y="2256"/>
                    <a:pt x="192" y="2234"/>
                    <a:pt x="184" y="2215"/>
                  </a:cubicBezTo>
                  <a:cubicBezTo>
                    <a:pt x="170" y="2240"/>
                    <a:pt x="156" y="2262"/>
                    <a:pt x="143" y="2284"/>
                  </a:cubicBezTo>
                  <a:cubicBezTo>
                    <a:pt x="140" y="2331"/>
                    <a:pt x="137" y="2374"/>
                    <a:pt x="130" y="2475"/>
                  </a:cubicBezTo>
                  <a:cubicBezTo>
                    <a:pt x="136" y="2512"/>
                    <a:pt x="145" y="2578"/>
                    <a:pt x="153" y="2636"/>
                  </a:cubicBezTo>
                  <a:cubicBezTo>
                    <a:pt x="150" y="2640"/>
                    <a:pt x="142" y="2650"/>
                    <a:pt x="134" y="2659"/>
                  </a:cubicBezTo>
                  <a:cubicBezTo>
                    <a:pt x="128" y="2739"/>
                    <a:pt x="125" y="2811"/>
                    <a:pt x="121" y="2878"/>
                  </a:cubicBezTo>
                  <a:cubicBezTo>
                    <a:pt x="130" y="2897"/>
                    <a:pt x="137" y="2912"/>
                    <a:pt x="149" y="2933"/>
                  </a:cubicBezTo>
                  <a:cubicBezTo>
                    <a:pt x="125" y="2971"/>
                    <a:pt x="105" y="3002"/>
                    <a:pt x="86" y="3033"/>
                  </a:cubicBezTo>
                  <a:lnTo>
                    <a:pt x="62" y="3249"/>
                  </a:lnTo>
                  <a:cubicBezTo>
                    <a:pt x="68" y="3262"/>
                    <a:pt x="75" y="3277"/>
                    <a:pt x="83" y="3292"/>
                  </a:cubicBezTo>
                  <a:cubicBezTo>
                    <a:pt x="80" y="3348"/>
                    <a:pt x="78" y="3399"/>
                    <a:pt x="77" y="3446"/>
                  </a:cubicBezTo>
                  <a:cubicBezTo>
                    <a:pt x="67" y="3459"/>
                    <a:pt x="58" y="3470"/>
                    <a:pt x="46" y="3486"/>
                  </a:cubicBezTo>
                  <a:cubicBezTo>
                    <a:pt x="49" y="3577"/>
                    <a:pt x="52" y="3664"/>
                    <a:pt x="55" y="3754"/>
                  </a:cubicBezTo>
                  <a:cubicBezTo>
                    <a:pt x="44" y="3771"/>
                    <a:pt x="34" y="3790"/>
                    <a:pt x="25" y="3805"/>
                  </a:cubicBezTo>
                  <a:cubicBezTo>
                    <a:pt x="24" y="3920"/>
                    <a:pt x="22" y="4026"/>
                    <a:pt x="19" y="4195"/>
                  </a:cubicBezTo>
                  <a:cubicBezTo>
                    <a:pt x="22" y="4202"/>
                    <a:pt x="36" y="4227"/>
                    <a:pt x="53" y="4263"/>
                  </a:cubicBezTo>
                  <a:cubicBezTo>
                    <a:pt x="36" y="4286"/>
                    <a:pt x="28" y="4298"/>
                    <a:pt x="22" y="4305"/>
                  </a:cubicBezTo>
                  <a:cubicBezTo>
                    <a:pt x="18" y="4394"/>
                    <a:pt x="15" y="4472"/>
                    <a:pt x="11" y="4551"/>
                  </a:cubicBezTo>
                  <a:cubicBezTo>
                    <a:pt x="8" y="4620"/>
                    <a:pt x="0" y="4722"/>
                    <a:pt x="8" y="4759"/>
                  </a:cubicBezTo>
                  <a:cubicBezTo>
                    <a:pt x="36" y="4891"/>
                    <a:pt x="19" y="5026"/>
                    <a:pt x="34" y="5178"/>
                  </a:cubicBezTo>
                  <a:cubicBezTo>
                    <a:pt x="24" y="5207"/>
                    <a:pt x="14" y="5240"/>
                    <a:pt x="3" y="5271"/>
                  </a:cubicBezTo>
                  <a:cubicBezTo>
                    <a:pt x="18" y="5326"/>
                    <a:pt x="28" y="5368"/>
                    <a:pt x="39" y="5410"/>
                  </a:cubicBezTo>
                  <a:cubicBezTo>
                    <a:pt x="27" y="5481"/>
                    <a:pt x="15" y="5552"/>
                    <a:pt x="3" y="5619"/>
                  </a:cubicBezTo>
                  <a:cubicBezTo>
                    <a:pt x="14" y="5672"/>
                    <a:pt x="19" y="5705"/>
                    <a:pt x="24" y="5730"/>
                  </a:cubicBezTo>
                  <a:cubicBezTo>
                    <a:pt x="21" y="5768"/>
                    <a:pt x="18" y="5802"/>
                    <a:pt x="15" y="5828"/>
                  </a:cubicBezTo>
                  <a:cubicBezTo>
                    <a:pt x="27" y="5884"/>
                    <a:pt x="36" y="5927"/>
                    <a:pt x="44" y="5968"/>
                  </a:cubicBezTo>
                  <a:cubicBezTo>
                    <a:pt x="40" y="6002"/>
                    <a:pt x="37" y="6025"/>
                    <a:pt x="37" y="6025"/>
                  </a:cubicBezTo>
                  <a:cubicBezTo>
                    <a:pt x="50" y="6142"/>
                    <a:pt x="64" y="6237"/>
                    <a:pt x="74" y="6331"/>
                  </a:cubicBezTo>
                  <a:cubicBezTo>
                    <a:pt x="84" y="6343"/>
                    <a:pt x="93" y="6353"/>
                    <a:pt x="97" y="6361"/>
                  </a:cubicBezTo>
                  <a:cubicBezTo>
                    <a:pt x="96" y="6467"/>
                    <a:pt x="100" y="6555"/>
                    <a:pt x="103" y="6640"/>
                  </a:cubicBezTo>
                  <a:cubicBezTo>
                    <a:pt x="130" y="6724"/>
                    <a:pt x="133" y="6815"/>
                    <a:pt x="142" y="6902"/>
                  </a:cubicBezTo>
                  <a:cubicBezTo>
                    <a:pt x="133" y="6917"/>
                    <a:pt x="125" y="6929"/>
                    <a:pt x="118" y="6942"/>
                  </a:cubicBezTo>
                  <a:cubicBezTo>
                    <a:pt x="128" y="6979"/>
                    <a:pt x="137" y="7011"/>
                    <a:pt x="147" y="7046"/>
                  </a:cubicBezTo>
                  <a:cubicBezTo>
                    <a:pt x="146" y="7086"/>
                    <a:pt x="146" y="7117"/>
                    <a:pt x="146" y="7155"/>
                  </a:cubicBezTo>
                  <a:cubicBezTo>
                    <a:pt x="153" y="7164"/>
                    <a:pt x="162" y="7173"/>
                    <a:pt x="174" y="7186"/>
                  </a:cubicBezTo>
                  <a:cubicBezTo>
                    <a:pt x="190" y="7254"/>
                    <a:pt x="209" y="7335"/>
                    <a:pt x="228" y="7413"/>
                  </a:cubicBezTo>
                  <a:cubicBezTo>
                    <a:pt x="231" y="7555"/>
                    <a:pt x="237" y="7686"/>
                    <a:pt x="245" y="7761"/>
                  </a:cubicBezTo>
                  <a:cubicBezTo>
                    <a:pt x="274" y="7916"/>
                    <a:pt x="293" y="8014"/>
                    <a:pt x="318" y="8145"/>
                  </a:cubicBezTo>
                  <a:cubicBezTo>
                    <a:pt x="321" y="8151"/>
                    <a:pt x="336" y="8189"/>
                    <a:pt x="353" y="8228"/>
                  </a:cubicBezTo>
                  <a:cubicBezTo>
                    <a:pt x="355" y="8250"/>
                    <a:pt x="355" y="8272"/>
                    <a:pt x="355" y="8292"/>
                  </a:cubicBezTo>
                  <a:cubicBezTo>
                    <a:pt x="368" y="8323"/>
                    <a:pt x="380" y="8354"/>
                    <a:pt x="387" y="8370"/>
                  </a:cubicBezTo>
                  <a:cubicBezTo>
                    <a:pt x="402" y="8463"/>
                    <a:pt x="412" y="8538"/>
                    <a:pt x="431" y="8659"/>
                  </a:cubicBezTo>
                  <a:cubicBezTo>
                    <a:pt x="451" y="8685"/>
                    <a:pt x="471" y="8712"/>
                    <a:pt x="493" y="8743"/>
                  </a:cubicBezTo>
                  <a:cubicBezTo>
                    <a:pt x="542" y="8955"/>
                    <a:pt x="583" y="9147"/>
                    <a:pt x="639" y="9368"/>
                  </a:cubicBezTo>
                  <a:cubicBezTo>
                    <a:pt x="664" y="9422"/>
                    <a:pt x="708" y="9497"/>
                    <a:pt x="721" y="9605"/>
                  </a:cubicBezTo>
                  <a:cubicBezTo>
                    <a:pt x="726" y="9642"/>
                    <a:pt x="758" y="9740"/>
                    <a:pt x="777" y="9778"/>
                  </a:cubicBezTo>
                  <a:cubicBezTo>
                    <a:pt x="843" y="9909"/>
                    <a:pt x="901" y="10048"/>
                    <a:pt x="954" y="10183"/>
                  </a:cubicBezTo>
                  <a:cubicBezTo>
                    <a:pt x="1020" y="10362"/>
                    <a:pt x="1116" y="10507"/>
                    <a:pt x="1202" y="10652"/>
                  </a:cubicBezTo>
                  <a:cubicBezTo>
                    <a:pt x="1282" y="10874"/>
                    <a:pt x="1285" y="10874"/>
                    <a:pt x="1372" y="10991"/>
                  </a:cubicBezTo>
                  <a:cubicBezTo>
                    <a:pt x="1445" y="11136"/>
                    <a:pt x="1504" y="11285"/>
                    <a:pt x="1588" y="11422"/>
                  </a:cubicBezTo>
                  <a:cubicBezTo>
                    <a:pt x="1613" y="11453"/>
                    <a:pt x="1651" y="11498"/>
                    <a:pt x="1691" y="11545"/>
                  </a:cubicBezTo>
                  <a:cubicBezTo>
                    <a:pt x="1728" y="11597"/>
                    <a:pt x="1767" y="11648"/>
                    <a:pt x="1801" y="11694"/>
                  </a:cubicBezTo>
                  <a:cubicBezTo>
                    <a:pt x="1820" y="11698"/>
                    <a:pt x="1831" y="11701"/>
                    <a:pt x="1848" y="11704"/>
                  </a:cubicBezTo>
                  <a:cubicBezTo>
                    <a:pt x="1892" y="11778"/>
                    <a:pt x="1984" y="11859"/>
                    <a:pt x="1998" y="11894"/>
                  </a:cubicBezTo>
                  <a:cubicBezTo>
                    <a:pt x="2037" y="11969"/>
                    <a:pt x="2142" y="12015"/>
                    <a:pt x="2160" y="12078"/>
                  </a:cubicBezTo>
                  <a:cubicBezTo>
                    <a:pt x="2162" y="12082"/>
                    <a:pt x="2195" y="12119"/>
                    <a:pt x="2201" y="12124"/>
                  </a:cubicBezTo>
                  <a:cubicBezTo>
                    <a:pt x="2281" y="12177"/>
                    <a:pt x="2368" y="12257"/>
                    <a:pt x="2448" y="12327"/>
                  </a:cubicBezTo>
                  <a:cubicBezTo>
                    <a:pt x="2455" y="12326"/>
                    <a:pt x="2462" y="12325"/>
                    <a:pt x="2468" y="12325"/>
                  </a:cubicBezTo>
                  <a:cubicBezTo>
                    <a:pt x="2510" y="12325"/>
                    <a:pt x="2538" y="12349"/>
                    <a:pt x="2688" y="12475"/>
                  </a:cubicBezTo>
                  <a:cubicBezTo>
                    <a:pt x="2660" y="12483"/>
                    <a:pt x="2696" y="12522"/>
                    <a:pt x="2762" y="12577"/>
                  </a:cubicBezTo>
                  <a:cubicBezTo>
                    <a:pt x="2847" y="12628"/>
                    <a:pt x="2928" y="12655"/>
                    <a:pt x="3018" y="12741"/>
                  </a:cubicBezTo>
                  <a:cubicBezTo>
                    <a:pt x="3036" y="12758"/>
                    <a:pt x="3071" y="12781"/>
                    <a:pt x="3109" y="12805"/>
                  </a:cubicBezTo>
                  <a:cubicBezTo>
                    <a:pt x="3152" y="12825"/>
                    <a:pt x="3197" y="12847"/>
                    <a:pt x="3237" y="12865"/>
                  </a:cubicBezTo>
                  <a:cubicBezTo>
                    <a:pt x="3239" y="12872"/>
                    <a:pt x="3240" y="12880"/>
                    <a:pt x="3241" y="12887"/>
                  </a:cubicBezTo>
                  <a:cubicBezTo>
                    <a:pt x="3327" y="12925"/>
                    <a:pt x="3402" y="12945"/>
                    <a:pt x="3484" y="13003"/>
                  </a:cubicBezTo>
                  <a:cubicBezTo>
                    <a:pt x="3517" y="13027"/>
                    <a:pt x="3555" y="13049"/>
                    <a:pt x="3598" y="13070"/>
                  </a:cubicBezTo>
                  <a:cubicBezTo>
                    <a:pt x="3643" y="13084"/>
                    <a:pt x="3692" y="13099"/>
                    <a:pt x="3740" y="13111"/>
                  </a:cubicBezTo>
                  <a:cubicBezTo>
                    <a:pt x="3834" y="13133"/>
                    <a:pt x="3939" y="13164"/>
                    <a:pt x="4032" y="13189"/>
                  </a:cubicBezTo>
                  <a:cubicBezTo>
                    <a:pt x="4064" y="13206"/>
                    <a:pt x="4093" y="13223"/>
                    <a:pt x="4124" y="13239"/>
                  </a:cubicBezTo>
                  <a:cubicBezTo>
                    <a:pt x="4220" y="13252"/>
                    <a:pt x="4317" y="13261"/>
                    <a:pt x="4385" y="13261"/>
                  </a:cubicBezTo>
                  <a:cubicBezTo>
                    <a:pt x="4451" y="13261"/>
                    <a:pt x="4489" y="13249"/>
                    <a:pt x="4544" y="13240"/>
                  </a:cubicBezTo>
                  <a:cubicBezTo>
                    <a:pt x="4579" y="13245"/>
                    <a:pt x="4626" y="13249"/>
                    <a:pt x="4674" y="13253"/>
                  </a:cubicBezTo>
                  <a:cubicBezTo>
                    <a:pt x="4698" y="13262"/>
                    <a:pt x="4727" y="13274"/>
                    <a:pt x="4754" y="13283"/>
                  </a:cubicBezTo>
                  <a:cubicBezTo>
                    <a:pt x="4808" y="13284"/>
                    <a:pt x="4848" y="13286"/>
                    <a:pt x="4908" y="13286"/>
                  </a:cubicBezTo>
                  <a:cubicBezTo>
                    <a:pt x="4895" y="13298"/>
                    <a:pt x="4888" y="13303"/>
                    <a:pt x="4880" y="13309"/>
                  </a:cubicBezTo>
                  <a:cubicBezTo>
                    <a:pt x="4789" y="13302"/>
                    <a:pt x="4705" y="13292"/>
                    <a:pt x="4624" y="13274"/>
                  </a:cubicBezTo>
                  <a:cubicBezTo>
                    <a:pt x="4620" y="13284"/>
                    <a:pt x="4617" y="13292"/>
                    <a:pt x="4617" y="13298"/>
                  </a:cubicBezTo>
                  <a:cubicBezTo>
                    <a:pt x="4638" y="13305"/>
                    <a:pt x="4654" y="13312"/>
                    <a:pt x="4672" y="13318"/>
                  </a:cubicBezTo>
                  <a:lnTo>
                    <a:pt x="4648" y="13318"/>
                  </a:lnTo>
                  <a:lnTo>
                    <a:pt x="4608" y="13298"/>
                  </a:lnTo>
                  <a:lnTo>
                    <a:pt x="4608" y="13298"/>
                  </a:lnTo>
                  <a:cubicBezTo>
                    <a:pt x="4580" y="13299"/>
                    <a:pt x="4555" y="13301"/>
                    <a:pt x="4527" y="13302"/>
                  </a:cubicBezTo>
                  <a:cubicBezTo>
                    <a:pt x="4604" y="13326"/>
                    <a:pt x="4655" y="13342"/>
                    <a:pt x="4714" y="13361"/>
                  </a:cubicBezTo>
                  <a:cubicBezTo>
                    <a:pt x="4777" y="13354"/>
                    <a:pt x="4845" y="13339"/>
                    <a:pt x="4933" y="13324"/>
                  </a:cubicBezTo>
                  <a:cubicBezTo>
                    <a:pt x="4994" y="13351"/>
                    <a:pt x="5045" y="13374"/>
                    <a:pt x="5092" y="13390"/>
                  </a:cubicBezTo>
                  <a:cubicBezTo>
                    <a:pt x="5189" y="13389"/>
                    <a:pt x="5283" y="13389"/>
                    <a:pt x="5363" y="13389"/>
                  </a:cubicBezTo>
                  <a:cubicBezTo>
                    <a:pt x="5422" y="13389"/>
                    <a:pt x="5474" y="13389"/>
                    <a:pt x="5516" y="13390"/>
                  </a:cubicBezTo>
                  <a:cubicBezTo>
                    <a:pt x="5533" y="13392"/>
                    <a:pt x="5549" y="13392"/>
                    <a:pt x="5564" y="13392"/>
                  </a:cubicBezTo>
                  <a:cubicBezTo>
                    <a:pt x="5637" y="13392"/>
                    <a:pt x="5695" y="13379"/>
                    <a:pt x="5760" y="13370"/>
                  </a:cubicBezTo>
                  <a:lnTo>
                    <a:pt x="5765" y="13343"/>
                  </a:lnTo>
                  <a:lnTo>
                    <a:pt x="5809" y="13340"/>
                  </a:lnTo>
                  <a:lnTo>
                    <a:pt x="5826" y="13367"/>
                  </a:lnTo>
                  <a:cubicBezTo>
                    <a:pt x="5860" y="13374"/>
                    <a:pt x="5894" y="13381"/>
                    <a:pt x="5929" y="13389"/>
                  </a:cubicBezTo>
                  <a:cubicBezTo>
                    <a:pt x="6049" y="13371"/>
                    <a:pt x="6160" y="13349"/>
                    <a:pt x="6202" y="13317"/>
                  </a:cubicBezTo>
                  <a:cubicBezTo>
                    <a:pt x="6262" y="13312"/>
                    <a:pt x="6312" y="13302"/>
                    <a:pt x="6353" y="13296"/>
                  </a:cubicBezTo>
                  <a:cubicBezTo>
                    <a:pt x="6363" y="13306"/>
                    <a:pt x="6369" y="13312"/>
                    <a:pt x="6377" y="13320"/>
                  </a:cubicBezTo>
                  <a:cubicBezTo>
                    <a:pt x="6465" y="13305"/>
                    <a:pt x="6547" y="13292"/>
                    <a:pt x="6636" y="13271"/>
                  </a:cubicBezTo>
                  <a:cubicBezTo>
                    <a:pt x="6625" y="13261"/>
                    <a:pt x="6621" y="13255"/>
                    <a:pt x="6615" y="13249"/>
                  </a:cubicBezTo>
                  <a:cubicBezTo>
                    <a:pt x="6577" y="13262"/>
                    <a:pt x="6547" y="13273"/>
                    <a:pt x="6480" y="13290"/>
                  </a:cubicBezTo>
                  <a:cubicBezTo>
                    <a:pt x="6525" y="13255"/>
                    <a:pt x="6559" y="13226"/>
                    <a:pt x="6590" y="13198"/>
                  </a:cubicBezTo>
                  <a:cubicBezTo>
                    <a:pt x="6668" y="13180"/>
                    <a:pt x="6740" y="13165"/>
                    <a:pt x="6817" y="13148"/>
                  </a:cubicBezTo>
                  <a:lnTo>
                    <a:pt x="6817" y="13148"/>
                  </a:lnTo>
                  <a:cubicBezTo>
                    <a:pt x="6747" y="13204"/>
                    <a:pt x="6738" y="13239"/>
                    <a:pt x="6790" y="13239"/>
                  </a:cubicBezTo>
                  <a:cubicBezTo>
                    <a:pt x="6791" y="13239"/>
                    <a:pt x="6792" y="13239"/>
                    <a:pt x="6793" y="13239"/>
                  </a:cubicBezTo>
                  <a:cubicBezTo>
                    <a:pt x="6815" y="13228"/>
                    <a:pt x="6839" y="13220"/>
                    <a:pt x="6852" y="13214"/>
                  </a:cubicBezTo>
                  <a:cubicBezTo>
                    <a:pt x="6927" y="13202"/>
                    <a:pt x="6996" y="13192"/>
                    <a:pt x="7064" y="13183"/>
                  </a:cubicBezTo>
                  <a:cubicBezTo>
                    <a:pt x="7081" y="13168"/>
                    <a:pt x="7099" y="13153"/>
                    <a:pt x="7115" y="13140"/>
                  </a:cubicBezTo>
                  <a:cubicBezTo>
                    <a:pt x="7286" y="13100"/>
                    <a:pt x="7426" y="13099"/>
                    <a:pt x="7560" y="12986"/>
                  </a:cubicBezTo>
                  <a:cubicBezTo>
                    <a:pt x="7639" y="12918"/>
                    <a:pt x="7741" y="12858"/>
                    <a:pt x="7898" y="12811"/>
                  </a:cubicBezTo>
                  <a:lnTo>
                    <a:pt x="7898" y="12811"/>
                  </a:lnTo>
                  <a:cubicBezTo>
                    <a:pt x="7810" y="12856"/>
                    <a:pt x="7732" y="12903"/>
                    <a:pt x="7639" y="12947"/>
                  </a:cubicBezTo>
                  <a:cubicBezTo>
                    <a:pt x="7665" y="12949"/>
                    <a:pt x="7688" y="12950"/>
                    <a:pt x="7713" y="12952"/>
                  </a:cubicBezTo>
                  <a:cubicBezTo>
                    <a:pt x="7647" y="12981"/>
                    <a:pt x="7616" y="12990"/>
                    <a:pt x="7603" y="12990"/>
                  </a:cubicBezTo>
                  <a:cubicBezTo>
                    <a:pt x="7580" y="12990"/>
                    <a:pt x="7607" y="12963"/>
                    <a:pt x="7600" y="12963"/>
                  </a:cubicBezTo>
                  <a:cubicBezTo>
                    <a:pt x="7597" y="12963"/>
                    <a:pt x="7586" y="12969"/>
                    <a:pt x="7560" y="12986"/>
                  </a:cubicBezTo>
                  <a:cubicBezTo>
                    <a:pt x="7595" y="13008"/>
                    <a:pt x="7596" y="13017"/>
                    <a:pt x="7598" y="13028"/>
                  </a:cubicBezTo>
                  <a:cubicBezTo>
                    <a:pt x="7841" y="12908"/>
                    <a:pt x="8080" y="12803"/>
                    <a:pt x="8310" y="12697"/>
                  </a:cubicBezTo>
                  <a:cubicBezTo>
                    <a:pt x="8326" y="12677"/>
                    <a:pt x="8335" y="12662"/>
                    <a:pt x="8350" y="12641"/>
                  </a:cubicBezTo>
                  <a:cubicBezTo>
                    <a:pt x="8417" y="12638"/>
                    <a:pt x="8529" y="12563"/>
                    <a:pt x="8589" y="12543"/>
                  </a:cubicBezTo>
                  <a:cubicBezTo>
                    <a:pt x="8689" y="12508"/>
                    <a:pt x="8745" y="12471"/>
                    <a:pt x="8838" y="12409"/>
                  </a:cubicBezTo>
                  <a:cubicBezTo>
                    <a:pt x="8904" y="12362"/>
                    <a:pt x="9003" y="12284"/>
                    <a:pt x="9096" y="12257"/>
                  </a:cubicBezTo>
                  <a:cubicBezTo>
                    <a:pt x="9176" y="12190"/>
                    <a:pt x="9251" y="12126"/>
                    <a:pt x="9324" y="12066"/>
                  </a:cubicBezTo>
                  <a:cubicBezTo>
                    <a:pt x="9375" y="12046"/>
                    <a:pt x="9431" y="12018"/>
                    <a:pt x="9494" y="11990"/>
                  </a:cubicBezTo>
                  <a:cubicBezTo>
                    <a:pt x="9521" y="11937"/>
                    <a:pt x="9541" y="11896"/>
                    <a:pt x="9562" y="11857"/>
                  </a:cubicBezTo>
                  <a:cubicBezTo>
                    <a:pt x="9653" y="11793"/>
                    <a:pt x="9737" y="11734"/>
                    <a:pt x="9819" y="11675"/>
                  </a:cubicBezTo>
                  <a:cubicBezTo>
                    <a:pt x="9824" y="11685"/>
                    <a:pt x="9825" y="11692"/>
                    <a:pt x="9828" y="11698"/>
                  </a:cubicBezTo>
                  <a:cubicBezTo>
                    <a:pt x="9868" y="11669"/>
                    <a:pt x="9933" y="11632"/>
                    <a:pt x="9902" y="11626"/>
                  </a:cubicBezTo>
                  <a:cubicBezTo>
                    <a:pt x="9852" y="11612"/>
                    <a:pt x="10025" y="11484"/>
                    <a:pt x="10037" y="11436"/>
                  </a:cubicBezTo>
                  <a:cubicBezTo>
                    <a:pt x="10059" y="11422"/>
                    <a:pt x="10083" y="11406"/>
                    <a:pt x="10119" y="11381"/>
                  </a:cubicBezTo>
                  <a:lnTo>
                    <a:pt x="10119" y="11381"/>
                  </a:lnTo>
                  <a:cubicBezTo>
                    <a:pt x="10097" y="11419"/>
                    <a:pt x="10080" y="11453"/>
                    <a:pt x="10064" y="11484"/>
                  </a:cubicBezTo>
                  <a:cubicBezTo>
                    <a:pt x="10005" y="11534"/>
                    <a:pt x="9952" y="11581"/>
                    <a:pt x="9903" y="11626"/>
                  </a:cubicBezTo>
                  <a:cubicBezTo>
                    <a:pt x="9991" y="11563"/>
                    <a:pt x="10056" y="11517"/>
                    <a:pt x="10133" y="11463"/>
                  </a:cubicBezTo>
                  <a:cubicBezTo>
                    <a:pt x="10147" y="11431"/>
                    <a:pt x="10170" y="11385"/>
                    <a:pt x="10189" y="11342"/>
                  </a:cubicBezTo>
                  <a:cubicBezTo>
                    <a:pt x="10237" y="11325"/>
                    <a:pt x="10284" y="11308"/>
                    <a:pt x="10336" y="11289"/>
                  </a:cubicBezTo>
                  <a:lnTo>
                    <a:pt x="10336" y="11289"/>
                  </a:lnTo>
                  <a:cubicBezTo>
                    <a:pt x="10292" y="11335"/>
                    <a:pt x="10247" y="11382"/>
                    <a:pt x="10174" y="11459"/>
                  </a:cubicBezTo>
                  <a:cubicBezTo>
                    <a:pt x="10339" y="11329"/>
                    <a:pt x="10474" y="11231"/>
                    <a:pt x="10524" y="11141"/>
                  </a:cubicBezTo>
                  <a:cubicBezTo>
                    <a:pt x="10608" y="11072"/>
                    <a:pt x="10671" y="11017"/>
                    <a:pt x="10733" y="10961"/>
                  </a:cubicBezTo>
                  <a:cubicBezTo>
                    <a:pt x="10732" y="10942"/>
                    <a:pt x="10730" y="10927"/>
                    <a:pt x="10729" y="10914"/>
                  </a:cubicBezTo>
                  <a:cubicBezTo>
                    <a:pt x="10759" y="10885"/>
                    <a:pt x="10786" y="10857"/>
                    <a:pt x="10815" y="10826"/>
                  </a:cubicBezTo>
                  <a:cubicBezTo>
                    <a:pt x="10807" y="10808"/>
                    <a:pt x="10798" y="10791"/>
                    <a:pt x="10786" y="10776"/>
                  </a:cubicBezTo>
                  <a:cubicBezTo>
                    <a:pt x="10786" y="10776"/>
                    <a:pt x="10785" y="10775"/>
                    <a:pt x="10785" y="10775"/>
                  </a:cubicBezTo>
                  <a:cubicBezTo>
                    <a:pt x="10781" y="10775"/>
                    <a:pt x="10765" y="10786"/>
                    <a:pt x="10764" y="10788"/>
                  </a:cubicBezTo>
                  <a:cubicBezTo>
                    <a:pt x="10717" y="10841"/>
                    <a:pt x="10673" y="10892"/>
                    <a:pt x="10611" y="10961"/>
                  </a:cubicBezTo>
                  <a:cubicBezTo>
                    <a:pt x="10602" y="10944"/>
                    <a:pt x="10596" y="10933"/>
                    <a:pt x="10590" y="10923"/>
                  </a:cubicBezTo>
                  <a:lnTo>
                    <a:pt x="10654" y="10889"/>
                  </a:lnTo>
                  <a:cubicBezTo>
                    <a:pt x="10651" y="10874"/>
                    <a:pt x="10648" y="10861"/>
                    <a:pt x="10645" y="10848"/>
                  </a:cubicBezTo>
                  <a:cubicBezTo>
                    <a:pt x="10679" y="10829"/>
                    <a:pt x="10692" y="10822"/>
                    <a:pt x="10723" y="10804"/>
                  </a:cubicBezTo>
                  <a:cubicBezTo>
                    <a:pt x="10740" y="10773"/>
                    <a:pt x="10759" y="10742"/>
                    <a:pt x="10779" y="10711"/>
                  </a:cubicBezTo>
                  <a:cubicBezTo>
                    <a:pt x="10814" y="10691"/>
                    <a:pt x="10833" y="10680"/>
                    <a:pt x="10857" y="10667"/>
                  </a:cubicBezTo>
                  <a:cubicBezTo>
                    <a:pt x="10879" y="10708"/>
                    <a:pt x="10902" y="10749"/>
                    <a:pt x="10924" y="10789"/>
                  </a:cubicBezTo>
                  <a:cubicBezTo>
                    <a:pt x="10890" y="10824"/>
                    <a:pt x="10867" y="10849"/>
                    <a:pt x="10833" y="10883"/>
                  </a:cubicBezTo>
                  <a:cubicBezTo>
                    <a:pt x="10917" y="10822"/>
                    <a:pt x="10983" y="10774"/>
                    <a:pt x="11049" y="10719"/>
                  </a:cubicBezTo>
                  <a:cubicBezTo>
                    <a:pt x="11105" y="10670"/>
                    <a:pt x="11160" y="10611"/>
                    <a:pt x="11246" y="10521"/>
                  </a:cubicBezTo>
                  <a:cubicBezTo>
                    <a:pt x="11252" y="10504"/>
                    <a:pt x="11264" y="10467"/>
                    <a:pt x="11277" y="10426"/>
                  </a:cubicBezTo>
                  <a:cubicBezTo>
                    <a:pt x="11313" y="10407"/>
                    <a:pt x="11344" y="10390"/>
                    <a:pt x="11372" y="10374"/>
                  </a:cubicBezTo>
                  <a:lnTo>
                    <a:pt x="11372" y="10374"/>
                  </a:lnTo>
                  <a:cubicBezTo>
                    <a:pt x="11355" y="10407"/>
                    <a:pt x="11345" y="10426"/>
                    <a:pt x="11333" y="10445"/>
                  </a:cubicBezTo>
                  <a:cubicBezTo>
                    <a:pt x="11395" y="10395"/>
                    <a:pt x="11451" y="10351"/>
                    <a:pt x="11505" y="10307"/>
                  </a:cubicBezTo>
                  <a:cubicBezTo>
                    <a:pt x="11516" y="10277"/>
                    <a:pt x="11525" y="10257"/>
                    <a:pt x="11532" y="10234"/>
                  </a:cubicBezTo>
                  <a:cubicBezTo>
                    <a:pt x="11650" y="10139"/>
                    <a:pt x="11813" y="9973"/>
                    <a:pt x="11906" y="9877"/>
                  </a:cubicBezTo>
                  <a:cubicBezTo>
                    <a:pt x="12042" y="9737"/>
                    <a:pt x="12139" y="9596"/>
                    <a:pt x="12282" y="9440"/>
                  </a:cubicBezTo>
                  <a:cubicBezTo>
                    <a:pt x="12291" y="9416"/>
                    <a:pt x="12300" y="9391"/>
                    <a:pt x="12307" y="9368"/>
                  </a:cubicBezTo>
                  <a:cubicBezTo>
                    <a:pt x="12388" y="9300"/>
                    <a:pt x="12451" y="9246"/>
                    <a:pt x="12513" y="9196"/>
                  </a:cubicBezTo>
                  <a:lnTo>
                    <a:pt x="12640" y="9005"/>
                  </a:lnTo>
                  <a:cubicBezTo>
                    <a:pt x="12684" y="8960"/>
                    <a:pt x="12721" y="8925"/>
                    <a:pt x="12757" y="8888"/>
                  </a:cubicBezTo>
                  <a:cubicBezTo>
                    <a:pt x="12765" y="8857"/>
                    <a:pt x="12769" y="8835"/>
                    <a:pt x="12775" y="8812"/>
                  </a:cubicBezTo>
                  <a:cubicBezTo>
                    <a:pt x="12828" y="8760"/>
                    <a:pt x="12865" y="8724"/>
                    <a:pt x="12906" y="8684"/>
                  </a:cubicBezTo>
                  <a:cubicBezTo>
                    <a:pt x="12915" y="8653"/>
                    <a:pt x="12921" y="8628"/>
                    <a:pt x="12928" y="8604"/>
                  </a:cubicBezTo>
                  <a:cubicBezTo>
                    <a:pt x="12950" y="8576"/>
                    <a:pt x="12971" y="8551"/>
                    <a:pt x="12963" y="8543"/>
                  </a:cubicBezTo>
                  <a:cubicBezTo>
                    <a:pt x="12976" y="8534"/>
                    <a:pt x="12986" y="8526"/>
                    <a:pt x="12995" y="8519"/>
                  </a:cubicBezTo>
                  <a:lnTo>
                    <a:pt x="12995" y="8519"/>
                  </a:lnTo>
                  <a:cubicBezTo>
                    <a:pt x="12987" y="8524"/>
                    <a:pt x="12978" y="8523"/>
                    <a:pt x="12969" y="8534"/>
                  </a:cubicBezTo>
                  <a:cubicBezTo>
                    <a:pt x="12967" y="8536"/>
                    <a:pt x="12964" y="8539"/>
                    <a:pt x="12962" y="8540"/>
                  </a:cubicBezTo>
                  <a:lnTo>
                    <a:pt x="12962" y="8540"/>
                  </a:lnTo>
                  <a:cubicBezTo>
                    <a:pt x="12953" y="8526"/>
                    <a:pt x="12966" y="8498"/>
                    <a:pt x="12990" y="8451"/>
                  </a:cubicBezTo>
                  <a:lnTo>
                    <a:pt x="12990" y="8451"/>
                  </a:lnTo>
                  <a:cubicBezTo>
                    <a:pt x="12991" y="8473"/>
                    <a:pt x="12993" y="8494"/>
                    <a:pt x="12996" y="8513"/>
                  </a:cubicBezTo>
                  <a:cubicBezTo>
                    <a:pt x="12996" y="8515"/>
                    <a:pt x="12996" y="8516"/>
                    <a:pt x="12996" y="8518"/>
                  </a:cubicBezTo>
                  <a:lnTo>
                    <a:pt x="12996" y="8518"/>
                  </a:lnTo>
                  <a:cubicBezTo>
                    <a:pt x="12998" y="8517"/>
                    <a:pt x="13000" y="8515"/>
                    <a:pt x="13001" y="8514"/>
                  </a:cubicBezTo>
                  <a:lnTo>
                    <a:pt x="13001" y="8514"/>
                  </a:lnTo>
                  <a:cubicBezTo>
                    <a:pt x="13000" y="8516"/>
                    <a:pt x="12998" y="8517"/>
                    <a:pt x="12996" y="8518"/>
                  </a:cubicBezTo>
                  <a:lnTo>
                    <a:pt x="12996" y="8518"/>
                  </a:lnTo>
                  <a:cubicBezTo>
                    <a:pt x="12996" y="8518"/>
                    <a:pt x="12996" y="8518"/>
                    <a:pt x="12996" y="8518"/>
                  </a:cubicBezTo>
                  <a:lnTo>
                    <a:pt x="12996" y="8518"/>
                  </a:lnTo>
                  <a:cubicBezTo>
                    <a:pt x="12996" y="8518"/>
                    <a:pt x="12996" y="8518"/>
                    <a:pt x="12995" y="8519"/>
                  </a:cubicBezTo>
                  <a:lnTo>
                    <a:pt x="12995" y="8519"/>
                  </a:lnTo>
                  <a:cubicBezTo>
                    <a:pt x="12996" y="8518"/>
                    <a:pt x="12996" y="8518"/>
                    <a:pt x="12996" y="8518"/>
                  </a:cubicBezTo>
                  <a:lnTo>
                    <a:pt x="12996" y="8518"/>
                  </a:lnTo>
                  <a:cubicBezTo>
                    <a:pt x="13013" y="8626"/>
                    <a:pt x="13002" y="8748"/>
                    <a:pt x="13018" y="8821"/>
                  </a:cubicBezTo>
                  <a:cubicBezTo>
                    <a:pt x="13043" y="8927"/>
                    <a:pt x="13040" y="9028"/>
                    <a:pt x="13053" y="9128"/>
                  </a:cubicBezTo>
                  <a:cubicBezTo>
                    <a:pt x="13063" y="9196"/>
                    <a:pt x="13075" y="9263"/>
                    <a:pt x="13087" y="9333"/>
                  </a:cubicBezTo>
                  <a:cubicBezTo>
                    <a:pt x="13085" y="9374"/>
                    <a:pt x="13084" y="9415"/>
                    <a:pt x="13084" y="9446"/>
                  </a:cubicBezTo>
                  <a:cubicBezTo>
                    <a:pt x="13085" y="9455"/>
                    <a:pt x="13099" y="9530"/>
                    <a:pt x="13112" y="9602"/>
                  </a:cubicBezTo>
                  <a:cubicBezTo>
                    <a:pt x="13125" y="9674"/>
                    <a:pt x="13140" y="9743"/>
                    <a:pt x="13140" y="9743"/>
                  </a:cubicBezTo>
                  <a:lnTo>
                    <a:pt x="13137" y="9809"/>
                  </a:lnTo>
                  <a:cubicBezTo>
                    <a:pt x="13153" y="9849"/>
                    <a:pt x="13168" y="9889"/>
                    <a:pt x="13183" y="9927"/>
                  </a:cubicBezTo>
                  <a:cubicBezTo>
                    <a:pt x="13187" y="10039"/>
                    <a:pt x="13206" y="10137"/>
                    <a:pt x="13247" y="10262"/>
                  </a:cubicBezTo>
                  <a:cubicBezTo>
                    <a:pt x="13277" y="10339"/>
                    <a:pt x="13321" y="10448"/>
                    <a:pt x="13334" y="10548"/>
                  </a:cubicBezTo>
                  <a:cubicBezTo>
                    <a:pt x="13368" y="10770"/>
                    <a:pt x="13458" y="11000"/>
                    <a:pt x="13525" y="11192"/>
                  </a:cubicBezTo>
                  <a:cubicBezTo>
                    <a:pt x="13564" y="11264"/>
                    <a:pt x="13590" y="11314"/>
                    <a:pt x="13611" y="11356"/>
                  </a:cubicBezTo>
                  <a:lnTo>
                    <a:pt x="13624" y="11297"/>
                  </a:lnTo>
                  <a:cubicBezTo>
                    <a:pt x="13630" y="11310"/>
                    <a:pt x="13636" y="11322"/>
                    <a:pt x="13643" y="11335"/>
                  </a:cubicBezTo>
                  <a:cubicBezTo>
                    <a:pt x="13648" y="11379"/>
                    <a:pt x="13653" y="11425"/>
                    <a:pt x="13658" y="11469"/>
                  </a:cubicBezTo>
                  <a:cubicBezTo>
                    <a:pt x="13670" y="11485"/>
                    <a:pt x="13677" y="11498"/>
                    <a:pt x="13680" y="11502"/>
                  </a:cubicBezTo>
                  <a:lnTo>
                    <a:pt x="13680" y="11502"/>
                  </a:lnTo>
                  <a:cubicBezTo>
                    <a:pt x="13774" y="11766"/>
                    <a:pt x="13926" y="11968"/>
                    <a:pt x="14071" y="12174"/>
                  </a:cubicBezTo>
                  <a:lnTo>
                    <a:pt x="14071" y="12221"/>
                  </a:lnTo>
                  <a:cubicBezTo>
                    <a:pt x="14093" y="12243"/>
                    <a:pt x="14111" y="12262"/>
                    <a:pt x="14127" y="12278"/>
                  </a:cubicBezTo>
                  <a:cubicBezTo>
                    <a:pt x="14142" y="12306"/>
                    <a:pt x="14157" y="12334"/>
                    <a:pt x="14170" y="12360"/>
                  </a:cubicBezTo>
                  <a:cubicBezTo>
                    <a:pt x="14226" y="12419"/>
                    <a:pt x="14273" y="12468"/>
                    <a:pt x="14310" y="12505"/>
                  </a:cubicBezTo>
                  <a:cubicBezTo>
                    <a:pt x="14345" y="12522"/>
                    <a:pt x="14374" y="12537"/>
                    <a:pt x="14399" y="12550"/>
                  </a:cubicBezTo>
                  <a:cubicBezTo>
                    <a:pt x="14389" y="12533"/>
                    <a:pt x="14379" y="12518"/>
                    <a:pt x="14370" y="12502"/>
                  </a:cubicBezTo>
                  <a:lnTo>
                    <a:pt x="14370" y="12502"/>
                  </a:lnTo>
                  <a:lnTo>
                    <a:pt x="14388" y="12516"/>
                  </a:lnTo>
                  <a:lnTo>
                    <a:pt x="14408" y="12558"/>
                  </a:lnTo>
                  <a:cubicBezTo>
                    <a:pt x="14406" y="12555"/>
                    <a:pt x="14403" y="12553"/>
                    <a:pt x="14401" y="12552"/>
                  </a:cubicBezTo>
                  <a:lnTo>
                    <a:pt x="14401" y="12552"/>
                  </a:lnTo>
                  <a:cubicBezTo>
                    <a:pt x="14431" y="12578"/>
                    <a:pt x="14459" y="12602"/>
                    <a:pt x="14486" y="12627"/>
                  </a:cubicBezTo>
                  <a:cubicBezTo>
                    <a:pt x="14492" y="12647"/>
                    <a:pt x="14498" y="12669"/>
                    <a:pt x="14504" y="12684"/>
                  </a:cubicBezTo>
                  <a:cubicBezTo>
                    <a:pt x="14568" y="12741"/>
                    <a:pt x="14632" y="12797"/>
                    <a:pt x="14695" y="12853"/>
                  </a:cubicBezTo>
                  <a:cubicBezTo>
                    <a:pt x="14761" y="12905"/>
                    <a:pt x="14827" y="12955"/>
                    <a:pt x="14895" y="13006"/>
                  </a:cubicBezTo>
                  <a:cubicBezTo>
                    <a:pt x="14914" y="13030"/>
                    <a:pt x="14941" y="13058"/>
                    <a:pt x="14969" y="13089"/>
                  </a:cubicBezTo>
                  <a:cubicBezTo>
                    <a:pt x="15054" y="13152"/>
                    <a:pt x="15138" y="13206"/>
                    <a:pt x="15226" y="13248"/>
                  </a:cubicBezTo>
                  <a:cubicBezTo>
                    <a:pt x="15310" y="13292"/>
                    <a:pt x="15395" y="13324"/>
                    <a:pt x="15481" y="13346"/>
                  </a:cubicBezTo>
                  <a:cubicBezTo>
                    <a:pt x="15513" y="13396"/>
                    <a:pt x="15595" y="13414"/>
                    <a:pt x="15731" y="13455"/>
                  </a:cubicBezTo>
                  <a:cubicBezTo>
                    <a:pt x="15737" y="13464"/>
                    <a:pt x="15748" y="13484"/>
                    <a:pt x="15763" y="13509"/>
                  </a:cubicBezTo>
                  <a:cubicBezTo>
                    <a:pt x="15859" y="13530"/>
                    <a:pt x="15918" y="13536"/>
                    <a:pt x="15968" y="13542"/>
                  </a:cubicBezTo>
                  <a:cubicBezTo>
                    <a:pt x="16035" y="13570"/>
                    <a:pt x="16100" y="13599"/>
                    <a:pt x="16175" y="13626"/>
                  </a:cubicBezTo>
                  <a:cubicBezTo>
                    <a:pt x="16190" y="13615"/>
                    <a:pt x="16205" y="13605"/>
                    <a:pt x="16224" y="13593"/>
                  </a:cubicBezTo>
                  <a:cubicBezTo>
                    <a:pt x="16291" y="13609"/>
                    <a:pt x="16349" y="13623"/>
                    <a:pt x="16391" y="13633"/>
                  </a:cubicBezTo>
                  <a:cubicBezTo>
                    <a:pt x="16402" y="13646"/>
                    <a:pt x="16408" y="13655"/>
                    <a:pt x="16412" y="13661"/>
                  </a:cubicBezTo>
                  <a:cubicBezTo>
                    <a:pt x="16496" y="13677"/>
                    <a:pt x="16569" y="13685"/>
                    <a:pt x="16616" y="13690"/>
                  </a:cubicBezTo>
                  <a:cubicBezTo>
                    <a:pt x="16626" y="13690"/>
                    <a:pt x="16636" y="13690"/>
                    <a:pt x="16645" y="13690"/>
                  </a:cubicBezTo>
                  <a:cubicBezTo>
                    <a:pt x="16703" y="13690"/>
                    <a:pt x="16751" y="13690"/>
                    <a:pt x="16822" y="13677"/>
                  </a:cubicBezTo>
                  <a:lnTo>
                    <a:pt x="16822" y="13677"/>
                  </a:lnTo>
                  <a:cubicBezTo>
                    <a:pt x="16826" y="13680"/>
                    <a:pt x="16831" y="13684"/>
                    <a:pt x="16836" y="13687"/>
                  </a:cubicBezTo>
                  <a:cubicBezTo>
                    <a:pt x="16841" y="13685"/>
                    <a:pt x="16846" y="13682"/>
                    <a:pt x="16849" y="13679"/>
                  </a:cubicBezTo>
                  <a:lnTo>
                    <a:pt x="16849" y="13679"/>
                  </a:lnTo>
                  <a:cubicBezTo>
                    <a:pt x="16859" y="13713"/>
                    <a:pt x="16965" y="13715"/>
                    <a:pt x="17045" y="13733"/>
                  </a:cubicBezTo>
                  <a:cubicBezTo>
                    <a:pt x="17064" y="13714"/>
                    <a:pt x="17075" y="13702"/>
                    <a:pt x="17090" y="13686"/>
                  </a:cubicBezTo>
                  <a:cubicBezTo>
                    <a:pt x="17139" y="13687"/>
                    <a:pt x="17176" y="13690"/>
                    <a:pt x="17231" y="13693"/>
                  </a:cubicBezTo>
                  <a:cubicBezTo>
                    <a:pt x="17192" y="13707"/>
                    <a:pt x="17165" y="13715"/>
                    <a:pt x="17128" y="13727"/>
                  </a:cubicBezTo>
                  <a:cubicBezTo>
                    <a:pt x="17196" y="13727"/>
                    <a:pt x="17256" y="13726"/>
                    <a:pt x="17323" y="13726"/>
                  </a:cubicBezTo>
                  <a:cubicBezTo>
                    <a:pt x="17362" y="13712"/>
                    <a:pt x="17404" y="13702"/>
                    <a:pt x="17448" y="13683"/>
                  </a:cubicBezTo>
                  <a:lnTo>
                    <a:pt x="17448" y="13683"/>
                  </a:lnTo>
                  <a:cubicBezTo>
                    <a:pt x="17496" y="13694"/>
                    <a:pt x="17422" y="13721"/>
                    <a:pt x="17501" y="13721"/>
                  </a:cubicBezTo>
                  <a:cubicBezTo>
                    <a:pt x="17508" y="13721"/>
                    <a:pt x="17517" y="13720"/>
                    <a:pt x="17527" y="13720"/>
                  </a:cubicBezTo>
                  <a:cubicBezTo>
                    <a:pt x="17540" y="13714"/>
                    <a:pt x="17557" y="13710"/>
                    <a:pt x="17573" y="13704"/>
                  </a:cubicBezTo>
                  <a:cubicBezTo>
                    <a:pt x="17579" y="13705"/>
                    <a:pt x="17586" y="13705"/>
                    <a:pt x="17593" y="13707"/>
                  </a:cubicBezTo>
                  <a:lnTo>
                    <a:pt x="17537" y="13721"/>
                  </a:lnTo>
                  <a:cubicBezTo>
                    <a:pt x="17533" y="13720"/>
                    <a:pt x="17527" y="13720"/>
                    <a:pt x="17527" y="13720"/>
                  </a:cubicBezTo>
                  <a:lnTo>
                    <a:pt x="17527" y="13720"/>
                  </a:lnTo>
                  <a:cubicBezTo>
                    <a:pt x="17550" y="13728"/>
                    <a:pt x="17574" y="13731"/>
                    <a:pt x="17598" y="13731"/>
                  </a:cubicBezTo>
                  <a:cubicBezTo>
                    <a:pt x="17672" y="13731"/>
                    <a:pt x="17749" y="13703"/>
                    <a:pt x="17820" y="13695"/>
                  </a:cubicBezTo>
                  <a:cubicBezTo>
                    <a:pt x="17838" y="13696"/>
                    <a:pt x="17856" y="13697"/>
                    <a:pt x="17874" y="13697"/>
                  </a:cubicBezTo>
                  <a:cubicBezTo>
                    <a:pt x="18011" y="13697"/>
                    <a:pt x="18153" y="13664"/>
                    <a:pt x="18286" y="13623"/>
                  </a:cubicBezTo>
                  <a:cubicBezTo>
                    <a:pt x="18311" y="13630"/>
                    <a:pt x="18330" y="13636"/>
                    <a:pt x="18347" y="13640"/>
                  </a:cubicBezTo>
                  <a:cubicBezTo>
                    <a:pt x="18422" y="13617"/>
                    <a:pt x="18491" y="13598"/>
                    <a:pt x="18554" y="13574"/>
                  </a:cubicBezTo>
                  <a:cubicBezTo>
                    <a:pt x="18581" y="13573"/>
                    <a:pt x="18606" y="13571"/>
                    <a:pt x="18632" y="13570"/>
                  </a:cubicBezTo>
                  <a:cubicBezTo>
                    <a:pt x="18678" y="13552"/>
                    <a:pt x="18722" y="13536"/>
                    <a:pt x="18759" y="13523"/>
                  </a:cubicBezTo>
                  <a:cubicBezTo>
                    <a:pt x="18831" y="13509"/>
                    <a:pt x="18897" y="13501"/>
                    <a:pt x="18962" y="13484"/>
                  </a:cubicBezTo>
                  <a:lnTo>
                    <a:pt x="19004" y="13459"/>
                  </a:lnTo>
                  <a:lnTo>
                    <a:pt x="19025" y="13467"/>
                  </a:lnTo>
                  <a:cubicBezTo>
                    <a:pt x="19106" y="13440"/>
                    <a:pt x="19221" y="13412"/>
                    <a:pt x="19260" y="13390"/>
                  </a:cubicBezTo>
                  <a:cubicBezTo>
                    <a:pt x="19344" y="13345"/>
                    <a:pt x="19396" y="13351"/>
                    <a:pt x="19463" y="13324"/>
                  </a:cubicBezTo>
                  <a:cubicBezTo>
                    <a:pt x="19618" y="13262"/>
                    <a:pt x="19724" y="13200"/>
                    <a:pt x="19875" y="13131"/>
                  </a:cubicBezTo>
                  <a:cubicBezTo>
                    <a:pt x="19927" y="13109"/>
                    <a:pt x="19958" y="13072"/>
                    <a:pt x="20021" y="13022"/>
                  </a:cubicBezTo>
                  <a:cubicBezTo>
                    <a:pt x="20034" y="13031"/>
                    <a:pt x="20052" y="13035"/>
                    <a:pt x="20076" y="13035"/>
                  </a:cubicBezTo>
                  <a:cubicBezTo>
                    <a:pt x="20131" y="13035"/>
                    <a:pt x="20211" y="13015"/>
                    <a:pt x="20300" y="12980"/>
                  </a:cubicBezTo>
                  <a:cubicBezTo>
                    <a:pt x="20308" y="12962"/>
                    <a:pt x="20315" y="12945"/>
                    <a:pt x="20325" y="12918"/>
                  </a:cubicBezTo>
                  <a:cubicBezTo>
                    <a:pt x="20386" y="12914"/>
                    <a:pt x="20425" y="12912"/>
                    <a:pt x="20467" y="12909"/>
                  </a:cubicBezTo>
                  <a:lnTo>
                    <a:pt x="20524" y="12872"/>
                  </a:lnTo>
                  <a:cubicBezTo>
                    <a:pt x="20543" y="12868"/>
                    <a:pt x="20558" y="12865"/>
                    <a:pt x="20578" y="12862"/>
                  </a:cubicBezTo>
                  <a:cubicBezTo>
                    <a:pt x="20637" y="12821"/>
                    <a:pt x="20696" y="12780"/>
                    <a:pt x="20756" y="12733"/>
                  </a:cubicBezTo>
                  <a:cubicBezTo>
                    <a:pt x="20771" y="12736"/>
                    <a:pt x="20786" y="12739"/>
                    <a:pt x="20799" y="12741"/>
                  </a:cubicBezTo>
                  <a:cubicBezTo>
                    <a:pt x="20993" y="12630"/>
                    <a:pt x="21191" y="12537"/>
                    <a:pt x="21388" y="12456"/>
                  </a:cubicBezTo>
                  <a:cubicBezTo>
                    <a:pt x="21494" y="12363"/>
                    <a:pt x="21620" y="12330"/>
                    <a:pt x="21755" y="12268"/>
                  </a:cubicBezTo>
                  <a:cubicBezTo>
                    <a:pt x="21783" y="12238"/>
                    <a:pt x="21813" y="12210"/>
                    <a:pt x="21841" y="12181"/>
                  </a:cubicBezTo>
                  <a:cubicBezTo>
                    <a:pt x="21933" y="12134"/>
                    <a:pt x="22016" y="12094"/>
                    <a:pt x="22098" y="12050"/>
                  </a:cubicBezTo>
                  <a:cubicBezTo>
                    <a:pt x="22188" y="12001"/>
                    <a:pt x="22278" y="11943"/>
                    <a:pt x="22365" y="11898"/>
                  </a:cubicBezTo>
                  <a:cubicBezTo>
                    <a:pt x="22429" y="11866"/>
                    <a:pt x="22484" y="11837"/>
                    <a:pt x="22544" y="11803"/>
                  </a:cubicBezTo>
                  <a:cubicBezTo>
                    <a:pt x="22601" y="11770"/>
                    <a:pt x="22662" y="11737"/>
                    <a:pt x="22722" y="11704"/>
                  </a:cubicBezTo>
                  <a:cubicBezTo>
                    <a:pt x="22846" y="11635"/>
                    <a:pt x="22960" y="11556"/>
                    <a:pt x="23094" y="11492"/>
                  </a:cubicBezTo>
                  <a:cubicBezTo>
                    <a:pt x="23294" y="11395"/>
                    <a:pt x="23477" y="11256"/>
                    <a:pt x="23677" y="11148"/>
                  </a:cubicBezTo>
                  <a:cubicBezTo>
                    <a:pt x="23684" y="11145"/>
                    <a:pt x="23692" y="11138"/>
                    <a:pt x="23724" y="11110"/>
                  </a:cubicBezTo>
                  <a:cubicBezTo>
                    <a:pt x="23730" y="11105"/>
                    <a:pt x="23758" y="11080"/>
                    <a:pt x="23792" y="11048"/>
                  </a:cubicBezTo>
                  <a:cubicBezTo>
                    <a:pt x="24030" y="10932"/>
                    <a:pt x="24257" y="10801"/>
                    <a:pt x="24435" y="10645"/>
                  </a:cubicBezTo>
                  <a:cubicBezTo>
                    <a:pt x="24467" y="10643"/>
                    <a:pt x="24488" y="10642"/>
                    <a:pt x="24511" y="10641"/>
                  </a:cubicBezTo>
                  <a:cubicBezTo>
                    <a:pt x="24682" y="10520"/>
                    <a:pt x="24849" y="10405"/>
                    <a:pt x="25064" y="10290"/>
                  </a:cubicBezTo>
                  <a:cubicBezTo>
                    <a:pt x="25103" y="10252"/>
                    <a:pt x="25147" y="10207"/>
                    <a:pt x="25200" y="10154"/>
                  </a:cubicBezTo>
                  <a:cubicBezTo>
                    <a:pt x="25225" y="10157"/>
                    <a:pt x="25239" y="10157"/>
                    <a:pt x="25261" y="10159"/>
                  </a:cubicBezTo>
                  <a:cubicBezTo>
                    <a:pt x="25348" y="10105"/>
                    <a:pt x="25438" y="10046"/>
                    <a:pt x="25541" y="9981"/>
                  </a:cubicBezTo>
                  <a:cubicBezTo>
                    <a:pt x="25556" y="9976"/>
                    <a:pt x="25584" y="9965"/>
                    <a:pt x="25615" y="9953"/>
                  </a:cubicBezTo>
                  <a:cubicBezTo>
                    <a:pt x="25725" y="9867"/>
                    <a:pt x="25837" y="9798"/>
                    <a:pt x="25976" y="9748"/>
                  </a:cubicBezTo>
                  <a:cubicBezTo>
                    <a:pt x="26021" y="9670"/>
                    <a:pt x="26146" y="9646"/>
                    <a:pt x="26227" y="9587"/>
                  </a:cubicBezTo>
                  <a:cubicBezTo>
                    <a:pt x="26335" y="9509"/>
                    <a:pt x="26440" y="9458"/>
                    <a:pt x="26547" y="9405"/>
                  </a:cubicBezTo>
                  <a:cubicBezTo>
                    <a:pt x="26556" y="9391"/>
                    <a:pt x="26563" y="9377"/>
                    <a:pt x="26572" y="9364"/>
                  </a:cubicBezTo>
                  <a:cubicBezTo>
                    <a:pt x="26808" y="9215"/>
                    <a:pt x="27056" y="9128"/>
                    <a:pt x="27253" y="8968"/>
                  </a:cubicBezTo>
                  <a:cubicBezTo>
                    <a:pt x="27333" y="8927"/>
                    <a:pt x="27392" y="8900"/>
                    <a:pt x="27449" y="8866"/>
                  </a:cubicBezTo>
                  <a:cubicBezTo>
                    <a:pt x="27517" y="8825"/>
                    <a:pt x="27587" y="8781"/>
                    <a:pt x="27657" y="8738"/>
                  </a:cubicBezTo>
                  <a:cubicBezTo>
                    <a:pt x="27718" y="8704"/>
                    <a:pt x="27782" y="8671"/>
                    <a:pt x="27845" y="8637"/>
                  </a:cubicBezTo>
                  <a:cubicBezTo>
                    <a:pt x="27996" y="8551"/>
                    <a:pt x="28145" y="8463"/>
                    <a:pt x="28235" y="8376"/>
                  </a:cubicBezTo>
                  <a:cubicBezTo>
                    <a:pt x="28344" y="8325"/>
                    <a:pt x="28432" y="8282"/>
                    <a:pt x="28519" y="8242"/>
                  </a:cubicBezTo>
                  <a:cubicBezTo>
                    <a:pt x="28529" y="8228"/>
                    <a:pt x="28538" y="8213"/>
                    <a:pt x="28551" y="8191"/>
                  </a:cubicBezTo>
                  <a:cubicBezTo>
                    <a:pt x="28610" y="8164"/>
                    <a:pt x="28664" y="8139"/>
                    <a:pt x="28717" y="8116"/>
                  </a:cubicBezTo>
                  <a:cubicBezTo>
                    <a:pt x="28741" y="8095"/>
                    <a:pt x="28760" y="8079"/>
                    <a:pt x="28775" y="8064"/>
                  </a:cubicBezTo>
                  <a:cubicBezTo>
                    <a:pt x="28804" y="8054"/>
                    <a:pt x="28834" y="8044"/>
                    <a:pt x="28875" y="8029"/>
                  </a:cubicBezTo>
                  <a:cubicBezTo>
                    <a:pt x="28938" y="7972"/>
                    <a:pt x="28995" y="7920"/>
                    <a:pt x="29019" y="7898"/>
                  </a:cubicBezTo>
                  <a:cubicBezTo>
                    <a:pt x="29169" y="7803"/>
                    <a:pt x="29269" y="7738"/>
                    <a:pt x="29366" y="7675"/>
                  </a:cubicBezTo>
                  <a:cubicBezTo>
                    <a:pt x="29422" y="7654"/>
                    <a:pt x="29479" y="7633"/>
                    <a:pt x="29547" y="7608"/>
                  </a:cubicBezTo>
                  <a:cubicBezTo>
                    <a:pt x="29562" y="7583"/>
                    <a:pt x="29571" y="7569"/>
                    <a:pt x="29581" y="7552"/>
                  </a:cubicBezTo>
                  <a:cubicBezTo>
                    <a:pt x="29618" y="7536"/>
                    <a:pt x="29655" y="7520"/>
                    <a:pt x="29688" y="7505"/>
                  </a:cubicBezTo>
                  <a:cubicBezTo>
                    <a:pt x="29719" y="7482"/>
                    <a:pt x="29743" y="7464"/>
                    <a:pt x="29768" y="7445"/>
                  </a:cubicBezTo>
                  <a:cubicBezTo>
                    <a:pt x="29809" y="7433"/>
                    <a:pt x="29843" y="7424"/>
                    <a:pt x="29875" y="7416"/>
                  </a:cubicBezTo>
                  <a:cubicBezTo>
                    <a:pt x="29944" y="7348"/>
                    <a:pt x="30024" y="7313"/>
                    <a:pt x="30089" y="7289"/>
                  </a:cubicBezTo>
                  <a:cubicBezTo>
                    <a:pt x="30206" y="7213"/>
                    <a:pt x="30283" y="7126"/>
                    <a:pt x="30424" y="7085"/>
                  </a:cubicBezTo>
                  <a:lnTo>
                    <a:pt x="30530" y="6993"/>
                  </a:lnTo>
                  <a:cubicBezTo>
                    <a:pt x="30568" y="6982"/>
                    <a:pt x="30603" y="6971"/>
                    <a:pt x="30640" y="6961"/>
                  </a:cubicBezTo>
                  <a:cubicBezTo>
                    <a:pt x="30779" y="6845"/>
                    <a:pt x="30998" y="6768"/>
                    <a:pt x="31140" y="6651"/>
                  </a:cubicBezTo>
                  <a:cubicBezTo>
                    <a:pt x="31158" y="6646"/>
                    <a:pt x="31180" y="6639"/>
                    <a:pt x="31202" y="6633"/>
                  </a:cubicBezTo>
                  <a:cubicBezTo>
                    <a:pt x="31305" y="6565"/>
                    <a:pt x="31407" y="6492"/>
                    <a:pt x="31513" y="6431"/>
                  </a:cubicBezTo>
                  <a:cubicBezTo>
                    <a:pt x="31614" y="6374"/>
                    <a:pt x="31720" y="6330"/>
                    <a:pt x="31808" y="6289"/>
                  </a:cubicBezTo>
                  <a:cubicBezTo>
                    <a:pt x="31983" y="6162"/>
                    <a:pt x="32154" y="6058"/>
                    <a:pt x="32350" y="5978"/>
                  </a:cubicBezTo>
                  <a:cubicBezTo>
                    <a:pt x="32388" y="5962"/>
                    <a:pt x="32441" y="5934"/>
                    <a:pt x="32484" y="5909"/>
                  </a:cubicBezTo>
                  <a:cubicBezTo>
                    <a:pt x="32569" y="5858"/>
                    <a:pt x="32640" y="5805"/>
                    <a:pt x="32737" y="5755"/>
                  </a:cubicBezTo>
                  <a:cubicBezTo>
                    <a:pt x="32818" y="5712"/>
                    <a:pt x="32900" y="5657"/>
                    <a:pt x="32977" y="5612"/>
                  </a:cubicBezTo>
                  <a:cubicBezTo>
                    <a:pt x="33002" y="5603"/>
                    <a:pt x="33019" y="5597"/>
                    <a:pt x="33041" y="5590"/>
                  </a:cubicBezTo>
                  <a:cubicBezTo>
                    <a:pt x="33053" y="5569"/>
                    <a:pt x="33063" y="5555"/>
                    <a:pt x="33075" y="5534"/>
                  </a:cubicBezTo>
                  <a:cubicBezTo>
                    <a:pt x="33122" y="5516"/>
                    <a:pt x="33160" y="5503"/>
                    <a:pt x="33199" y="5488"/>
                  </a:cubicBezTo>
                  <a:cubicBezTo>
                    <a:pt x="33215" y="5475"/>
                    <a:pt x="33234" y="5459"/>
                    <a:pt x="33250" y="5447"/>
                  </a:cubicBezTo>
                  <a:cubicBezTo>
                    <a:pt x="33330" y="5412"/>
                    <a:pt x="33405" y="5378"/>
                    <a:pt x="33478" y="5346"/>
                  </a:cubicBezTo>
                  <a:cubicBezTo>
                    <a:pt x="33499" y="5319"/>
                    <a:pt x="33511" y="5301"/>
                    <a:pt x="33522" y="5285"/>
                  </a:cubicBezTo>
                  <a:cubicBezTo>
                    <a:pt x="33871" y="5143"/>
                    <a:pt x="34192" y="5029"/>
                    <a:pt x="34529" y="4794"/>
                  </a:cubicBezTo>
                  <a:cubicBezTo>
                    <a:pt x="34677" y="4762"/>
                    <a:pt x="34871" y="4617"/>
                    <a:pt x="35004" y="4588"/>
                  </a:cubicBezTo>
                  <a:cubicBezTo>
                    <a:pt x="35073" y="4542"/>
                    <a:pt x="35141" y="4498"/>
                    <a:pt x="35204" y="4455"/>
                  </a:cubicBezTo>
                  <a:cubicBezTo>
                    <a:pt x="35328" y="4410"/>
                    <a:pt x="35525" y="4317"/>
                    <a:pt x="35584" y="4279"/>
                  </a:cubicBezTo>
                  <a:lnTo>
                    <a:pt x="35678" y="4205"/>
                  </a:lnTo>
                  <a:lnTo>
                    <a:pt x="35742" y="4189"/>
                  </a:lnTo>
                  <a:cubicBezTo>
                    <a:pt x="35998" y="4033"/>
                    <a:pt x="36172" y="3945"/>
                    <a:pt x="36378" y="3868"/>
                  </a:cubicBezTo>
                  <a:cubicBezTo>
                    <a:pt x="36430" y="3835"/>
                    <a:pt x="36478" y="3793"/>
                    <a:pt x="36533" y="3768"/>
                  </a:cubicBezTo>
                  <a:cubicBezTo>
                    <a:pt x="36613" y="3729"/>
                    <a:pt x="36668" y="3690"/>
                    <a:pt x="36736" y="3654"/>
                  </a:cubicBezTo>
                  <a:cubicBezTo>
                    <a:pt x="36797" y="3620"/>
                    <a:pt x="36869" y="3593"/>
                    <a:pt x="36937" y="3562"/>
                  </a:cubicBezTo>
                  <a:cubicBezTo>
                    <a:pt x="37003" y="3532"/>
                    <a:pt x="37078" y="3502"/>
                    <a:pt x="37137" y="3470"/>
                  </a:cubicBezTo>
                  <a:cubicBezTo>
                    <a:pt x="37196" y="3439"/>
                    <a:pt x="37273" y="3409"/>
                    <a:pt x="37305" y="3387"/>
                  </a:cubicBezTo>
                  <a:cubicBezTo>
                    <a:pt x="37387" y="3330"/>
                    <a:pt x="37421" y="3343"/>
                    <a:pt x="37498" y="3311"/>
                  </a:cubicBezTo>
                  <a:cubicBezTo>
                    <a:pt x="37514" y="3299"/>
                    <a:pt x="37542" y="3281"/>
                    <a:pt x="37576" y="3259"/>
                  </a:cubicBezTo>
                  <a:cubicBezTo>
                    <a:pt x="37655" y="3224"/>
                    <a:pt x="37742" y="3186"/>
                    <a:pt x="37827" y="3148"/>
                  </a:cubicBezTo>
                  <a:cubicBezTo>
                    <a:pt x="37914" y="3109"/>
                    <a:pt x="37986" y="3068"/>
                    <a:pt x="38064" y="3028"/>
                  </a:cubicBezTo>
                  <a:cubicBezTo>
                    <a:pt x="38136" y="2990"/>
                    <a:pt x="38221" y="2953"/>
                    <a:pt x="38313" y="2911"/>
                  </a:cubicBezTo>
                  <a:cubicBezTo>
                    <a:pt x="38400" y="2896"/>
                    <a:pt x="38529" y="2842"/>
                    <a:pt x="38620" y="2792"/>
                  </a:cubicBezTo>
                  <a:cubicBezTo>
                    <a:pt x="38697" y="2749"/>
                    <a:pt x="38764" y="2721"/>
                    <a:pt x="38836" y="2691"/>
                  </a:cubicBezTo>
                  <a:cubicBezTo>
                    <a:pt x="39094" y="2581"/>
                    <a:pt x="39340" y="2456"/>
                    <a:pt x="39607" y="2368"/>
                  </a:cubicBezTo>
                  <a:cubicBezTo>
                    <a:pt x="39625" y="2362"/>
                    <a:pt x="39649" y="2343"/>
                    <a:pt x="39669" y="2331"/>
                  </a:cubicBezTo>
                  <a:cubicBezTo>
                    <a:pt x="39690" y="2327"/>
                    <a:pt x="39712" y="2324"/>
                    <a:pt x="39740" y="2321"/>
                  </a:cubicBezTo>
                  <a:cubicBezTo>
                    <a:pt x="39830" y="2277"/>
                    <a:pt x="39918" y="2230"/>
                    <a:pt x="40015" y="2188"/>
                  </a:cubicBezTo>
                  <a:cubicBezTo>
                    <a:pt x="40118" y="2143"/>
                    <a:pt x="40230" y="2099"/>
                    <a:pt x="40334" y="2063"/>
                  </a:cubicBezTo>
                  <a:cubicBezTo>
                    <a:pt x="40431" y="2029"/>
                    <a:pt x="40520" y="1976"/>
                    <a:pt x="40623" y="1959"/>
                  </a:cubicBezTo>
                  <a:cubicBezTo>
                    <a:pt x="40658" y="1938"/>
                    <a:pt x="40699" y="1915"/>
                    <a:pt x="40733" y="1896"/>
                  </a:cubicBezTo>
                  <a:cubicBezTo>
                    <a:pt x="40840" y="1865"/>
                    <a:pt x="40942" y="1835"/>
                    <a:pt x="41079" y="1797"/>
                  </a:cubicBezTo>
                  <a:cubicBezTo>
                    <a:pt x="41102" y="1778"/>
                    <a:pt x="41126" y="1756"/>
                    <a:pt x="41145" y="1741"/>
                  </a:cubicBezTo>
                  <a:cubicBezTo>
                    <a:pt x="41279" y="1718"/>
                    <a:pt x="41399" y="1665"/>
                    <a:pt x="41514" y="1629"/>
                  </a:cubicBezTo>
                  <a:cubicBezTo>
                    <a:pt x="41611" y="1562"/>
                    <a:pt x="41720" y="1557"/>
                    <a:pt x="41852" y="1528"/>
                  </a:cubicBezTo>
                  <a:cubicBezTo>
                    <a:pt x="41878" y="1509"/>
                    <a:pt x="41904" y="1488"/>
                    <a:pt x="41917" y="1478"/>
                  </a:cubicBezTo>
                  <a:cubicBezTo>
                    <a:pt x="41985" y="1464"/>
                    <a:pt x="42019" y="1459"/>
                    <a:pt x="42056" y="1448"/>
                  </a:cubicBezTo>
                  <a:cubicBezTo>
                    <a:pt x="42197" y="1407"/>
                    <a:pt x="42339" y="1366"/>
                    <a:pt x="42481" y="1325"/>
                  </a:cubicBezTo>
                  <a:cubicBezTo>
                    <a:pt x="42486" y="1323"/>
                    <a:pt x="42491" y="1323"/>
                    <a:pt x="42496" y="1323"/>
                  </a:cubicBezTo>
                  <a:cubicBezTo>
                    <a:pt x="42500" y="1323"/>
                    <a:pt x="42504" y="1323"/>
                    <a:pt x="42504" y="1323"/>
                  </a:cubicBezTo>
                  <a:cubicBezTo>
                    <a:pt x="42485" y="1341"/>
                    <a:pt x="42469" y="1356"/>
                    <a:pt x="42453" y="1370"/>
                  </a:cubicBezTo>
                  <a:lnTo>
                    <a:pt x="42485" y="1367"/>
                  </a:lnTo>
                  <a:cubicBezTo>
                    <a:pt x="42550" y="1336"/>
                    <a:pt x="42613" y="1306"/>
                    <a:pt x="42709" y="1259"/>
                  </a:cubicBezTo>
                  <a:cubicBezTo>
                    <a:pt x="42763" y="1241"/>
                    <a:pt x="42863" y="1203"/>
                    <a:pt x="42979" y="1170"/>
                  </a:cubicBezTo>
                  <a:cubicBezTo>
                    <a:pt x="43135" y="1150"/>
                    <a:pt x="43134" y="1148"/>
                    <a:pt x="43324" y="1091"/>
                  </a:cubicBezTo>
                  <a:cubicBezTo>
                    <a:pt x="43508" y="1035"/>
                    <a:pt x="43696" y="986"/>
                    <a:pt x="43842" y="969"/>
                  </a:cubicBezTo>
                  <a:cubicBezTo>
                    <a:pt x="43986" y="927"/>
                    <a:pt x="44099" y="895"/>
                    <a:pt x="44211" y="872"/>
                  </a:cubicBezTo>
                  <a:cubicBezTo>
                    <a:pt x="44277" y="851"/>
                    <a:pt x="44343" y="830"/>
                    <a:pt x="44417" y="808"/>
                  </a:cubicBezTo>
                  <a:cubicBezTo>
                    <a:pt x="44421" y="816"/>
                    <a:pt x="44426" y="822"/>
                    <a:pt x="44427" y="827"/>
                  </a:cubicBezTo>
                  <a:cubicBezTo>
                    <a:pt x="44386" y="847"/>
                    <a:pt x="44226" y="870"/>
                    <a:pt x="44334" y="880"/>
                  </a:cubicBezTo>
                  <a:cubicBezTo>
                    <a:pt x="44561" y="819"/>
                    <a:pt x="44577" y="817"/>
                    <a:pt x="44817" y="785"/>
                  </a:cubicBezTo>
                  <a:cubicBezTo>
                    <a:pt x="44941" y="769"/>
                    <a:pt x="45074" y="751"/>
                    <a:pt x="45194" y="707"/>
                  </a:cubicBezTo>
                  <a:cubicBezTo>
                    <a:pt x="45200" y="705"/>
                    <a:pt x="45222" y="705"/>
                    <a:pt x="45236" y="704"/>
                  </a:cubicBezTo>
                  <a:lnTo>
                    <a:pt x="45236" y="704"/>
                  </a:lnTo>
                  <a:cubicBezTo>
                    <a:pt x="45216" y="723"/>
                    <a:pt x="45194" y="744"/>
                    <a:pt x="45163" y="772"/>
                  </a:cubicBezTo>
                  <a:cubicBezTo>
                    <a:pt x="45229" y="749"/>
                    <a:pt x="45263" y="739"/>
                    <a:pt x="45295" y="729"/>
                  </a:cubicBezTo>
                  <a:cubicBezTo>
                    <a:pt x="45316" y="720"/>
                    <a:pt x="45336" y="711"/>
                    <a:pt x="45373" y="696"/>
                  </a:cubicBezTo>
                  <a:cubicBezTo>
                    <a:pt x="45423" y="707"/>
                    <a:pt x="45457" y="713"/>
                    <a:pt x="45491" y="720"/>
                  </a:cubicBezTo>
                  <a:cubicBezTo>
                    <a:pt x="45539" y="705"/>
                    <a:pt x="45570" y="696"/>
                    <a:pt x="45601" y="688"/>
                  </a:cubicBezTo>
                  <a:cubicBezTo>
                    <a:pt x="45650" y="688"/>
                    <a:pt x="45691" y="686"/>
                    <a:pt x="45729" y="686"/>
                  </a:cubicBezTo>
                  <a:cubicBezTo>
                    <a:pt x="45741" y="680"/>
                    <a:pt x="45756" y="674"/>
                    <a:pt x="45770" y="669"/>
                  </a:cubicBezTo>
                  <a:lnTo>
                    <a:pt x="45790" y="670"/>
                  </a:lnTo>
                  <a:lnTo>
                    <a:pt x="45739" y="687"/>
                  </a:lnTo>
                  <a:lnTo>
                    <a:pt x="45739" y="687"/>
                  </a:lnTo>
                  <a:cubicBezTo>
                    <a:pt x="45737" y="687"/>
                    <a:pt x="45735" y="687"/>
                    <a:pt x="45733" y="687"/>
                  </a:cubicBezTo>
                  <a:lnTo>
                    <a:pt x="45733" y="687"/>
                  </a:lnTo>
                  <a:cubicBezTo>
                    <a:pt x="45734" y="687"/>
                    <a:pt x="45735" y="687"/>
                    <a:pt x="45737" y="688"/>
                  </a:cubicBezTo>
                  <a:lnTo>
                    <a:pt x="45739" y="687"/>
                  </a:lnTo>
                  <a:lnTo>
                    <a:pt x="45739" y="687"/>
                  </a:lnTo>
                  <a:cubicBezTo>
                    <a:pt x="45747" y="687"/>
                    <a:pt x="45757" y="687"/>
                    <a:pt x="45769" y="687"/>
                  </a:cubicBezTo>
                  <a:cubicBezTo>
                    <a:pt x="45840" y="687"/>
                    <a:pt x="45971" y="681"/>
                    <a:pt x="46041" y="670"/>
                  </a:cubicBezTo>
                  <a:cubicBezTo>
                    <a:pt x="46041" y="670"/>
                    <a:pt x="46041" y="670"/>
                    <a:pt x="46041" y="670"/>
                  </a:cubicBezTo>
                  <a:lnTo>
                    <a:pt x="46041" y="670"/>
                  </a:lnTo>
                  <a:cubicBezTo>
                    <a:pt x="46041" y="670"/>
                    <a:pt x="46041" y="670"/>
                    <a:pt x="46041" y="670"/>
                  </a:cubicBezTo>
                  <a:lnTo>
                    <a:pt x="46041" y="670"/>
                  </a:lnTo>
                  <a:cubicBezTo>
                    <a:pt x="46081" y="658"/>
                    <a:pt x="46121" y="652"/>
                    <a:pt x="46160" y="646"/>
                  </a:cubicBezTo>
                  <a:lnTo>
                    <a:pt x="46165" y="655"/>
                  </a:lnTo>
                  <a:lnTo>
                    <a:pt x="46051" y="674"/>
                  </a:lnTo>
                  <a:lnTo>
                    <a:pt x="46051" y="674"/>
                  </a:lnTo>
                  <a:cubicBezTo>
                    <a:pt x="46048" y="673"/>
                    <a:pt x="46044" y="672"/>
                    <a:pt x="46041" y="670"/>
                  </a:cubicBezTo>
                  <a:lnTo>
                    <a:pt x="46041" y="670"/>
                  </a:lnTo>
                  <a:cubicBezTo>
                    <a:pt x="46041" y="671"/>
                    <a:pt x="46042" y="674"/>
                    <a:pt x="46043" y="676"/>
                  </a:cubicBezTo>
                  <a:lnTo>
                    <a:pt x="46051" y="674"/>
                  </a:lnTo>
                  <a:lnTo>
                    <a:pt x="46051" y="674"/>
                  </a:lnTo>
                  <a:cubicBezTo>
                    <a:pt x="46069" y="681"/>
                    <a:pt x="46093" y="682"/>
                    <a:pt x="46123" y="682"/>
                  </a:cubicBezTo>
                  <a:cubicBezTo>
                    <a:pt x="46167" y="682"/>
                    <a:pt x="46223" y="679"/>
                    <a:pt x="46285" y="679"/>
                  </a:cubicBezTo>
                  <a:cubicBezTo>
                    <a:pt x="46296" y="679"/>
                    <a:pt x="46306" y="679"/>
                    <a:pt x="46316" y="679"/>
                  </a:cubicBezTo>
                  <a:cubicBezTo>
                    <a:pt x="46266" y="664"/>
                    <a:pt x="46251" y="660"/>
                    <a:pt x="46229" y="654"/>
                  </a:cubicBezTo>
                  <a:cubicBezTo>
                    <a:pt x="46272" y="648"/>
                    <a:pt x="46307" y="644"/>
                    <a:pt x="46338" y="639"/>
                  </a:cubicBezTo>
                  <a:cubicBezTo>
                    <a:pt x="46353" y="648"/>
                    <a:pt x="46365" y="655"/>
                    <a:pt x="46368" y="657"/>
                  </a:cubicBezTo>
                  <a:cubicBezTo>
                    <a:pt x="46450" y="649"/>
                    <a:pt x="46523" y="648"/>
                    <a:pt x="46594" y="648"/>
                  </a:cubicBezTo>
                  <a:cubicBezTo>
                    <a:pt x="46608" y="648"/>
                    <a:pt x="46621" y="648"/>
                    <a:pt x="46635" y="648"/>
                  </a:cubicBezTo>
                  <a:cubicBezTo>
                    <a:pt x="46656" y="648"/>
                    <a:pt x="46677" y="648"/>
                    <a:pt x="46697" y="648"/>
                  </a:cubicBezTo>
                  <a:cubicBezTo>
                    <a:pt x="46722" y="646"/>
                    <a:pt x="46753" y="642"/>
                    <a:pt x="46777" y="639"/>
                  </a:cubicBezTo>
                  <a:cubicBezTo>
                    <a:pt x="46787" y="629"/>
                    <a:pt x="46793" y="623"/>
                    <a:pt x="46802" y="614"/>
                  </a:cubicBezTo>
                  <a:cubicBezTo>
                    <a:pt x="46817" y="616"/>
                    <a:pt x="46832" y="616"/>
                    <a:pt x="46847" y="616"/>
                  </a:cubicBezTo>
                  <a:cubicBezTo>
                    <a:pt x="46940" y="616"/>
                    <a:pt x="47020" y="592"/>
                    <a:pt x="47139" y="589"/>
                  </a:cubicBezTo>
                  <a:cubicBezTo>
                    <a:pt x="47094" y="574"/>
                    <a:pt x="47072" y="567"/>
                    <a:pt x="47034" y="554"/>
                  </a:cubicBezTo>
                  <a:cubicBezTo>
                    <a:pt x="47127" y="551"/>
                    <a:pt x="47197" y="549"/>
                    <a:pt x="47296" y="546"/>
                  </a:cubicBezTo>
                  <a:cubicBezTo>
                    <a:pt x="47306" y="543"/>
                    <a:pt x="47356" y="538"/>
                    <a:pt x="47439" y="524"/>
                  </a:cubicBezTo>
                  <a:lnTo>
                    <a:pt x="47439" y="524"/>
                  </a:lnTo>
                  <a:cubicBezTo>
                    <a:pt x="47396" y="543"/>
                    <a:pt x="47378" y="549"/>
                    <a:pt x="47330" y="571"/>
                  </a:cubicBezTo>
                  <a:cubicBezTo>
                    <a:pt x="47431" y="554"/>
                    <a:pt x="47481" y="546"/>
                    <a:pt x="47537" y="538"/>
                  </a:cubicBezTo>
                  <a:cubicBezTo>
                    <a:pt x="47542" y="538"/>
                    <a:pt x="47547" y="538"/>
                    <a:pt x="47553" y="538"/>
                  </a:cubicBezTo>
                  <a:cubicBezTo>
                    <a:pt x="47655" y="538"/>
                    <a:pt x="47765" y="551"/>
                    <a:pt x="47870" y="560"/>
                  </a:cubicBezTo>
                  <a:cubicBezTo>
                    <a:pt x="47966" y="550"/>
                    <a:pt x="48047" y="533"/>
                    <a:pt x="48155" y="533"/>
                  </a:cubicBezTo>
                  <a:cubicBezTo>
                    <a:pt x="48159" y="533"/>
                    <a:pt x="48164" y="533"/>
                    <a:pt x="48168" y="533"/>
                  </a:cubicBezTo>
                  <a:cubicBezTo>
                    <a:pt x="48180" y="529"/>
                    <a:pt x="48195" y="524"/>
                    <a:pt x="48211" y="521"/>
                  </a:cubicBezTo>
                  <a:lnTo>
                    <a:pt x="48230" y="526"/>
                  </a:lnTo>
                  <a:lnTo>
                    <a:pt x="48176" y="535"/>
                  </a:lnTo>
                  <a:cubicBezTo>
                    <a:pt x="48173" y="535"/>
                    <a:pt x="48168" y="533"/>
                    <a:pt x="48168" y="533"/>
                  </a:cubicBezTo>
                  <a:cubicBezTo>
                    <a:pt x="48168" y="542"/>
                    <a:pt x="48167" y="551"/>
                    <a:pt x="48164" y="567"/>
                  </a:cubicBezTo>
                  <a:cubicBezTo>
                    <a:pt x="48245" y="560"/>
                    <a:pt x="48295" y="555"/>
                    <a:pt x="48342" y="551"/>
                  </a:cubicBezTo>
                  <a:cubicBezTo>
                    <a:pt x="48420" y="557"/>
                    <a:pt x="48500" y="563"/>
                    <a:pt x="48579" y="567"/>
                  </a:cubicBezTo>
                  <a:cubicBezTo>
                    <a:pt x="48604" y="549"/>
                    <a:pt x="48620" y="538"/>
                    <a:pt x="48648" y="517"/>
                  </a:cubicBezTo>
                  <a:cubicBezTo>
                    <a:pt x="48670" y="535"/>
                    <a:pt x="48680" y="543"/>
                    <a:pt x="48689" y="551"/>
                  </a:cubicBezTo>
                  <a:cubicBezTo>
                    <a:pt x="48738" y="546"/>
                    <a:pt x="48781" y="538"/>
                    <a:pt x="48822" y="538"/>
                  </a:cubicBezTo>
                  <a:cubicBezTo>
                    <a:pt x="48851" y="554"/>
                    <a:pt x="48873" y="566"/>
                    <a:pt x="48913" y="588"/>
                  </a:cubicBezTo>
                  <a:cubicBezTo>
                    <a:pt x="48963" y="573"/>
                    <a:pt x="48992" y="566"/>
                    <a:pt x="49022" y="558"/>
                  </a:cubicBezTo>
                  <a:cubicBezTo>
                    <a:pt x="49092" y="570"/>
                    <a:pt x="49163" y="582"/>
                    <a:pt x="49248" y="595"/>
                  </a:cubicBezTo>
                  <a:cubicBezTo>
                    <a:pt x="49288" y="588"/>
                    <a:pt x="49325" y="580"/>
                    <a:pt x="49359" y="573"/>
                  </a:cubicBezTo>
                  <a:cubicBezTo>
                    <a:pt x="49340" y="569"/>
                    <a:pt x="49323" y="564"/>
                    <a:pt x="49307" y="560"/>
                  </a:cubicBezTo>
                  <a:lnTo>
                    <a:pt x="49328" y="557"/>
                  </a:lnTo>
                  <a:lnTo>
                    <a:pt x="49368" y="573"/>
                  </a:lnTo>
                  <a:lnTo>
                    <a:pt x="49551" y="573"/>
                  </a:lnTo>
                  <a:cubicBezTo>
                    <a:pt x="49516" y="588"/>
                    <a:pt x="49494" y="596"/>
                    <a:pt x="49454" y="613"/>
                  </a:cubicBezTo>
                  <a:cubicBezTo>
                    <a:pt x="49569" y="610"/>
                    <a:pt x="49641" y="607"/>
                    <a:pt x="49663" y="607"/>
                  </a:cubicBezTo>
                  <a:cubicBezTo>
                    <a:pt x="49777" y="619"/>
                    <a:pt x="49846" y="626"/>
                    <a:pt x="49918" y="633"/>
                  </a:cubicBezTo>
                  <a:cubicBezTo>
                    <a:pt x="49922" y="621"/>
                    <a:pt x="49924" y="614"/>
                    <a:pt x="49924" y="608"/>
                  </a:cubicBezTo>
                  <a:cubicBezTo>
                    <a:pt x="49905" y="602"/>
                    <a:pt x="49888" y="598"/>
                    <a:pt x="49872" y="594"/>
                  </a:cubicBezTo>
                  <a:lnTo>
                    <a:pt x="49875" y="591"/>
                  </a:lnTo>
                  <a:lnTo>
                    <a:pt x="49896" y="588"/>
                  </a:lnTo>
                  <a:cubicBezTo>
                    <a:pt x="49909" y="592"/>
                    <a:pt x="49922" y="596"/>
                    <a:pt x="49935" y="604"/>
                  </a:cubicBezTo>
                  <a:lnTo>
                    <a:pt x="49925" y="604"/>
                  </a:lnTo>
                  <a:cubicBezTo>
                    <a:pt x="49959" y="614"/>
                    <a:pt x="49990" y="624"/>
                    <a:pt x="50010" y="630"/>
                  </a:cubicBezTo>
                  <a:cubicBezTo>
                    <a:pt x="50078" y="632"/>
                    <a:pt x="50144" y="633"/>
                    <a:pt x="50225" y="635"/>
                  </a:cubicBezTo>
                  <a:cubicBezTo>
                    <a:pt x="50231" y="657"/>
                    <a:pt x="50234" y="671"/>
                    <a:pt x="50239" y="683"/>
                  </a:cubicBezTo>
                  <a:cubicBezTo>
                    <a:pt x="50421" y="730"/>
                    <a:pt x="50506" y="691"/>
                    <a:pt x="50696" y="727"/>
                  </a:cubicBezTo>
                  <a:cubicBezTo>
                    <a:pt x="50706" y="735"/>
                    <a:pt x="50725" y="748"/>
                    <a:pt x="50770" y="779"/>
                  </a:cubicBezTo>
                  <a:cubicBezTo>
                    <a:pt x="50828" y="767"/>
                    <a:pt x="50859" y="761"/>
                    <a:pt x="50887" y="755"/>
                  </a:cubicBezTo>
                  <a:cubicBezTo>
                    <a:pt x="50920" y="767"/>
                    <a:pt x="50937" y="773"/>
                    <a:pt x="50961" y="782"/>
                  </a:cubicBezTo>
                  <a:cubicBezTo>
                    <a:pt x="50981" y="767"/>
                    <a:pt x="50995" y="757"/>
                    <a:pt x="51012" y="744"/>
                  </a:cubicBezTo>
                  <a:cubicBezTo>
                    <a:pt x="51052" y="760"/>
                    <a:pt x="51077" y="777"/>
                    <a:pt x="51104" y="791"/>
                  </a:cubicBezTo>
                  <a:lnTo>
                    <a:pt x="51027" y="791"/>
                  </a:lnTo>
                  <a:cubicBezTo>
                    <a:pt x="51107" y="813"/>
                    <a:pt x="51154" y="824"/>
                    <a:pt x="51198" y="836"/>
                  </a:cubicBezTo>
                  <a:cubicBezTo>
                    <a:pt x="51217" y="832"/>
                    <a:pt x="51233" y="827"/>
                    <a:pt x="51251" y="823"/>
                  </a:cubicBezTo>
                  <a:cubicBezTo>
                    <a:pt x="51282" y="832"/>
                    <a:pt x="51310" y="841"/>
                    <a:pt x="51343" y="850"/>
                  </a:cubicBezTo>
                  <a:cubicBezTo>
                    <a:pt x="51321" y="852"/>
                    <a:pt x="51305" y="855"/>
                    <a:pt x="51268" y="861"/>
                  </a:cubicBezTo>
                  <a:cubicBezTo>
                    <a:pt x="51411" y="889"/>
                    <a:pt x="51527" y="914"/>
                    <a:pt x="51633" y="935"/>
                  </a:cubicBezTo>
                  <a:cubicBezTo>
                    <a:pt x="51652" y="930"/>
                    <a:pt x="51667" y="926"/>
                    <a:pt x="51676" y="925"/>
                  </a:cubicBezTo>
                  <a:cubicBezTo>
                    <a:pt x="51730" y="944"/>
                    <a:pt x="51769" y="958"/>
                    <a:pt x="51807" y="972"/>
                  </a:cubicBezTo>
                  <a:cubicBezTo>
                    <a:pt x="51833" y="966"/>
                    <a:pt x="51850" y="961"/>
                    <a:pt x="51870" y="957"/>
                  </a:cubicBezTo>
                  <a:cubicBezTo>
                    <a:pt x="51911" y="979"/>
                    <a:pt x="51948" y="998"/>
                    <a:pt x="51995" y="1022"/>
                  </a:cubicBezTo>
                  <a:cubicBezTo>
                    <a:pt x="52016" y="1011"/>
                    <a:pt x="52036" y="1003"/>
                    <a:pt x="52058" y="991"/>
                  </a:cubicBezTo>
                  <a:cubicBezTo>
                    <a:pt x="52132" y="1026"/>
                    <a:pt x="52190" y="1064"/>
                    <a:pt x="52262" y="1064"/>
                  </a:cubicBezTo>
                  <a:cubicBezTo>
                    <a:pt x="52265" y="1064"/>
                    <a:pt x="52268" y="1064"/>
                    <a:pt x="52270" y="1064"/>
                  </a:cubicBezTo>
                  <a:cubicBezTo>
                    <a:pt x="52253" y="1054"/>
                    <a:pt x="52239" y="1047"/>
                    <a:pt x="52225" y="1038"/>
                  </a:cubicBezTo>
                  <a:lnTo>
                    <a:pt x="52225" y="1038"/>
                  </a:lnTo>
                  <a:lnTo>
                    <a:pt x="52245" y="1041"/>
                  </a:lnTo>
                  <a:lnTo>
                    <a:pt x="52281" y="1066"/>
                  </a:lnTo>
                  <a:cubicBezTo>
                    <a:pt x="52276" y="1064"/>
                    <a:pt x="52272" y="1064"/>
                    <a:pt x="52270" y="1064"/>
                  </a:cubicBezTo>
                  <a:cubicBezTo>
                    <a:pt x="52326" y="1080"/>
                    <a:pt x="52379" y="1097"/>
                    <a:pt x="52438" y="1114"/>
                  </a:cubicBezTo>
                  <a:cubicBezTo>
                    <a:pt x="52482" y="1151"/>
                    <a:pt x="52579" y="1176"/>
                    <a:pt x="52716" y="1229"/>
                  </a:cubicBezTo>
                  <a:cubicBezTo>
                    <a:pt x="52726" y="1228"/>
                    <a:pt x="52753" y="1223"/>
                    <a:pt x="52778" y="1219"/>
                  </a:cubicBezTo>
                  <a:cubicBezTo>
                    <a:pt x="52816" y="1253"/>
                    <a:pt x="52843" y="1276"/>
                    <a:pt x="52871" y="1303"/>
                  </a:cubicBezTo>
                  <a:cubicBezTo>
                    <a:pt x="52926" y="1310"/>
                    <a:pt x="52972" y="1317"/>
                    <a:pt x="53032" y="1326"/>
                  </a:cubicBezTo>
                  <a:cubicBezTo>
                    <a:pt x="53087" y="1347"/>
                    <a:pt x="53152" y="1372"/>
                    <a:pt x="53213" y="1394"/>
                  </a:cubicBezTo>
                  <a:cubicBezTo>
                    <a:pt x="53227" y="1391"/>
                    <a:pt x="53237" y="1388"/>
                    <a:pt x="53246" y="1385"/>
                  </a:cubicBezTo>
                  <a:cubicBezTo>
                    <a:pt x="53316" y="1414"/>
                    <a:pt x="53383" y="1442"/>
                    <a:pt x="53515" y="1497"/>
                  </a:cubicBezTo>
                  <a:cubicBezTo>
                    <a:pt x="53515" y="1500"/>
                    <a:pt x="53522" y="1519"/>
                    <a:pt x="53531" y="1544"/>
                  </a:cubicBezTo>
                  <a:cubicBezTo>
                    <a:pt x="53600" y="1551"/>
                    <a:pt x="53639" y="1556"/>
                    <a:pt x="53677" y="1559"/>
                  </a:cubicBezTo>
                  <a:cubicBezTo>
                    <a:pt x="53715" y="1590"/>
                    <a:pt x="53755" y="1620"/>
                    <a:pt x="53797" y="1654"/>
                  </a:cubicBezTo>
                  <a:cubicBezTo>
                    <a:pt x="53867" y="1673"/>
                    <a:pt x="53921" y="1687"/>
                    <a:pt x="53977" y="1701"/>
                  </a:cubicBezTo>
                  <a:cubicBezTo>
                    <a:pt x="54017" y="1728"/>
                    <a:pt x="54050" y="1750"/>
                    <a:pt x="54100" y="1782"/>
                  </a:cubicBezTo>
                  <a:cubicBezTo>
                    <a:pt x="54158" y="1797"/>
                    <a:pt x="54224" y="1816"/>
                    <a:pt x="54293" y="1848"/>
                  </a:cubicBezTo>
                  <a:cubicBezTo>
                    <a:pt x="54359" y="1882"/>
                    <a:pt x="54433" y="1926"/>
                    <a:pt x="54512" y="1978"/>
                  </a:cubicBezTo>
                  <a:cubicBezTo>
                    <a:pt x="54498" y="1947"/>
                    <a:pt x="54489" y="1929"/>
                    <a:pt x="54474" y="1897"/>
                  </a:cubicBezTo>
                  <a:lnTo>
                    <a:pt x="54474" y="1897"/>
                  </a:lnTo>
                  <a:cubicBezTo>
                    <a:pt x="54565" y="1966"/>
                    <a:pt x="54636" y="2021"/>
                    <a:pt x="54707" y="2075"/>
                  </a:cubicBezTo>
                  <a:cubicBezTo>
                    <a:pt x="54711" y="2076"/>
                    <a:pt x="54715" y="2076"/>
                    <a:pt x="54718" y="2076"/>
                  </a:cubicBezTo>
                  <a:cubicBezTo>
                    <a:pt x="54724" y="2076"/>
                    <a:pt x="54730" y="2075"/>
                    <a:pt x="54736" y="2075"/>
                  </a:cubicBezTo>
                  <a:cubicBezTo>
                    <a:pt x="54754" y="2075"/>
                    <a:pt x="54777" y="2081"/>
                    <a:pt x="54836" y="2128"/>
                  </a:cubicBezTo>
                  <a:cubicBezTo>
                    <a:pt x="54835" y="2143"/>
                    <a:pt x="54833" y="2156"/>
                    <a:pt x="54832" y="2174"/>
                  </a:cubicBezTo>
                  <a:cubicBezTo>
                    <a:pt x="54877" y="2187"/>
                    <a:pt x="54911" y="2197"/>
                    <a:pt x="54946" y="2207"/>
                  </a:cubicBezTo>
                  <a:cubicBezTo>
                    <a:pt x="54976" y="2219"/>
                    <a:pt x="55007" y="2231"/>
                    <a:pt x="55042" y="2246"/>
                  </a:cubicBezTo>
                  <a:cubicBezTo>
                    <a:pt x="55052" y="2269"/>
                    <a:pt x="55060" y="2282"/>
                    <a:pt x="55077" y="2318"/>
                  </a:cubicBezTo>
                  <a:cubicBezTo>
                    <a:pt x="55111" y="2300"/>
                    <a:pt x="55130" y="2290"/>
                    <a:pt x="55152" y="2280"/>
                  </a:cubicBezTo>
                  <a:cubicBezTo>
                    <a:pt x="55180" y="2305"/>
                    <a:pt x="55195" y="2321"/>
                    <a:pt x="55236" y="2359"/>
                  </a:cubicBezTo>
                  <a:cubicBezTo>
                    <a:pt x="55269" y="2363"/>
                    <a:pt x="55301" y="2369"/>
                    <a:pt x="55357" y="2378"/>
                  </a:cubicBezTo>
                  <a:cubicBezTo>
                    <a:pt x="55351" y="2406"/>
                    <a:pt x="55347" y="2419"/>
                    <a:pt x="55345" y="2431"/>
                  </a:cubicBezTo>
                  <a:cubicBezTo>
                    <a:pt x="55386" y="2450"/>
                    <a:pt x="55428" y="2469"/>
                    <a:pt x="55466" y="2487"/>
                  </a:cubicBezTo>
                  <a:cubicBezTo>
                    <a:pt x="55507" y="2534"/>
                    <a:pt x="55535" y="2566"/>
                    <a:pt x="55563" y="2600"/>
                  </a:cubicBezTo>
                  <a:cubicBezTo>
                    <a:pt x="55589" y="2606"/>
                    <a:pt x="55613" y="2612"/>
                    <a:pt x="55639" y="2619"/>
                  </a:cubicBezTo>
                  <a:cubicBezTo>
                    <a:pt x="55735" y="2712"/>
                    <a:pt x="55835" y="2794"/>
                    <a:pt x="55965" y="2877"/>
                  </a:cubicBezTo>
                  <a:cubicBezTo>
                    <a:pt x="55954" y="2849"/>
                    <a:pt x="55948" y="2833"/>
                    <a:pt x="55937" y="2800"/>
                  </a:cubicBezTo>
                  <a:lnTo>
                    <a:pt x="55937" y="2800"/>
                  </a:lnTo>
                  <a:cubicBezTo>
                    <a:pt x="56007" y="2867"/>
                    <a:pt x="56051" y="2908"/>
                    <a:pt x="56104" y="2956"/>
                  </a:cubicBezTo>
                  <a:cubicBezTo>
                    <a:pt x="56132" y="2955"/>
                    <a:pt x="56154" y="2953"/>
                    <a:pt x="56178" y="2952"/>
                  </a:cubicBezTo>
                  <a:cubicBezTo>
                    <a:pt x="56251" y="3017"/>
                    <a:pt x="56312" y="3070"/>
                    <a:pt x="56372" y="3123"/>
                  </a:cubicBezTo>
                  <a:cubicBezTo>
                    <a:pt x="56402" y="3130"/>
                    <a:pt x="56419" y="3136"/>
                    <a:pt x="56437" y="3140"/>
                  </a:cubicBezTo>
                  <a:cubicBezTo>
                    <a:pt x="56482" y="3195"/>
                    <a:pt x="56522" y="3251"/>
                    <a:pt x="56600" y="3295"/>
                  </a:cubicBezTo>
                  <a:cubicBezTo>
                    <a:pt x="56590" y="3277"/>
                    <a:pt x="56581" y="3264"/>
                    <a:pt x="56566" y="3240"/>
                  </a:cubicBezTo>
                  <a:lnTo>
                    <a:pt x="56566" y="3240"/>
                  </a:lnTo>
                  <a:cubicBezTo>
                    <a:pt x="56646" y="3306"/>
                    <a:pt x="56693" y="3370"/>
                    <a:pt x="56774" y="3426"/>
                  </a:cubicBezTo>
                  <a:cubicBezTo>
                    <a:pt x="56840" y="3473"/>
                    <a:pt x="56919" y="3549"/>
                    <a:pt x="56993" y="3612"/>
                  </a:cubicBezTo>
                  <a:cubicBezTo>
                    <a:pt x="56984" y="3602"/>
                    <a:pt x="56977" y="3592"/>
                    <a:pt x="56969" y="3582"/>
                  </a:cubicBezTo>
                  <a:lnTo>
                    <a:pt x="56969" y="3582"/>
                  </a:lnTo>
                  <a:cubicBezTo>
                    <a:pt x="57002" y="3610"/>
                    <a:pt x="57036" y="3637"/>
                    <a:pt x="57050" y="3649"/>
                  </a:cubicBezTo>
                  <a:cubicBezTo>
                    <a:pt x="57037" y="3605"/>
                    <a:pt x="57027" y="3568"/>
                    <a:pt x="57014" y="3526"/>
                  </a:cubicBezTo>
                  <a:lnTo>
                    <a:pt x="57014" y="3526"/>
                  </a:lnTo>
                  <a:cubicBezTo>
                    <a:pt x="57058" y="3567"/>
                    <a:pt x="57080" y="3586"/>
                    <a:pt x="57097" y="3602"/>
                  </a:cubicBezTo>
                  <a:cubicBezTo>
                    <a:pt x="57105" y="3635"/>
                    <a:pt x="57111" y="3665"/>
                    <a:pt x="57117" y="3690"/>
                  </a:cubicBezTo>
                  <a:cubicBezTo>
                    <a:pt x="57197" y="3755"/>
                    <a:pt x="57256" y="3802"/>
                    <a:pt x="57314" y="3848"/>
                  </a:cubicBezTo>
                  <a:cubicBezTo>
                    <a:pt x="57331" y="3852"/>
                    <a:pt x="57348" y="3857"/>
                    <a:pt x="57352" y="3857"/>
                  </a:cubicBezTo>
                  <a:cubicBezTo>
                    <a:pt x="57455" y="3938"/>
                    <a:pt x="57526" y="4020"/>
                    <a:pt x="57605" y="4092"/>
                  </a:cubicBezTo>
                  <a:cubicBezTo>
                    <a:pt x="57680" y="4163"/>
                    <a:pt x="57743" y="4216"/>
                    <a:pt x="57809" y="4254"/>
                  </a:cubicBezTo>
                  <a:cubicBezTo>
                    <a:pt x="57855" y="4280"/>
                    <a:pt x="57954" y="4386"/>
                    <a:pt x="58036" y="4463"/>
                  </a:cubicBezTo>
                  <a:cubicBezTo>
                    <a:pt x="58070" y="4444"/>
                    <a:pt x="58102" y="4426"/>
                    <a:pt x="58133" y="4407"/>
                  </a:cubicBezTo>
                  <a:cubicBezTo>
                    <a:pt x="58173" y="4469"/>
                    <a:pt x="58208" y="4520"/>
                    <a:pt x="58242" y="4572"/>
                  </a:cubicBezTo>
                  <a:cubicBezTo>
                    <a:pt x="58243" y="4565"/>
                    <a:pt x="58248" y="4562"/>
                    <a:pt x="58254" y="4562"/>
                  </a:cubicBezTo>
                  <a:cubicBezTo>
                    <a:pt x="58292" y="4562"/>
                    <a:pt x="58402" y="4656"/>
                    <a:pt x="58438" y="4656"/>
                  </a:cubicBezTo>
                  <a:cubicBezTo>
                    <a:pt x="58450" y="4656"/>
                    <a:pt x="58454" y="4645"/>
                    <a:pt x="58442" y="4614"/>
                  </a:cubicBezTo>
                  <a:cubicBezTo>
                    <a:pt x="58433" y="4601"/>
                    <a:pt x="58407" y="4560"/>
                    <a:pt x="58376" y="4516"/>
                  </a:cubicBezTo>
                  <a:cubicBezTo>
                    <a:pt x="58344" y="4501"/>
                    <a:pt x="58321" y="4491"/>
                    <a:pt x="58280" y="4472"/>
                  </a:cubicBezTo>
                  <a:cubicBezTo>
                    <a:pt x="58295" y="4448"/>
                    <a:pt x="58305" y="4432"/>
                    <a:pt x="58317" y="4411"/>
                  </a:cubicBezTo>
                  <a:cubicBezTo>
                    <a:pt x="58280" y="4385"/>
                    <a:pt x="58252" y="4363"/>
                    <a:pt x="58241" y="4358"/>
                  </a:cubicBezTo>
                  <a:cubicBezTo>
                    <a:pt x="58233" y="4356"/>
                    <a:pt x="58227" y="4355"/>
                    <a:pt x="58221" y="4355"/>
                  </a:cubicBezTo>
                  <a:cubicBezTo>
                    <a:pt x="58214" y="4355"/>
                    <a:pt x="58208" y="4356"/>
                    <a:pt x="58201" y="4356"/>
                  </a:cubicBezTo>
                  <a:cubicBezTo>
                    <a:pt x="58198" y="4356"/>
                    <a:pt x="58195" y="4356"/>
                    <a:pt x="58192" y="4355"/>
                  </a:cubicBezTo>
                  <a:cubicBezTo>
                    <a:pt x="58189" y="4355"/>
                    <a:pt x="58171" y="4336"/>
                    <a:pt x="58140" y="4310"/>
                  </a:cubicBezTo>
                  <a:cubicBezTo>
                    <a:pt x="58160" y="4300"/>
                    <a:pt x="58174" y="4291"/>
                    <a:pt x="58189" y="4282"/>
                  </a:cubicBezTo>
                  <a:cubicBezTo>
                    <a:pt x="58157" y="4242"/>
                    <a:pt x="58138" y="4220"/>
                    <a:pt x="58114" y="4192"/>
                  </a:cubicBezTo>
                  <a:lnTo>
                    <a:pt x="58149" y="4151"/>
                  </a:lnTo>
                  <a:lnTo>
                    <a:pt x="58126" y="4126"/>
                  </a:lnTo>
                  <a:cubicBezTo>
                    <a:pt x="58104" y="4123"/>
                    <a:pt x="58083" y="4122"/>
                    <a:pt x="58038" y="4117"/>
                  </a:cubicBezTo>
                  <a:cubicBezTo>
                    <a:pt x="58046" y="4085"/>
                    <a:pt x="58051" y="4070"/>
                    <a:pt x="58057" y="4051"/>
                  </a:cubicBezTo>
                  <a:cubicBezTo>
                    <a:pt x="58007" y="3982"/>
                    <a:pt x="57951" y="3907"/>
                    <a:pt x="57893" y="3829"/>
                  </a:cubicBezTo>
                  <a:cubicBezTo>
                    <a:pt x="57862" y="3817"/>
                    <a:pt x="57842" y="3810"/>
                    <a:pt x="57824" y="3802"/>
                  </a:cubicBezTo>
                  <a:cubicBezTo>
                    <a:pt x="57704" y="3664"/>
                    <a:pt x="57762" y="3679"/>
                    <a:pt x="57745" y="3632"/>
                  </a:cubicBezTo>
                  <a:cubicBezTo>
                    <a:pt x="57724" y="3608"/>
                    <a:pt x="57709" y="3592"/>
                    <a:pt x="57683" y="3570"/>
                  </a:cubicBezTo>
                  <a:cubicBezTo>
                    <a:pt x="57661" y="3568"/>
                    <a:pt x="57639" y="3568"/>
                    <a:pt x="57614" y="3567"/>
                  </a:cubicBezTo>
                  <a:cubicBezTo>
                    <a:pt x="57584" y="3524"/>
                    <a:pt x="57562" y="3493"/>
                    <a:pt x="57531" y="3449"/>
                  </a:cubicBezTo>
                  <a:cubicBezTo>
                    <a:pt x="57468" y="3396"/>
                    <a:pt x="57395" y="3334"/>
                    <a:pt x="57317" y="3268"/>
                  </a:cubicBezTo>
                  <a:cubicBezTo>
                    <a:pt x="57311" y="3261"/>
                    <a:pt x="57302" y="3249"/>
                    <a:pt x="57293" y="3236"/>
                  </a:cubicBezTo>
                  <a:lnTo>
                    <a:pt x="57165" y="3159"/>
                  </a:lnTo>
                  <a:cubicBezTo>
                    <a:pt x="57117" y="3115"/>
                    <a:pt x="57068" y="3073"/>
                    <a:pt x="57015" y="3024"/>
                  </a:cubicBezTo>
                  <a:cubicBezTo>
                    <a:pt x="56987" y="3011"/>
                    <a:pt x="56958" y="2998"/>
                    <a:pt x="56931" y="2984"/>
                  </a:cubicBezTo>
                  <a:lnTo>
                    <a:pt x="56931" y="2984"/>
                  </a:lnTo>
                  <a:cubicBezTo>
                    <a:pt x="56943" y="3000"/>
                    <a:pt x="56953" y="3014"/>
                    <a:pt x="56965" y="3028"/>
                  </a:cubicBezTo>
                  <a:lnTo>
                    <a:pt x="56946" y="3018"/>
                  </a:lnTo>
                  <a:cubicBezTo>
                    <a:pt x="56939" y="3005"/>
                    <a:pt x="56930" y="2992"/>
                    <a:pt x="56922" y="2980"/>
                  </a:cubicBezTo>
                  <a:lnTo>
                    <a:pt x="56922" y="2980"/>
                  </a:lnTo>
                  <a:cubicBezTo>
                    <a:pt x="56927" y="2981"/>
                    <a:pt x="56931" y="2984"/>
                    <a:pt x="56931" y="2984"/>
                  </a:cubicBezTo>
                  <a:cubicBezTo>
                    <a:pt x="56872" y="2924"/>
                    <a:pt x="56833" y="2862"/>
                    <a:pt x="56750" y="2811"/>
                  </a:cubicBezTo>
                  <a:cubicBezTo>
                    <a:pt x="56734" y="2806"/>
                    <a:pt x="56719" y="2803"/>
                    <a:pt x="56697" y="2799"/>
                  </a:cubicBezTo>
                  <a:cubicBezTo>
                    <a:pt x="56687" y="2769"/>
                    <a:pt x="56680" y="2750"/>
                    <a:pt x="56672" y="2731"/>
                  </a:cubicBezTo>
                  <a:cubicBezTo>
                    <a:pt x="56569" y="2666"/>
                    <a:pt x="56479" y="2609"/>
                    <a:pt x="56400" y="2558"/>
                  </a:cubicBezTo>
                  <a:cubicBezTo>
                    <a:pt x="56347" y="2513"/>
                    <a:pt x="56297" y="2471"/>
                    <a:pt x="56228" y="2410"/>
                  </a:cubicBezTo>
                  <a:cubicBezTo>
                    <a:pt x="56188" y="2397"/>
                    <a:pt x="56150" y="2383"/>
                    <a:pt x="56116" y="2371"/>
                  </a:cubicBezTo>
                  <a:cubicBezTo>
                    <a:pt x="56000" y="2284"/>
                    <a:pt x="55895" y="2206"/>
                    <a:pt x="55782" y="2121"/>
                  </a:cubicBezTo>
                  <a:cubicBezTo>
                    <a:pt x="55744" y="2109"/>
                    <a:pt x="55704" y="2096"/>
                    <a:pt x="55663" y="2081"/>
                  </a:cubicBezTo>
                  <a:cubicBezTo>
                    <a:pt x="55564" y="1985"/>
                    <a:pt x="55383" y="1885"/>
                    <a:pt x="55266" y="1819"/>
                  </a:cubicBezTo>
                  <a:cubicBezTo>
                    <a:pt x="54996" y="1684"/>
                    <a:pt x="54736" y="1526"/>
                    <a:pt x="54424" y="1366"/>
                  </a:cubicBezTo>
                  <a:cubicBezTo>
                    <a:pt x="54407" y="1364"/>
                    <a:pt x="54368" y="1359"/>
                    <a:pt x="54330" y="1354"/>
                  </a:cubicBezTo>
                  <a:cubicBezTo>
                    <a:pt x="54274" y="1317"/>
                    <a:pt x="54237" y="1294"/>
                    <a:pt x="54196" y="1267"/>
                  </a:cubicBezTo>
                  <a:cubicBezTo>
                    <a:pt x="54067" y="1232"/>
                    <a:pt x="53936" y="1156"/>
                    <a:pt x="53822" y="1104"/>
                  </a:cubicBezTo>
                  <a:cubicBezTo>
                    <a:pt x="53739" y="1075"/>
                    <a:pt x="53647" y="1051"/>
                    <a:pt x="53608" y="1028"/>
                  </a:cubicBezTo>
                  <a:cubicBezTo>
                    <a:pt x="53508" y="972"/>
                    <a:pt x="53421" y="939"/>
                    <a:pt x="53321" y="904"/>
                  </a:cubicBezTo>
                  <a:cubicBezTo>
                    <a:pt x="53222" y="864"/>
                    <a:pt x="53109" y="833"/>
                    <a:pt x="53003" y="799"/>
                  </a:cubicBezTo>
                  <a:lnTo>
                    <a:pt x="52653" y="686"/>
                  </a:lnTo>
                  <a:cubicBezTo>
                    <a:pt x="52547" y="651"/>
                    <a:pt x="52437" y="621"/>
                    <a:pt x="52336" y="583"/>
                  </a:cubicBezTo>
                  <a:cubicBezTo>
                    <a:pt x="52260" y="549"/>
                    <a:pt x="52191" y="560"/>
                    <a:pt x="52098" y="517"/>
                  </a:cubicBezTo>
                  <a:cubicBezTo>
                    <a:pt x="52050" y="495"/>
                    <a:pt x="51907" y="470"/>
                    <a:pt x="51813" y="454"/>
                  </a:cubicBezTo>
                  <a:cubicBezTo>
                    <a:pt x="51649" y="424"/>
                    <a:pt x="51488" y="386"/>
                    <a:pt x="51330" y="339"/>
                  </a:cubicBezTo>
                  <a:cubicBezTo>
                    <a:pt x="51249" y="315"/>
                    <a:pt x="51168" y="320"/>
                    <a:pt x="51099" y="283"/>
                  </a:cubicBezTo>
                  <a:cubicBezTo>
                    <a:pt x="50927" y="280"/>
                    <a:pt x="50749" y="233"/>
                    <a:pt x="50575" y="205"/>
                  </a:cubicBezTo>
                  <a:cubicBezTo>
                    <a:pt x="50399" y="177"/>
                    <a:pt x="50222" y="142"/>
                    <a:pt x="50047" y="109"/>
                  </a:cubicBezTo>
                  <a:cubicBezTo>
                    <a:pt x="50024" y="105"/>
                    <a:pt x="50000" y="101"/>
                    <a:pt x="49980" y="98"/>
                  </a:cubicBezTo>
                  <a:cubicBezTo>
                    <a:pt x="49818" y="89"/>
                    <a:pt x="49656" y="82"/>
                    <a:pt x="49481" y="73"/>
                  </a:cubicBezTo>
                  <a:cubicBezTo>
                    <a:pt x="49472" y="70"/>
                    <a:pt x="49450" y="64"/>
                    <a:pt x="49418" y="54"/>
                  </a:cubicBezTo>
                  <a:cubicBezTo>
                    <a:pt x="49414" y="54"/>
                    <a:pt x="49410" y="53"/>
                    <a:pt x="49406" y="53"/>
                  </a:cubicBezTo>
                  <a:cubicBezTo>
                    <a:pt x="49365" y="53"/>
                    <a:pt x="49321" y="57"/>
                    <a:pt x="49276" y="57"/>
                  </a:cubicBezTo>
                  <a:cubicBezTo>
                    <a:pt x="49224" y="57"/>
                    <a:pt x="49172" y="52"/>
                    <a:pt x="49120" y="34"/>
                  </a:cubicBezTo>
                  <a:cubicBezTo>
                    <a:pt x="49112" y="34"/>
                    <a:pt x="49103" y="34"/>
                    <a:pt x="49095" y="34"/>
                  </a:cubicBezTo>
                  <a:cubicBezTo>
                    <a:pt x="49075" y="34"/>
                    <a:pt x="49055" y="35"/>
                    <a:pt x="49036" y="35"/>
                  </a:cubicBezTo>
                  <a:cubicBezTo>
                    <a:pt x="48972" y="35"/>
                    <a:pt x="48910" y="32"/>
                    <a:pt x="48856" y="9"/>
                  </a:cubicBezTo>
                  <a:cubicBezTo>
                    <a:pt x="48810" y="16"/>
                    <a:pt x="48767" y="18"/>
                    <a:pt x="48725" y="18"/>
                  </a:cubicBezTo>
                  <a:cubicBezTo>
                    <a:pt x="48668" y="18"/>
                    <a:pt x="48615" y="13"/>
                    <a:pt x="48567" y="4"/>
                  </a:cubicBezTo>
                  <a:cubicBezTo>
                    <a:pt x="48489" y="8"/>
                    <a:pt x="48422" y="14"/>
                    <a:pt x="48352" y="14"/>
                  </a:cubicBezTo>
                  <a:cubicBezTo>
                    <a:pt x="48315" y="14"/>
                    <a:pt x="48277" y="15"/>
                    <a:pt x="48239" y="15"/>
                  </a:cubicBezTo>
                  <a:cubicBezTo>
                    <a:pt x="48175" y="15"/>
                    <a:pt x="48113" y="13"/>
                    <a:pt x="48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0"/>
            <p:cNvSpPr/>
            <p:nvPr/>
          </p:nvSpPr>
          <p:spPr>
            <a:xfrm>
              <a:off x="3991950" y="4436800"/>
              <a:ext cx="6325" cy="4050"/>
            </a:xfrm>
            <a:custGeom>
              <a:avLst/>
              <a:gdLst/>
              <a:ahLst/>
              <a:cxnLst/>
              <a:rect l="l" t="t" r="r" b="b"/>
              <a:pathLst>
                <a:path w="253" h="162" extrusionOk="0">
                  <a:moveTo>
                    <a:pt x="253" y="1"/>
                  </a:moveTo>
                  <a:cubicBezTo>
                    <a:pt x="230" y="8"/>
                    <a:pt x="208" y="15"/>
                    <a:pt x="177" y="26"/>
                  </a:cubicBezTo>
                  <a:lnTo>
                    <a:pt x="176" y="26"/>
                  </a:lnTo>
                  <a:cubicBezTo>
                    <a:pt x="138" y="55"/>
                    <a:pt x="85" y="96"/>
                    <a:pt x="1" y="161"/>
                  </a:cubicBezTo>
                  <a:cubicBezTo>
                    <a:pt x="60" y="140"/>
                    <a:pt x="94" y="127"/>
                    <a:pt x="122" y="118"/>
                  </a:cubicBezTo>
                  <a:cubicBezTo>
                    <a:pt x="170" y="74"/>
                    <a:pt x="211" y="37"/>
                    <a:pt x="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0"/>
            <p:cNvSpPr/>
            <p:nvPr/>
          </p:nvSpPr>
          <p:spPr>
            <a:xfrm>
              <a:off x="3764150" y="4240625"/>
              <a:ext cx="425" cy="3175"/>
            </a:xfrm>
            <a:custGeom>
              <a:avLst/>
              <a:gdLst/>
              <a:ahLst/>
              <a:cxnLst/>
              <a:rect l="l" t="t" r="r" b="b"/>
              <a:pathLst>
                <a:path w="17" h="127" extrusionOk="0">
                  <a:moveTo>
                    <a:pt x="3" y="0"/>
                  </a:moveTo>
                  <a:cubicBezTo>
                    <a:pt x="2" y="43"/>
                    <a:pt x="2" y="85"/>
                    <a:pt x="0" y="127"/>
                  </a:cubicBezTo>
                  <a:lnTo>
                    <a:pt x="16" y="8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0"/>
            <p:cNvSpPr/>
            <p:nvPr/>
          </p:nvSpPr>
          <p:spPr>
            <a:xfrm>
              <a:off x="3772425" y="4328600"/>
              <a:ext cx="800" cy="3025"/>
            </a:xfrm>
            <a:custGeom>
              <a:avLst/>
              <a:gdLst/>
              <a:ahLst/>
              <a:cxnLst/>
              <a:rect l="l" t="t" r="r" b="b"/>
              <a:pathLst>
                <a:path w="32" h="121" extrusionOk="0">
                  <a:moveTo>
                    <a:pt x="12" y="0"/>
                  </a:moveTo>
                  <a:cubicBezTo>
                    <a:pt x="8" y="0"/>
                    <a:pt x="3" y="0"/>
                    <a:pt x="0" y="2"/>
                  </a:cubicBezTo>
                  <a:lnTo>
                    <a:pt x="22" y="121"/>
                  </a:lnTo>
                  <a:lnTo>
                    <a:pt x="31" y="11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0"/>
            <p:cNvSpPr/>
            <p:nvPr/>
          </p:nvSpPr>
          <p:spPr>
            <a:xfrm>
              <a:off x="4110825" y="4303250"/>
              <a:ext cx="850" cy="1875"/>
            </a:xfrm>
            <a:custGeom>
              <a:avLst/>
              <a:gdLst/>
              <a:ahLst/>
              <a:cxnLst/>
              <a:rect l="l" t="t" r="r" b="b"/>
              <a:pathLst>
                <a:path w="34" h="75" extrusionOk="0">
                  <a:moveTo>
                    <a:pt x="29" y="1"/>
                  </a:moveTo>
                  <a:cubicBezTo>
                    <a:pt x="11" y="51"/>
                    <a:pt x="1" y="74"/>
                    <a:pt x="4" y="74"/>
                  </a:cubicBezTo>
                  <a:cubicBezTo>
                    <a:pt x="5" y="74"/>
                    <a:pt x="5" y="74"/>
                    <a:pt x="6" y="74"/>
                  </a:cubicBezTo>
                  <a:cubicBezTo>
                    <a:pt x="13" y="74"/>
                    <a:pt x="24" y="68"/>
                    <a:pt x="33" y="64"/>
                  </a:cubicBezTo>
                  <a:cubicBezTo>
                    <a:pt x="32" y="49"/>
                    <a:pt x="30" y="33"/>
                    <a:pt x="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0"/>
            <p:cNvSpPr/>
            <p:nvPr/>
          </p:nvSpPr>
          <p:spPr>
            <a:xfrm>
              <a:off x="3787125" y="4430250"/>
              <a:ext cx="2275" cy="2875"/>
            </a:xfrm>
            <a:custGeom>
              <a:avLst/>
              <a:gdLst/>
              <a:ahLst/>
              <a:cxnLst/>
              <a:rect l="l" t="t" r="r" b="b"/>
              <a:pathLst>
                <a:path w="91" h="115" extrusionOk="0">
                  <a:moveTo>
                    <a:pt x="8" y="1"/>
                  </a:moveTo>
                  <a:lnTo>
                    <a:pt x="1" y="2"/>
                  </a:lnTo>
                  <a:lnTo>
                    <a:pt x="83" y="114"/>
                  </a:lnTo>
                  <a:lnTo>
                    <a:pt x="90" y="111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0"/>
            <p:cNvSpPr/>
            <p:nvPr/>
          </p:nvSpPr>
          <p:spPr>
            <a:xfrm>
              <a:off x="4323900" y="4436250"/>
              <a:ext cx="950" cy="1125"/>
            </a:xfrm>
            <a:custGeom>
              <a:avLst/>
              <a:gdLst/>
              <a:ahLst/>
              <a:cxnLst/>
              <a:rect l="l" t="t" r="r" b="b"/>
              <a:pathLst>
                <a:path w="38" h="45" extrusionOk="0">
                  <a:moveTo>
                    <a:pt x="29" y="1"/>
                  </a:moveTo>
                  <a:lnTo>
                    <a:pt x="1" y="17"/>
                  </a:lnTo>
                  <a:lnTo>
                    <a:pt x="10" y="45"/>
                  </a:lnTo>
                  <a:lnTo>
                    <a:pt x="38" y="29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0"/>
            <p:cNvSpPr/>
            <p:nvPr/>
          </p:nvSpPr>
          <p:spPr>
            <a:xfrm>
              <a:off x="4515750" y="4304000"/>
              <a:ext cx="2825" cy="1600"/>
            </a:xfrm>
            <a:custGeom>
              <a:avLst/>
              <a:gdLst/>
              <a:ahLst/>
              <a:cxnLst/>
              <a:rect l="l" t="t" r="r" b="b"/>
              <a:pathLst>
                <a:path w="113" h="64" extrusionOk="0">
                  <a:moveTo>
                    <a:pt x="113" y="0"/>
                  </a:moveTo>
                  <a:lnTo>
                    <a:pt x="65" y="9"/>
                  </a:lnTo>
                  <a:lnTo>
                    <a:pt x="6" y="59"/>
                  </a:lnTo>
                  <a:lnTo>
                    <a:pt x="6" y="59"/>
                  </a:lnTo>
                  <a:cubicBezTo>
                    <a:pt x="41" y="39"/>
                    <a:pt x="78" y="20"/>
                    <a:pt x="113" y="0"/>
                  </a:cubicBezTo>
                  <a:close/>
                  <a:moveTo>
                    <a:pt x="6" y="59"/>
                  </a:moveTo>
                  <a:lnTo>
                    <a:pt x="6" y="59"/>
                  </a:lnTo>
                  <a:cubicBezTo>
                    <a:pt x="4" y="60"/>
                    <a:pt x="2" y="61"/>
                    <a:pt x="1" y="62"/>
                  </a:cubicBezTo>
                  <a:lnTo>
                    <a:pt x="1" y="63"/>
                  </a:lnTo>
                  <a:lnTo>
                    <a:pt x="6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0"/>
            <p:cNvSpPr/>
            <p:nvPr/>
          </p:nvSpPr>
          <p:spPr>
            <a:xfrm>
              <a:off x="4900475" y="4162275"/>
              <a:ext cx="3850" cy="475"/>
            </a:xfrm>
            <a:custGeom>
              <a:avLst/>
              <a:gdLst/>
              <a:ahLst/>
              <a:cxnLst/>
              <a:rect l="l" t="t" r="r" b="b"/>
              <a:pathLst>
                <a:path w="154" h="19" extrusionOk="0">
                  <a:moveTo>
                    <a:pt x="94" y="0"/>
                  </a:moveTo>
                  <a:cubicBezTo>
                    <a:pt x="92" y="0"/>
                    <a:pt x="91" y="0"/>
                    <a:pt x="89" y="0"/>
                  </a:cubicBezTo>
                  <a:cubicBezTo>
                    <a:pt x="58" y="6"/>
                    <a:pt x="29" y="12"/>
                    <a:pt x="1" y="18"/>
                  </a:cubicBezTo>
                  <a:cubicBezTo>
                    <a:pt x="38" y="15"/>
                    <a:pt x="74" y="12"/>
                    <a:pt x="154" y="8"/>
                  </a:cubicBezTo>
                  <a:cubicBezTo>
                    <a:pt x="117" y="3"/>
                    <a:pt x="103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3764850" y="4156975"/>
              <a:ext cx="375" cy="1600"/>
            </a:xfrm>
            <a:custGeom>
              <a:avLst/>
              <a:gdLst/>
              <a:ahLst/>
              <a:cxnLst/>
              <a:rect l="l" t="t" r="r" b="b"/>
              <a:pathLst>
                <a:path w="15" h="64" extrusionOk="0">
                  <a:moveTo>
                    <a:pt x="10" y="1"/>
                  </a:moveTo>
                  <a:lnTo>
                    <a:pt x="0" y="62"/>
                  </a:lnTo>
                  <a:lnTo>
                    <a:pt x="4" y="64"/>
                  </a:lnTo>
                  <a:cubicBezTo>
                    <a:pt x="9" y="43"/>
                    <a:pt x="12" y="23"/>
                    <a:pt x="15" y="2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0"/>
            <p:cNvSpPr/>
            <p:nvPr/>
          </p:nvSpPr>
          <p:spPr>
            <a:xfrm>
              <a:off x="3765275" y="4166975"/>
              <a:ext cx="350" cy="1650"/>
            </a:xfrm>
            <a:custGeom>
              <a:avLst/>
              <a:gdLst/>
              <a:ahLst/>
              <a:cxnLst/>
              <a:rect l="l" t="t" r="r" b="b"/>
              <a:pathLst>
                <a:path w="14" h="66" extrusionOk="0">
                  <a:moveTo>
                    <a:pt x="10" y="1"/>
                  </a:moveTo>
                  <a:cubicBezTo>
                    <a:pt x="7" y="21"/>
                    <a:pt x="4" y="42"/>
                    <a:pt x="1" y="64"/>
                  </a:cubicBezTo>
                  <a:lnTo>
                    <a:pt x="5" y="65"/>
                  </a:lnTo>
                  <a:cubicBezTo>
                    <a:pt x="8" y="43"/>
                    <a:pt x="11" y="24"/>
                    <a:pt x="14" y="2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0"/>
            <p:cNvSpPr/>
            <p:nvPr/>
          </p:nvSpPr>
          <p:spPr>
            <a:xfrm>
              <a:off x="3756150" y="4191850"/>
              <a:ext cx="325" cy="1700"/>
            </a:xfrm>
            <a:custGeom>
              <a:avLst/>
              <a:gdLst/>
              <a:ahLst/>
              <a:cxnLst/>
              <a:rect l="l" t="t" r="r" b="b"/>
              <a:pathLst>
                <a:path w="13" h="68" extrusionOk="0">
                  <a:moveTo>
                    <a:pt x="7" y="0"/>
                  </a:moveTo>
                  <a:cubicBezTo>
                    <a:pt x="5" y="6"/>
                    <a:pt x="2" y="14"/>
                    <a:pt x="1" y="19"/>
                  </a:cubicBezTo>
                  <a:lnTo>
                    <a:pt x="8" y="68"/>
                  </a:lnTo>
                  <a:cubicBezTo>
                    <a:pt x="10" y="64"/>
                    <a:pt x="11" y="59"/>
                    <a:pt x="13" y="5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0"/>
            <p:cNvSpPr/>
            <p:nvPr/>
          </p:nvSpPr>
          <p:spPr>
            <a:xfrm>
              <a:off x="3765125" y="4250850"/>
              <a:ext cx="400" cy="650"/>
            </a:xfrm>
            <a:custGeom>
              <a:avLst/>
              <a:gdLst/>
              <a:ahLst/>
              <a:cxnLst/>
              <a:rect l="l" t="t" r="r" b="b"/>
              <a:pathLst>
                <a:path w="16" h="26" extrusionOk="0">
                  <a:moveTo>
                    <a:pt x="1" y="0"/>
                  </a:moveTo>
                  <a:lnTo>
                    <a:pt x="1" y="22"/>
                  </a:lnTo>
                  <a:lnTo>
                    <a:pt x="16" y="25"/>
                  </a:lnTo>
                  <a:lnTo>
                    <a:pt x="16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0"/>
            <p:cNvSpPr/>
            <p:nvPr/>
          </p:nvSpPr>
          <p:spPr>
            <a:xfrm>
              <a:off x="3767125" y="4293325"/>
              <a:ext cx="425" cy="575"/>
            </a:xfrm>
            <a:custGeom>
              <a:avLst/>
              <a:gdLst/>
              <a:ahLst/>
              <a:cxnLst/>
              <a:rect l="l" t="t" r="r" b="b"/>
              <a:pathLst>
                <a:path w="17" h="23" extrusionOk="0">
                  <a:moveTo>
                    <a:pt x="0" y="0"/>
                  </a:moveTo>
                  <a:lnTo>
                    <a:pt x="2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0"/>
            <p:cNvSpPr/>
            <p:nvPr/>
          </p:nvSpPr>
          <p:spPr>
            <a:xfrm>
              <a:off x="3770350" y="4311825"/>
              <a:ext cx="300" cy="1575"/>
            </a:xfrm>
            <a:custGeom>
              <a:avLst/>
              <a:gdLst/>
              <a:ahLst/>
              <a:cxnLst/>
              <a:rect l="l" t="t" r="r" b="b"/>
              <a:pathLst>
                <a:path w="12" h="63" extrusionOk="0">
                  <a:moveTo>
                    <a:pt x="5" y="0"/>
                  </a:moveTo>
                  <a:cubicBezTo>
                    <a:pt x="4" y="17"/>
                    <a:pt x="2" y="33"/>
                    <a:pt x="1" y="49"/>
                  </a:cubicBezTo>
                  <a:lnTo>
                    <a:pt x="4" y="62"/>
                  </a:lnTo>
                  <a:lnTo>
                    <a:pt x="11" y="2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>
              <a:off x="3755800" y="4330500"/>
              <a:ext cx="375" cy="1650"/>
            </a:xfrm>
            <a:custGeom>
              <a:avLst/>
              <a:gdLst/>
              <a:ahLst/>
              <a:cxnLst/>
              <a:rect l="l" t="t" r="r" b="b"/>
              <a:pathLst>
                <a:path w="15" h="66" extrusionOk="0">
                  <a:moveTo>
                    <a:pt x="0" y="1"/>
                  </a:moveTo>
                  <a:lnTo>
                    <a:pt x="9" y="64"/>
                  </a:lnTo>
                  <a:cubicBezTo>
                    <a:pt x="10" y="66"/>
                    <a:pt x="12" y="66"/>
                    <a:pt x="15" y="66"/>
                  </a:cubicBezTo>
                  <a:cubicBezTo>
                    <a:pt x="12" y="44"/>
                    <a:pt x="8" y="2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>
              <a:off x="3793525" y="4399175"/>
              <a:ext cx="550" cy="1425"/>
            </a:xfrm>
            <a:custGeom>
              <a:avLst/>
              <a:gdLst/>
              <a:ahLst/>
              <a:cxnLst/>
              <a:rect l="l" t="t" r="r" b="b"/>
              <a:pathLst>
                <a:path w="22" h="57" extrusionOk="0">
                  <a:moveTo>
                    <a:pt x="1" y="1"/>
                  </a:moveTo>
                  <a:lnTo>
                    <a:pt x="14" y="46"/>
                  </a:lnTo>
                  <a:lnTo>
                    <a:pt x="21" y="57"/>
                  </a:lnTo>
                  <a:lnTo>
                    <a:pt x="14" y="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3812100" y="4452775"/>
              <a:ext cx="1175" cy="1275"/>
            </a:xfrm>
            <a:custGeom>
              <a:avLst/>
              <a:gdLst/>
              <a:ahLst/>
              <a:cxnLst/>
              <a:rect l="l" t="t" r="r" b="b"/>
              <a:pathLst>
                <a:path w="47" h="51" extrusionOk="0">
                  <a:moveTo>
                    <a:pt x="1" y="0"/>
                  </a:moveTo>
                  <a:cubicBezTo>
                    <a:pt x="9" y="13"/>
                    <a:pt x="18" y="25"/>
                    <a:pt x="27" y="38"/>
                  </a:cubicBezTo>
                  <a:lnTo>
                    <a:pt x="46" y="50"/>
                  </a:lnTo>
                  <a:lnTo>
                    <a:pt x="46" y="50"/>
                  </a:lnTo>
                  <a:lnTo>
                    <a:pt x="12" y="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0"/>
            <p:cNvSpPr/>
            <p:nvPr/>
          </p:nvSpPr>
          <p:spPr>
            <a:xfrm>
              <a:off x="3770175" y="4313050"/>
              <a:ext cx="275" cy="1550"/>
            </a:xfrm>
            <a:custGeom>
              <a:avLst/>
              <a:gdLst/>
              <a:ahLst/>
              <a:cxnLst/>
              <a:rect l="l" t="t" r="r" b="b"/>
              <a:pathLst>
                <a:path w="11" h="62" extrusionOk="0">
                  <a:moveTo>
                    <a:pt x="8" y="0"/>
                  </a:moveTo>
                  <a:lnTo>
                    <a:pt x="0" y="41"/>
                  </a:lnTo>
                  <a:lnTo>
                    <a:pt x="6" y="62"/>
                  </a:lnTo>
                  <a:lnTo>
                    <a:pt x="11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0"/>
            <p:cNvSpPr/>
            <p:nvPr/>
          </p:nvSpPr>
          <p:spPr>
            <a:xfrm>
              <a:off x="3895050" y="4478850"/>
              <a:ext cx="1700" cy="400"/>
            </a:xfrm>
            <a:custGeom>
              <a:avLst/>
              <a:gdLst/>
              <a:ahLst/>
              <a:cxnLst/>
              <a:rect l="l" t="t" r="r" b="b"/>
              <a:pathLst>
                <a:path w="68" h="16" extrusionOk="0">
                  <a:moveTo>
                    <a:pt x="68" y="0"/>
                  </a:moveTo>
                  <a:lnTo>
                    <a:pt x="68" y="0"/>
                  </a:lnTo>
                  <a:cubicBezTo>
                    <a:pt x="44" y="2"/>
                    <a:pt x="22" y="3"/>
                    <a:pt x="0" y="5"/>
                  </a:cubicBezTo>
                  <a:lnTo>
                    <a:pt x="19" y="1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0"/>
            <p:cNvSpPr/>
            <p:nvPr/>
          </p:nvSpPr>
          <p:spPr>
            <a:xfrm>
              <a:off x="4017475" y="4420400"/>
              <a:ext cx="1325" cy="1200"/>
            </a:xfrm>
            <a:custGeom>
              <a:avLst/>
              <a:gdLst/>
              <a:ahLst/>
              <a:cxnLst/>
              <a:rect l="l" t="t" r="r" b="b"/>
              <a:pathLst>
                <a:path w="53" h="48" extrusionOk="0">
                  <a:moveTo>
                    <a:pt x="51" y="1"/>
                  </a:moveTo>
                  <a:lnTo>
                    <a:pt x="1" y="43"/>
                  </a:lnTo>
                  <a:lnTo>
                    <a:pt x="4" y="48"/>
                  </a:lnTo>
                  <a:lnTo>
                    <a:pt x="52" y="5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0"/>
            <p:cNvSpPr/>
            <p:nvPr/>
          </p:nvSpPr>
          <p:spPr>
            <a:xfrm>
              <a:off x="4420975" y="4360300"/>
              <a:ext cx="600" cy="650"/>
            </a:xfrm>
            <a:custGeom>
              <a:avLst/>
              <a:gdLst/>
              <a:ahLst/>
              <a:cxnLst/>
              <a:rect l="l" t="t" r="r" b="b"/>
              <a:pathLst>
                <a:path w="24" h="26" extrusionOk="0">
                  <a:moveTo>
                    <a:pt x="20" y="1"/>
                  </a:moveTo>
                  <a:lnTo>
                    <a:pt x="0" y="11"/>
                  </a:lnTo>
                  <a:lnTo>
                    <a:pt x="5" y="26"/>
                  </a:lnTo>
                  <a:lnTo>
                    <a:pt x="24" y="14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0"/>
            <p:cNvSpPr/>
            <p:nvPr/>
          </p:nvSpPr>
          <p:spPr>
            <a:xfrm>
              <a:off x="4456575" y="4338750"/>
              <a:ext cx="625" cy="650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20" y="0"/>
                  </a:moveTo>
                  <a:lnTo>
                    <a:pt x="1" y="11"/>
                  </a:lnTo>
                  <a:lnTo>
                    <a:pt x="5" y="25"/>
                  </a:lnTo>
                  <a:lnTo>
                    <a:pt x="24" y="15"/>
                  </a:lnTo>
                  <a:cubicBezTo>
                    <a:pt x="21" y="11"/>
                    <a:pt x="21" y="5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0"/>
            <p:cNvSpPr/>
            <p:nvPr/>
          </p:nvSpPr>
          <p:spPr>
            <a:xfrm>
              <a:off x="4471475" y="4330175"/>
              <a:ext cx="1425" cy="950"/>
            </a:xfrm>
            <a:custGeom>
              <a:avLst/>
              <a:gdLst/>
              <a:ahLst/>
              <a:cxnLst/>
              <a:rect l="l" t="t" r="r" b="b"/>
              <a:pathLst>
                <a:path w="57" h="38" extrusionOk="0">
                  <a:moveTo>
                    <a:pt x="55" y="1"/>
                  </a:moveTo>
                  <a:lnTo>
                    <a:pt x="0" y="33"/>
                  </a:lnTo>
                  <a:cubicBezTo>
                    <a:pt x="0" y="34"/>
                    <a:pt x="0" y="36"/>
                    <a:pt x="0" y="37"/>
                  </a:cubicBezTo>
                  <a:lnTo>
                    <a:pt x="56" y="5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0"/>
            <p:cNvSpPr/>
            <p:nvPr/>
          </p:nvSpPr>
          <p:spPr>
            <a:xfrm>
              <a:off x="4475625" y="4327575"/>
              <a:ext cx="1450" cy="650"/>
            </a:xfrm>
            <a:custGeom>
              <a:avLst/>
              <a:gdLst/>
              <a:ahLst/>
              <a:cxnLst/>
              <a:rect l="l" t="t" r="r" b="b"/>
              <a:pathLst>
                <a:path w="58" h="26" extrusionOk="0">
                  <a:moveTo>
                    <a:pt x="58" y="0"/>
                  </a:moveTo>
                  <a:lnTo>
                    <a:pt x="17" y="10"/>
                  </a:lnTo>
                  <a:lnTo>
                    <a:pt x="1" y="25"/>
                  </a:lnTo>
                  <a:lnTo>
                    <a:pt x="49" y="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0"/>
            <p:cNvSpPr/>
            <p:nvPr/>
          </p:nvSpPr>
          <p:spPr>
            <a:xfrm>
              <a:off x="4648200" y="4247225"/>
              <a:ext cx="1500" cy="850"/>
            </a:xfrm>
            <a:custGeom>
              <a:avLst/>
              <a:gdLst/>
              <a:ahLst/>
              <a:cxnLst/>
              <a:rect l="l" t="t" r="r" b="b"/>
              <a:pathLst>
                <a:path w="60" h="34" extrusionOk="0">
                  <a:moveTo>
                    <a:pt x="58" y="1"/>
                  </a:moveTo>
                  <a:lnTo>
                    <a:pt x="1" y="27"/>
                  </a:lnTo>
                  <a:lnTo>
                    <a:pt x="2" y="33"/>
                  </a:lnTo>
                  <a:lnTo>
                    <a:pt x="59" y="5"/>
                  </a:lnTo>
                  <a:lnTo>
                    <a:pt x="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0"/>
            <p:cNvSpPr/>
            <p:nvPr/>
          </p:nvSpPr>
          <p:spPr>
            <a:xfrm>
              <a:off x="4746750" y="4202575"/>
              <a:ext cx="1525" cy="725"/>
            </a:xfrm>
            <a:custGeom>
              <a:avLst/>
              <a:gdLst/>
              <a:ahLst/>
              <a:cxnLst/>
              <a:rect l="l" t="t" r="r" b="b"/>
              <a:pathLst>
                <a:path w="61" h="29" extrusionOk="0">
                  <a:moveTo>
                    <a:pt x="59" y="1"/>
                  </a:moveTo>
                  <a:lnTo>
                    <a:pt x="0" y="23"/>
                  </a:lnTo>
                  <a:lnTo>
                    <a:pt x="2" y="29"/>
                  </a:lnTo>
                  <a:cubicBezTo>
                    <a:pt x="21" y="20"/>
                    <a:pt x="40" y="13"/>
                    <a:pt x="60" y="5"/>
                  </a:cubicBezTo>
                  <a:lnTo>
                    <a:pt x="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>
              <a:off x="4883300" y="4162850"/>
              <a:ext cx="1575" cy="300"/>
            </a:xfrm>
            <a:custGeom>
              <a:avLst/>
              <a:gdLst/>
              <a:ahLst/>
              <a:cxnLst/>
              <a:rect l="l" t="t" r="r" b="b"/>
              <a:pathLst>
                <a:path w="63" h="12" extrusionOk="0">
                  <a:moveTo>
                    <a:pt x="13" y="1"/>
                  </a:moveTo>
                  <a:lnTo>
                    <a:pt x="1" y="5"/>
                  </a:lnTo>
                  <a:lnTo>
                    <a:pt x="43" y="11"/>
                  </a:lnTo>
                  <a:lnTo>
                    <a:pt x="63" y="5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0"/>
            <p:cNvSpPr/>
            <p:nvPr/>
          </p:nvSpPr>
          <p:spPr>
            <a:xfrm>
              <a:off x="4899075" y="4162300"/>
              <a:ext cx="1625" cy="300"/>
            </a:xfrm>
            <a:custGeom>
              <a:avLst/>
              <a:gdLst/>
              <a:ahLst/>
              <a:cxnLst/>
              <a:rect l="l" t="t" r="r" b="b"/>
              <a:pathLst>
                <a:path w="65" h="12" extrusionOk="0">
                  <a:moveTo>
                    <a:pt x="22" y="1"/>
                  </a:moveTo>
                  <a:lnTo>
                    <a:pt x="1" y="8"/>
                  </a:lnTo>
                  <a:cubicBezTo>
                    <a:pt x="19" y="10"/>
                    <a:pt x="35" y="11"/>
                    <a:pt x="51" y="11"/>
                  </a:cubicBezTo>
                  <a:lnTo>
                    <a:pt x="64" y="7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0"/>
            <p:cNvSpPr/>
            <p:nvPr/>
          </p:nvSpPr>
          <p:spPr>
            <a:xfrm>
              <a:off x="4940025" y="4158775"/>
              <a:ext cx="600" cy="400"/>
            </a:xfrm>
            <a:custGeom>
              <a:avLst/>
              <a:gdLst/>
              <a:ahLst/>
              <a:cxnLst/>
              <a:rect l="l" t="t" r="r" b="b"/>
              <a:pathLst>
                <a:path w="24" h="16" extrusionOk="0">
                  <a:moveTo>
                    <a:pt x="3" y="1"/>
                  </a:moveTo>
                  <a:lnTo>
                    <a:pt x="0" y="15"/>
                  </a:lnTo>
                  <a:lnTo>
                    <a:pt x="21" y="14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>
              <a:off x="5025125" y="4164800"/>
              <a:ext cx="1650" cy="450"/>
            </a:xfrm>
            <a:custGeom>
              <a:avLst/>
              <a:gdLst/>
              <a:ahLst/>
              <a:cxnLst/>
              <a:rect l="l" t="t" r="r" b="b"/>
              <a:pathLst>
                <a:path w="66" h="18" extrusionOk="0">
                  <a:moveTo>
                    <a:pt x="4" y="1"/>
                  </a:moveTo>
                  <a:lnTo>
                    <a:pt x="1" y="5"/>
                  </a:lnTo>
                  <a:lnTo>
                    <a:pt x="63" y="17"/>
                  </a:lnTo>
                  <a:lnTo>
                    <a:pt x="66" y="1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0"/>
            <p:cNvSpPr/>
            <p:nvPr/>
          </p:nvSpPr>
          <p:spPr>
            <a:xfrm>
              <a:off x="5062350" y="4173525"/>
              <a:ext cx="725" cy="500"/>
            </a:xfrm>
            <a:custGeom>
              <a:avLst/>
              <a:gdLst/>
              <a:ahLst/>
              <a:cxnLst/>
              <a:rect l="l" t="t" r="r" b="b"/>
              <a:pathLst>
                <a:path w="29" h="20" extrusionOk="0">
                  <a:moveTo>
                    <a:pt x="8" y="1"/>
                  </a:moveTo>
                  <a:lnTo>
                    <a:pt x="1" y="12"/>
                  </a:lnTo>
                  <a:lnTo>
                    <a:pt x="2" y="12"/>
                  </a:lnTo>
                  <a:cubicBezTo>
                    <a:pt x="8" y="15"/>
                    <a:pt x="14" y="18"/>
                    <a:pt x="21" y="20"/>
                  </a:cubicBezTo>
                  <a:lnTo>
                    <a:pt x="29" y="8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0"/>
            <p:cNvSpPr/>
            <p:nvPr/>
          </p:nvSpPr>
          <p:spPr>
            <a:xfrm>
              <a:off x="4110650" y="4305350"/>
              <a:ext cx="725" cy="1600"/>
            </a:xfrm>
            <a:custGeom>
              <a:avLst/>
              <a:gdLst/>
              <a:ahLst/>
              <a:cxnLst/>
              <a:rect l="l" t="t" r="r" b="b"/>
              <a:pathLst>
                <a:path w="29" h="64" extrusionOk="0">
                  <a:moveTo>
                    <a:pt x="29" y="1"/>
                  </a:moveTo>
                  <a:lnTo>
                    <a:pt x="21" y="9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5" y="49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0"/>
            <p:cNvSpPr/>
            <p:nvPr/>
          </p:nvSpPr>
          <p:spPr>
            <a:xfrm>
              <a:off x="4225125" y="4481375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3" y="1"/>
                  </a:moveTo>
                  <a:lnTo>
                    <a:pt x="0" y="20"/>
                  </a:lnTo>
                  <a:lnTo>
                    <a:pt x="22" y="26"/>
                  </a:lnTo>
                  <a:cubicBezTo>
                    <a:pt x="35" y="17"/>
                    <a:pt x="50" y="10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" name="Google Shape;407;p30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588AE5-71C5-AC9F-D27D-268E0688D3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182" y="718947"/>
            <a:ext cx="6104735" cy="43157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rn Doodle Minitheme by Slidesgo">
  <a:themeElements>
    <a:clrScheme name="Simple Light">
      <a:dk1>
        <a:srgbClr val="351F5D"/>
      </a:dk1>
      <a:lt1>
        <a:srgbClr val="FFFFFF"/>
      </a:lt1>
      <a:dk2>
        <a:srgbClr val="764FAF"/>
      </a:dk2>
      <a:lt2>
        <a:srgbClr val="CD88FD"/>
      </a:lt2>
      <a:accent1>
        <a:srgbClr val="E3C6FF"/>
      </a:accent1>
      <a:accent2>
        <a:srgbClr val="C6C6C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1F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312</Words>
  <Application>Microsoft Office PowerPoint</Application>
  <PresentationFormat>Экран (16:9)</PresentationFormat>
  <Paragraphs>25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Poppins Light</vt:lpstr>
      <vt:lpstr>Arial</vt:lpstr>
      <vt:lpstr>Poppins</vt:lpstr>
      <vt:lpstr>Poppins Medium</vt:lpstr>
      <vt:lpstr>Darker Grotesque SemiBold</vt:lpstr>
      <vt:lpstr>Modern Doodle Minitheme by Slidesgo</vt:lpstr>
      <vt:lpstr>Акселератор МИФИ</vt:lpstr>
      <vt:lpstr>Описание проекта и технического решения</vt:lpstr>
      <vt:lpstr>Описание бизнес-модели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Екатерина Щербинина</dc:creator>
  <cp:lastModifiedBy>Екатерина Щербинина</cp:lastModifiedBy>
  <cp:revision>3</cp:revision>
  <dcterms:modified xsi:type="dcterms:W3CDTF">2024-11-24T16:31:53Z</dcterms:modified>
</cp:coreProperties>
</file>